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1" r:id="rId4"/>
    <p:sldId id="264" r:id="rId5"/>
    <p:sldId id="262" r:id="rId6"/>
    <p:sldId id="265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49078-FE38-CE6E-DA96-1EEF149578C4}" v="311" dt="2024-05-11T18:57:47.692"/>
    <p1510:client id="{F468BE46-8DC1-0C80-262A-8F281B731B8B}" v="198" dt="2024-05-10T23:37:39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ailey" userId="b0fb8f7ef8673128" providerId="Windows Live" clId="Web-{F468BE46-8DC1-0C80-262A-8F281B731B8B}"/>
    <pc:docChg chg="addSld modSld addMainMaster delMainMaster">
      <pc:chgData name="John Bailey" userId="b0fb8f7ef8673128" providerId="Windows Live" clId="Web-{F468BE46-8DC1-0C80-262A-8F281B731B8B}" dt="2024-05-10T23:37:39.305" v="219" actId="20577"/>
      <pc:docMkLst>
        <pc:docMk/>
      </pc:docMkLst>
      <pc:sldChg chg="modSp mod modClrScheme modShow chgLayout">
        <pc:chgData name="John Bailey" userId="b0fb8f7ef8673128" providerId="Windows Live" clId="Web-{F468BE46-8DC1-0C80-262A-8F281B731B8B}" dt="2024-05-10T23:04:19.046" v="32" actId="14100"/>
        <pc:sldMkLst>
          <pc:docMk/>
          <pc:sldMk cId="109857222" sldId="256"/>
        </pc:sldMkLst>
        <pc:spChg chg="mod ord">
          <ac:chgData name="John Bailey" userId="b0fb8f7ef8673128" providerId="Windows Live" clId="Web-{F468BE46-8DC1-0C80-262A-8F281B731B8B}" dt="2024-05-10T23:02:06.566" v="1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hn Bailey" userId="b0fb8f7ef8673128" providerId="Windows Live" clId="Web-{F468BE46-8DC1-0C80-262A-8F281B731B8B}" dt="2024-05-10T23:04:19.046" v="32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John Bailey" userId="b0fb8f7ef8673128" providerId="Windows Live" clId="Web-{F468BE46-8DC1-0C80-262A-8F281B731B8B}" dt="2024-05-10T23:37:39.305" v="219" actId="20577"/>
        <pc:sldMkLst>
          <pc:docMk/>
          <pc:sldMk cId="3132609020" sldId="257"/>
        </pc:sldMkLst>
        <pc:spChg chg="mod">
          <ac:chgData name="John Bailey" userId="b0fb8f7ef8673128" providerId="Windows Live" clId="Web-{F468BE46-8DC1-0C80-262A-8F281B731B8B}" dt="2024-05-10T23:24:09.051" v="187" actId="20577"/>
          <ac:spMkLst>
            <pc:docMk/>
            <pc:sldMk cId="3132609020" sldId="257"/>
            <ac:spMk id="2" creationId="{9F9C4721-FAA9-BC28-2C01-05C013E401E0}"/>
          </ac:spMkLst>
        </pc:spChg>
        <pc:spChg chg="del">
          <ac:chgData name="John Bailey" userId="b0fb8f7ef8673128" providerId="Windows Live" clId="Web-{F468BE46-8DC1-0C80-262A-8F281B731B8B}" dt="2024-05-10T23:14:59.627" v="42"/>
          <ac:spMkLst>
            <pc:docMk/>
            <pc:sldMk cId="3132609020" sldId="257"/>
            <ac:spMk id="3" creationId="{452C71E7-0E81-01A7-30FA-8E76B499CD42}"/>
          </ac:spMkLst>
        </pc:spChg>
        <pc:spChg chg="add del mod">
          <ac:chgData name="John Bailey" userId="b0fb8f7ef8673128" providerId="Windows Live" clId="Web-{F468BE46-8DC1-0C80-262A-8F281B731B8B}" dt="2024-05-10T23:14:48.001" v="39"/>
          <ac:spMkLst>
            <pc:docMk/>
            <pc:sldMk cId="3132609020" sldId="257"/>
            <ac:spMk id="4" creationId="{D7D7AAF4-4FE2-404E-43CC-C9B81C78FB64}"/>
          </ac:spMkLst>
        </pc:spChg>
        <pc:spChg chg="add mod">
          <ac:chgData name="John Bailey" userId="b0fb8f7ef8673128" providerId="Windows Live" clId="Web-{F468BE46-8DC1-0C80-262A-8F281B731B8B}" dt="2024-05-10T23:37:39.305" v="219" actId="20577"/>
          <ac:spMkLst>
            <pc:docMk/>
            <pc:sldMk cId="3132609020" sldId="257"/>
            <ac:spMk id="9" creationId="{E6CBCD05-B2CA-61DC-9E7B-6FB622D83DA2}"/>
          </ac:spMkLst>
        </pc:spChg>
        <pc:graphicFrameChg chg="add del mod ord modGraphic">
          <ac:chgData name="John Bailey" userId="b0fb8f7ef8673128" providerId="Windows Live" clId="Web-{F468BE46-8DC1-0C80-262A-8F281B731B8B}" dt="2024-05-10T23:15:13.643" v="44"/>
          <ac:graphicFrameMkLst>
            <pc:docMk/>
            <pc:sldMk cId="3132609020" sldId="257"/>
            <ac:graphicFrameMk id="5" creationId="{9F347D29-1E78-C74F-DE3E-4A938F725D1E}"/>
          </ac:graphicFrameMkLst>
        </pc:graphicFrameChg>
        <pc:graphicFrameChg chg="add del mod modGraphic">
          <ac:chgData name="John Bailey" userId="b0fb8f7ef8673128" providerId="Windows Live" clId="Web-{F468BE46-8DC1-0C80-262A-8F281B731B8B}" dt="2024-05-10T23:22:03.981" v="161"/>
          <ac:graphicFrameMkLst>
            <pc:docMk/>
            <pc:sldMk cId="3132609020" sldId="257"/>
            <ac:graphicFrameMk id="7" creationId="{9A543688-DCAE-4C67-BF42-9C00C6DE69D5}"/>
          </ac:graphicFrameMkLst>
        </pc:graphicFrameChg>
        <pc:graphicFrameChg chg="add mod">
          <ac:chgData name="John Bailey" userId="b0fb8f7ef8673128" providerId="Windows Live" clId="Web-{F468BE46-8DC1-0C80-262A-8F281B731B8B}" dt="2024-05-10T23:24:59.085" v="193" actId="14100"/>
          <ac:graphicFrameMkLst>
            <pc:docMk/>
            <pc:sldMk cId="3132609020" sldId="257"/>
            <ac:graphicFrameMk id="10" creationId="{9023628E-104E-3ABD-C269-AAC01C0B7AF8}"/>
          </ac:graphicFrameMkLst>
        </pc:graphicFrameChg>
      </pc:sldChg>
      <pc:sldMasterChg chg="del delSldLayout">
        <pc:chgData name="John Bailey" userId="b0fb8f7ef8673128" providerId="Windows Live" clId="Web-{F468BE46-8DC1-0C80-262A-8F281B731B8B}" dt="2024-05-10T23:01:43.298" v="6"/>
        <pc:sldMasterMkLst>
          <pc:docMk/>
          <pc:sldMasterMk cId="2460954070" sldId="2147483660"/>
        </pc:sldMasterMkLst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hn Bailey" userId="b0fb8f7ef8673128" providerId="Windows Live" clId="Web-{F468BE46-8DC1-0C80-262A-8F281B731B8B}" dt="2024-05-10T23:01:43.298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John Bailey" userId="b0fb8f7ef8673128" providerId="Windows Live" clId="Web-{F468BE46-8DC1-0C80-262A-8F281B731B8B}" dt="2024-05-10T23:01:43.298" v="6"/>
        <pc:sldMasterMkLst>
          <pc:docMk/>
          <pc:sldMasterMk cId="4132374356" sldId="2147483672"/>
        </pc:sldMasterMkLst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318876983" sldId="2147483673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1244983607" sldId="2147483674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768364305" sldId="2147483675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3431537023" sldId="2147483676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1355756764" sldId="2147483677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3049143760" sldId="2147483678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1847731594" sldId="2147483679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1108947745" sldId="2147483680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1344818012" sldId="2147483681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1188367290" sldId="2147483682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4156124421" sldId="2147483683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210670642" sldId="2147483684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3627103100" sldId="2147483685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432242831" sldId="2147483686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2443505828" sldId="2147483687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3971953082" sldId="2147483688"/>
          </pc:sldLayoutMkLst>
        </pc:sldLayoutChg>
        <pc:sldLayoutChg chg="add mod replId">
          <pc:chgData name="John Bailey" userId="b0fb8f7ef8673128" providerId="Windows Live" clId="Web-{F468BE46-8DC1-0C80-262A-8F281B731B8B}" dt="2024-05-10T23:01:43.298" v="6"/>
          <pc:sldLayoutMkLst>
            <pc:docMk/>
            <pc:sldMasterMk cId="4132374356" sldId="2147483672"/>
            <pc:sldLayoutMk cId="1563517638" sldId="2147483689"/>
          </pc:sldLayoutMkLst>
        </pc:sldLayoutChg>
      </pc:sldMasterChg>
    </pc:docChg>
  </pc:docChgLst>
  <pc:docChgLst>
    <pc:chgData name="John Bailey" userId="b0fb8f7ef8673128" providerId="Windows Live" clId="Web-{41249078-FE38-CE6E-DA96-1EEF149578C4}"/>
    <pc:docChg chg="addSld delSld modSld sldOrd addMainMaster delMainMaster">
      <pc:chgData name="John Bailey" userId="b0fb8f7ef8673128" providerId="Windows Live" clId="Web-{41249078-FE38-CE6E-DA96-1EEF149578C4}" dt="2024-05-11T18:57:47.379" v="304" actId="20577"/>
      <pc:docMkLst>
        <pc:docMk/>
      </pc:docMkLst>
      <pc:sldChg chg="modSp mod modTransition modClrScheme chgLayout">
        <pc:chgData name="John Bailey" userId="b0fb8f7ef8673128" providerId="Windows Live" clId="Web-{41249078-FE38-CE6E-DA96-1EEF149578C4}" dt="2024-05-11T18:56:39.703" v="278"/>
        <pc:sldMkLst>
          <pc:docMk/>
          <pc:sldMk cId="109857222" sldId="256"/>
        </pc:sldMkLst>
        <pc:spChg chg="mod ord">
          <ac:chgData name="John Bailey" userId="b0fb8f7ef8673128" providerId="Windows Live" clId="Web-{41249078-FE38-CE6E-DA96-1EEF149578C4}" dt="2024-05-11T17:40:39.194" v="12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hn Bailey" userId="b0fb8f7ef8673128" providerId="Windows Live" clId="Web-{41249078-FE38-CE6E-DA96-1EEF149578C4}" dt="2024-05-11T17:40:28.709" v="10"/>
          <ac:spMkLst>
            <pc:docMk/>
            <pc:sldMk cId="109857222" sldId="256"/>
            <ac:spMk id="3" creationId="{00000000-0000-0000-0000-000000000000}"/>
          </ac:spMkLst>
        </pc:spChg>
      </pc:sldChg>
      <pc:sldChg chg="add del replId">
        <pc:chgData name="John Bailey" userId="b0fb8f7ef8673128" providerId="Windows Live" clId="Web-{41249078-FE38-CE6E-DA96-1EEF149578C4}" dt="2024-05-11T17:40:50.054" v="15"/>
        <pc:sldMkLst>
          <pc:docMk/>
          <pc:sldMk cId="1235995669" sldId="257"/>
        </pc:sldMkLst>
      </pc:sldChg>
      <pc:sldChg chg="del">
        <pc:chgData name="John Bailey" userId="b0fb8f7ef8673128" providerId="Windows Live" clId="Web-{41249078-FE38-CE6E-DA96-1EEF149578C4}" dt="2024-05-11T17:29:20.197" v="0"/>
        <pc:sldMkLst>
          <pc:docMk/>
          <pc:sldMk cId="3132609020" sldId="257"/>
        </pc:sldMkLst>
      </pc:sldChg>
      <pc:sldChg chg="addSp delSp modSp new modTransition">
        <pc:chgData name="John Bailey" userId="b0fb8f7ef8673128" providerId="Windows Live" clId="Web-{41249078-FE38-CE6E-DA96-1EEF149578C4}" dt="2024-05-11T18:56:25.358" v="277" actId="14100"/>
        <pc:sldMkLst>
          <pc:docMk/>
          <pc:sldMk cId="2932086225" sldId="258"/>
        </pc:sldMkLst>
        <pc:spChg chg="mod">
          <ac:chgData name="John Bailey" userId="b0fb8f7ef8673128" providerId="Windows Live" clId="Web-{41249078-FE38-CE6E-DA96-1EEF149578C4}" dt="2024-05-11T17:45:32.138" v="76" actId="14100"/>
          <ac:spMkLst>
            <pc:docMk/>
            <pc:sldMk cId="2932086225" sldId="258"/>
            <ac:spMk id="2" creationId="{2FA67371-E604-F625-B69A-174B30881521}"/>
          </ac:spMkLst>
        </pc:spChg>
        <pc:spChg chg="del mod">
          <ac:chgData name="John Bailey" userId="b0fb8f7ef8673128" providerId="Windows Live" clId="Web-{41249078-FE38-CE6E-DA96-1EEF149578C4}" dt="2024-05-11T17:43:28.865" v="47"/>
          <ac:spMkLst>
            <pc:docMk/>
            <pc:sldMk cId="2932086225" sldId="258"/>
            <ac:spMk id="3" creationId="{66B89812-39E0-247D-19A8-E282DD54E92F}"/>
          </ac:spMkLst>
        </pc:spChg>
        <pc:spChg chg="add del mod">
          <ac:chgData name="John Bailey" userId="b0fb8f7ef8673128" providerId="Windows Live" clId="Web-{41249078-FE38-CE6E-DA96-1EEF149578C4}" dt="2024-05-11T18:56:25.358" v="277" actId="14100"/>
          <ac:spMkLst>
            <pc:docMk/>
            <pc:sldMk cId="2932086225" sldId="258"/>
            <ac:spMk id="5" creationId="{D728AE9B-6139-3E2F-A639-3B95A18F2FB3}"/>
          </ac:spMkLst>
        </pc:spChg>
        <pc:graphicFrameChg chg="add mod">
          <ac:chgData name="John Bailey" userId="b0fb8f7ef8673128" providerId="Windows Live" clId="Web-{41249078-FE38-CE6E-DA96-1EEF149578C4}" dt="2024-05-11T18:22:24.538" v="175" actId="1076"/>
          <ac:graphicFrameMkLst>
            <pc:docMk/>
            <pc:sldMk cId="2932086225" sldId="258"/>
            <ac:graphicFrameMk id="4" creationId="{9023628E-104E-3ABD-C269-AAC01C0B7AF8}"/>
          </ac:graphicFrameMkLst>
        </pc:graphicFrameChg>
      </pc:sldChg>
      <pc:sldChg chg="modSp new del modTransition">
        <pc:chgData name="John Bailey" userId="b0fb8f7ef8673128" providerId="Windows Live" clId="Web-{41249078-FE38-CE6E-DA96-1EEF149578C4}" dt="2024-05-11T17:59:15.030" v="113"/>
        <pc:sldMkLst>
          <pc:docMk/>
          <pc:sldMk cId="3943091080" sldId="259"/>
        </pc:sldMkLst>
        <pc:spChg chg="mod">
          <ac:chgData name="John Bailey" userId="b0fb8f7ef8673128" providerId="Windows Live" clId="Web-{41249078-FE38-CE6E-DA96-1EEF149578C4}" dt="2024-05-11T17:59:07.529" v="111" actId="20577"/>
          <ac:spMkLst>
            <pc:docMk/>
            <pc:sldMk cId="3943091080" sldId="259"/>
            <ac:spMk id="2" creationId="{DC311137-F7F6-7042-9761-01027ECEDA6C}"/>
          </ac:spMkLst>
        </pc:spChg>
      </pc:sldChg>
      <pc:sldChg chg="modSp add del replId">
        <pc:chgData name="John Bailey" userId="b0fb8f7ef8673128" providerId="Windows Live" clId="Web-{41249078-FE38-CE6E-DA96-1EEF149578C4}" dt="2024-05-11T17:59:26.940" v="116"/>
        <pc:sldMkLst>
          <pc:docMk/>
          <pc:sldMk cId="4108074292" sldId="260"/>
        </pc:sldMkLst>
        <pc:spChg chg="mod">
          <ac:chgData name="John Bailey" userId="b0fb8f7ef8673128" providerId="Windows Live" clId="Web-{41249078-FE38-CE6E-DA96-1EEF149578C4}" dt="2024-05-11T17:59:19.705" v="114" actId="20577"/>
          <ac:spMkLst>
            <pc:docMk/>
            <pc:sldMk cId="4108074292" sldId="260"/>
            <ac:spMk id="2" creationId="{2FA67371-E604-F625-B69A-174B30881521}"/>
          </ac:spMkLst>
        </pc:spChg>
      </pc:sldChg>
      <pc:sldChg chg="addSp delSp modSp add replId">
        <pc:chgData name="John Bailey" userId="b0fb8f7ef8673128" providerId="Windows Live" clId="Web-{41249078-FE38-CE6E-DA96-1EEF149578C4}" dt="2024-05-11T18:53:05.205" v="261"/>
        <pc:sldMkLst>
          <pc:docMk/>
          <pc:sldMk cId="3001248997" sldId="261"/>
        </pc:sldMkLst>
        <pc:spChg chg="mod">
          <ac:chgData name="John Bailey" userId="b0fb8f7ef8673128" providerId="Windows Live" clId="Web-{41249078-FE38-CE6E-DA96-1EEF149578C4}" dt="2024-05-11T17:59:37.284" v="118" actId="20577"/>
          <ac:spMkLst>
            <pc:docMk/>
            <pc:sldMk cId="3001248997" sldId="261"/>
            <ac:spMk id="2" creationId="{2FA67371-E604-F625-B69A-174B30881521}"/>
          </ac:spMkLst>
        </pc:spChg>
        <pc:spChg chg="mod">
          <ac:chgData name="John Bailey" userId="b0fb8f7ef8673128" providerId="Windows Live" clId="Web-{41249078-FE38-CE6E-DA96-1EEF149578C4}" dt="2024-05-11T18:53:05.205" v="261"/>
          <ac:spMkLst>
            <pc:docMk/>
            <pc:sldMk cId="3001248997" sldId="261"/>
            <ac:spMk id="5" creationId="{D728AE9B-6139-3E2F-A639-3B95A18F2FB3}"/>
          </ac:spMkLst>
        </pc:spChg>
        <pc:spChg chg="add mod">
          <ac:chgData name="John Bailey" userId="b0fb8f7ef8673128" providerId="Windows Live" clId="Web-{41249078-FE38-CE6E-DA96-1EEF149578C4}" dt="2024-05-11T18:23:13.385" v="181" actId="1076"/>
          <ac:spMkLst>
            <pc:docMk/>
            <pc:sldMk cId="3001248997" sldId="261"/>
            <ac:spMk id="8" creationId="{CCD37579-EF03-1E6F-7450-6CF1662BE0A4}"/>
          </ac:spMkLst>
        </pc:spChg>
        <pc:spChg chg="add mod">
          <ac:chgData name="John Bailey" userId="b0fb8f7ef8673128" providerId="Windows Live" clId="Web-{41249078-FE38-CE6E-DA96-1EEF149578C4}" dt="2024-05-11T18:23:10.088" v="180" actId="1076"/>
          <ac:spMkLst>
            <pc:docMk/>
            <pc:sldMk cId="3001248997" sldId="261"/>
            <ac:spMk id="9" creationId="{C336C357-C758-6635-2753-9F05D75302E3}"/>
          </ac:spMkLst>
        </pc:spChg>
        <pc:graphicFrameChg chg="add del">
          <ac:chgData name="John Bailey" userId="b0fb8f7ef8673128" providerId="Windows Live" clId="Web-{41249078-FE38-CE6E-DA96-1EEF149578C4}" dt="2024-05-11T18:00:03.770" v="121"/>
          <ac:graphicFrameMkLst>
            <pc:docMk/>
            <pc:sldMk cId="3001248997" sldId="261"/>
            <ac:graphicFrameMk id="3" creationId="{D38983DA-FF2E-360E-5A64-D93BE09C11CD}"/>
          </ac:graphicFrameMkLst>
        </pc:graphicFrameChg>
        <pc:graphicFrameChg chg="del">
          <ac:chgData name="John Bailey" userId="b0fb8f7ef8673128" providerId="Windows Live" clId="Web-{41249078-FE38-CE6E-DA96-1EEF149578C4}" dt="2024-05-11T18:00:00.504" v="120"/>
          <ac:graphicFrameMkLst>
            <pc:docMk/>
            <pc:sldMk cId="3001248997" sldId="261"/>
            <ac:graphicFrameMk id="4" creationId="{9023628E-104E-3ABD-C269-AAC01C0B7AF8}"/>
          </ac:graphicFrameMkLst>
        </pc:graphicFrameChg>
        <pc:graphicFrameChg chg="add mod">
          <ac:chgData name="John Bailey" userId="b0fb8f7ef8673128" providerId="Windows Live" clId="Web-{41249078-FE38-CE6E-DA96-1EEF149578C4}" dt="2024-05-11T18:22:56.837" v="178" actId="1076"/>
          <ac:graphicFrameMkLst>
            <pc:docMk/>
            <pc:sldMk cId="3001248997" sldId="261"/>
            <ac:graphicFrameMk id="6" creationId="{D38983DA-FF2E-360E-5A64-D93BE09C11CD}"/>
          </ac:graphicFrameMkLst>
        </pc:graphicFrameChg>
        <pc:graphicFrameChg chg="add mod">
          <ac:chgData name="John Bailey" userId="b0fb8f7ef8673128" providerId="Windows Live" clId="Web-{41249078-FE38-CE6E-DA96-1EEF149578C4}" dt="2024-05-11T18:23:04.916" v="179" actId="1076"/>
          <ac:graphicFrameMkLst>
            <pc:docMk/>
            <pc:sldMk cId="3001248997" sldId="261"/>
            <ac:graphicFrameMk id="7" creationId="{D04FBD07-F2DC-9D50-3A3C-E038F7A98701}"/>
          </ac:graphicFrameMkLst>
        </pc:graphicFrameChg>
      </pc:sldChg>
      <pc:sldChg chg="addSp delSp modSp add replId">
        <pc:chgData name="John Bailey" userId="b0fb8f7ef8673128" providerId="Windows Live" clId="Web-{41249078-FE38-CE6E-DA96-1EEF149578C4}" dt="2024-05-11T18:56:09.842" v="275" actId="20577"/>
        <pc:sldMkLst>
          <pc:docMk/>
          <pc:sldMk cId="3185402049" sldId="262"/>
        </pc:sldMkLst>
        <pc:spChg chg="mod">
          <ac:chgData name="John Bailey" userId="b0fb8f7ef8673128" providerId="Windows Live" clId="Web-{41249078-FE38-CE6E-DA96-1EEF149578C4}" dt="2024-05-11T18:48:43.950" v="260" actId="20577"/>
          <ac:spMkLst>
            <pc:docMk/>
            <pc:sldMk cId="3185402049" sldId="262"/>
            <ac:spMk id="2" creationId="{2FA67371-E604-F625-B69A-174B30881521}"/>
          </ac:spMkLst>
        </pc:spChg>
        <pc:spChg chg="mod">
          <ac:chgData name="John Bailey" userId="b0fb8f7ef8673128" providerId="Windows Live" clId="Web-{41249078-FE38-CE6E-DA96-1EEF149578C4}" dt="2024-05-11T18:56:09.842" v="275" actId="20577"/>
          <ac:spMkLst>
            <pc:docMk/>
            <pc:sldMk cId="3185402049" sldId="262"/>
            <ac:spMk id="5" creationId="{D728AE9B-6139-3E2F-A639-3B95A18F2FB3}"/>
          </ac:spMkLst>
        </pc:spChg>
        <pc:spChg chg="mod">
          <ac:chgData name="John Bailey" userId="b0fb8f7ef8673128" providerId="Windows Live" clId="Web-{41249078-FE38-CE6E-DA96-1EEF149578C4}" dt="2024-05-11T18:38:13.193" v="207" actId="1076"/>
          <ac:spMkLst>
            <pc:docMk/>
            <pc:sldMk cId="3185402049" sldId="262"/>
            <ac:spMk id="8" creationId="{CCD37579-EF03-1E6F-7450-6CF1662BE0A4}"/>
          </ac:spMkLst>
        </pc:spChg>
        <pc:spChg chg="del mod">
          <ac:chgData name="John Bailey" userId="b0fb8f7ef8673128" providerId="Windows Live" clId="Web-{41249078-FE38-CE6E-DA96-1EEF149578C4}" dt="2024-05-11T18:37:17.799" v="198"/>
          <ac:spMkLst>
            <pc:docMk/>
            <pc:sldMk cId="3185402049" sldId="262"/>
            <ac:spMk id="9" creationId="{C336C357-C758-6635-2753-9F05D75302E3}"/>
          </ac:spMkLst>
        </pc:spChg>
        <pc:graphicFrameChg chg="add mod">
          <ac:chgData name="John Bailey" userId="b0fb8f7ef8673128" providerId="Windows Live" clId="Web-{41249078-FE38-CE6E-DA96-1EEF149578C4}" dt="2024-05-11T18:38:06.302" v="206" actId="14100"/>
          <ac:graphicFrameMkLst>
            <pc:docMk/>
            <pc:sldMk cId="3185402049" sldId="262"/>
            <ac:graphicFrameMk id="3" creationId="{10C41A54-A242-B1AA-97C7-1E7C30585F5F}"/>
          </ac:graphicFrameMkLst>
        </pc:graphicFrameChg>
        <pc:graphicFrameChg chg="add del">
          <ac:chgData name="John Bailey" userId="b0fb8f7ef8673128" providerId="Windows Live" clId="Web-{41249078-FE38-CE6E-DA96-1EEF149578C4}" dt="2024-05-11T18:37:03.141" v="194"/>
          <ac:graphicFrameMkLst>
            <pc:docMk/>
            <pc:sldMk cId="3185402049" sldId="262"/>
            <ac:graphicFrameMk id="4" creationId="{04E9F7FD-0B43-87FD-66A4-58891C7F156E}"/>
          </ac:graphicFrameMkLst>
        </pc:graphicFrameChg>
        <pc:graphicFrameChg chg="del">
          <ac:chgData name="John Bailey" userId="b0fb8f7ef8673128" providerId="Windows Live" clId="Web-{41249078-FE38-CE6E-DA96-1EEF149578C4}" dt="2024-05-11T18:36:07.700" v="186"/>
          <ac:graphicFrameMkLst>
            <pc:docMk/>
            <pc:sldMk cId="3185402049" sldId="262"/>
            <ac:graphicFrameMk id="6" creationId="{D38983DA-FF2E-360E-5A64-D93BE09C11CD}"/>
          </ac:graphicFrameMkLst>
        </pc:graphicFrameChg>
        <pc:graphicFrameChg chg="del">
          <ac:chgData name="John Bailey" userId="b0fb8f7ef8673128" providerId="Windows Live" clId="Web-{41249078-FE38-CE6E-DA96-1EEF149578C4}" dt="2024-05-11T18:37:10.814" v="196"/>
          <ac:graphicFrameMkLst>
            <pc:docMk/>
            <pc:sldMk cId="3185402049" sldId="262"/>
            <ac:graphicFrameMk id="7" creationId="{D04FBD07-F2DC-9D50-3A3C-E038F7A98701}"/>
          </ac:graphicFrameMkLst>
        </pc:graphicFrameChg>
      </pc:sldChg>
      <pc:sldChg chg="add del replId">
        <pc:chgData name="John Bailey" userId="b0fb8f7ef8673128" providerId="Windows Live" clId="Web-{41249078-FE38-CE6E-DA96-1EEF149578C4}" dt="2024-05-11T18:38:19.537" v="209"/>
        <pc:sldMkLst>
          <pc:docMk/>
          <pc:sldMk cId="3376513485" sldId="263"/>
        </pc:sldMkLst>
      </pc:sldChg>
      <pc:sldChg chg="addSp delSp modSp add ord replId">
        <pc:chgData name="John Bailey" userId="b0fb8f7ef8673128" providerId="Windows Live" clId="Web-{41249078-FE38-CE6E-DA96-1EEF149578C4}" dt="2024-05-11T18:53:34.816" v="263" actId="20577"/>
        <pc:sldMkLst>
          <pc:docMk/>
          <pc:sldMk cId="3195770911" sldId="264"/>
        </pc:sldMkLst>
        <pc:spChg chg="mod">
          <ac:chgData name="John Bailey" userId="b0fb8f7ef8673128" providerId="Windows Live" clId="Web-{41249078-FE38-CE6E-DA96-1EEF149578C4}" dt="2024-05-11T18:48:39.137" v="259" actId="20577"/>
          <ac:spMkLst>
            <pc:docMk/>
            <pc:sldMk cId="3195770911" sldId="264"/>
            <ac:spMk id="2" creationId="{2FA67371-E604-F625-B69A-174B30881521}"/>
          </ac:spMkLst>
        </pc:spChg>
        <pc:spChg chg="mod">
          <ac:chgData name="John Bailey" userId="b0fb8f7ef8673128" providerId="Windows Live" clId="Web-{41249078-FE38-CE6E-DA96-1EEF149578C4}" dt="2024-05-11T18:53:34.816" v="263" actId="20577"/>
          <ac:spMkLst>
            <pc:docMk/>
            <pc:sldMk cId="3195770911" sldId="264"/>
            <ac:spMk id="5" creationId="{D728AE9B-6139-3E2F-A639-3B95A18F2FB3}"/>
          </ac:spMkLst>
        </pc:spChg>
        <pc:spChg chg="mod">
          <ac:chgData name="John Bailey" userId="b0fb8f7ef8673128" providerId="Windows Live" clId="Web-{41249078-FE38-CE6E-DA96-1EEF149578C4}" dt="2024-05-11T18:39:51.011" v="231" actId="20577"/>
          <ac:spMkLst>
            <pc:docMk/>
            <pc:sldMk cId="3195770911" sldId="264"/>
            <ac:spMk id="8" creationId="{CCD37579-EF03-1E6F-7450-6CF1662BE0A4}"/>
          </ac:spMkLst>
        </pc:spChg>
        <pc:graphicFrameChg chg="add del">
          <ac:chgData name="John Bailey" userId="b0fb8f7ef8673128" providerId="Windows Live" clId="Web-{41249078-FE38-CE6E-DA96-1EEF149578C4}" dt="2024-05-11T18:39:25.697" v="223"/>
          <ac:graphicFrameMkLst>
            <pc:docMk/>
            <pc:sldMk cId="3195770911" sldId="264"/>
            <ac:graphicFrameMk id="3" creationId="{10C41A54-A242-B1AA-97C7-1E7C30585F5F}"/>
          </ac:graphicFrameMkLst>
        </pc:graphicFrameChg>
        <pc:graphicFrameChg chg="add mod">
          <ac:chgData name="John Bailey" userId="b0fb8f7ef8673128" providerId="Windows Live" clId="Web-{41249078-FE38-CE6E-DA96-1EEF149578C4}" dt="2024-05-11T18:40:00.137" v="233" actId="14100"/>
          <ac:graphicFrameMkLst>
            <pc:docMk/>
            <pc:sldMk cId="3195770911" sldId="264"/>
            <ac:graphicFrameMk id="4" creationId="{04E9F7FD-0B43-87FD-66A4-58891C7F156E}"/>
          </ac:graphicFrameMkLst>
        </pc:graphicFrameChg>
      </pc:sldChg>
      <pc:sldChg chg="modSp add ord replId">
        <pc:chgData name="John Bailey" userId="b0fb8f7ef8673128" providerId="Windows Live" clId="Web-{41249078-FE38-CE6E-DA96-1EEF149578C4}" dt="2024-05-11T18:57:47.379" v="304" actId="20577"/>
        <pc:sldMkLst>
          <pc:docMk/>
          <pc:sldMk cId="3724150824" sldId="265"/>
        </pc:sldMkLst>
        <pc:spChg chg="mod">
          <ac:chgData name="John Bailey" userId="b0fb8f7ef8673128" providerId="Windows Live" clId="Web-{41249078-FE38-CE6E-DA96-1EEF149578C4}" dt="2024-05-11T18:57:30.066" v="288" actId="20577"/>
          <ac:spMkLst>
            <pc:docMk/>
            <pc:sldMk cId="3724150824" sldId="265"/>
            <ac:spMk id="2" creationId="{00000000-0000-0000-0000-000000000000}"/>
          </ac:spMkLst>
        </pc:spChg>
        <pc:spChg chg="mod">
          <ac:chgData name="John Bailey" userId="b0fb8f7ef8673128" providerId="Windows Live" clId="Web-{41249078-FE38-CE6E-DA96-1EEF149578C4}" dt="2024-05-11T18:57:47.379" v="304" actId="20577"/>
          <ac:spMkLst>
            <pc:docMk/>
            <pc:sldMk cId="3724150824" sldId="265"/>
            <ac:spMk id="3" creationId="{00000000-0000-0000-0000-000000000000}"/>
          </ac:spMkLst>
        </pc:spChg>
      </pc:sldChg>
      <pc:sldMasterChg chg="del delSldLayout">
        <pc:chgData name="John Bailey" userId="b0fb8f7ef8673128" providerId="Windows Live" clId="Web-{41249078-FE38-CE6E-DA96-1EEF149578C4}" dt="2024-05-11T17:29:24.760" v="1"/>
        <pc:sldMasterMkLst>
          <pc:docMk/>
          <pc:sldMasterMk cId="4132374356" sldId="2147483672"/>
        </pc:sldMasterMkLst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318876983" sldId="2147483673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1244983607" sldId="2147483674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768364305" sldId="2147483675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3431537023" sldId="2147483676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1355756764" sldId="2147483677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3049143760" sldId="2147483678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1847731594" sldId="2147483679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1108947745" sldId="2147483680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1344818012" sldId="2147483681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1188367290" sldId="2147483682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4156124421" sldId="2147483683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210670642" sldId="2147483684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3627103100" sldId="2147483685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432242831" sldId="2147483686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2443505828" sldId="2147483687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3971953082" sldId="2147483688"/>
          </pc:sldLayoutMkLst>
        </pc:sldLayoutChg>
        <pc:sldLayoutChg chg="del">
          <pc:chgData name="John Bailey" userId="b0fb8f7ef8673128" providerId="Windows Live" clId="Web-{41249078-FE38-CE6E-DA96-1EEF149578C4}" dt="2024-05-11T17:29:24.760" v="1"/>
          <pc:sldLayoutMkLst>
            <pc:docMk/>
            <pc:sldMasterMk cId="4132374356" sldId="2147483672"/>
            <pc:sldLayoutMk cId="1563517638" sldId="2147483689"/>
          </pc:sldLayoutMkLst>
        </pc:sldLayoutChg>
      </pc:sldMasterChg>
      <pc:sldMasterChg chg="add del addSldLayout delSldLayout modSldLayout">
        <pc:chgData name="John Bailey" userId="b0fb8f7ef8673128" providerId="Windows Live" clId="Web-{41249078-FE38-CE6E-DA96-1EEF149578C4}" dt="2024-05-11T17:29:29.729" v="2"/>
        <pc:sldMasterMkLst>
          <pc:docMk/>
          <pc:sldMasterMk cId="1554703832" sldId="2147483690"/>
        </pc:sldMasterMkLst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169852182" sldId="2147483691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4085819140" sldId="2147483692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998654876" sldId="2147483693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277985895" sldId="2147483694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3395171483" sldId="2147483695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2960981598" sldId="2147483696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2224418453" sldId="2147483697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1753705362" sldId="2147483698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2470840534" sldId="2147483699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3045227693" sldId="2147483700"/>
          </pc:sldLayoutMkLst>
        </pc:sldLayoutChg>
        <pc:sldLayoutChg chg="add del mod replId">
          <pc:chgData name="John Bailey" userId="b0fb8f7ef8673128" providerId="Windows Live" clId="Web-{41249078-FE38-CE6E-DA96-1EEF149578C4}" dt="2024-05-11T17:29:29.729" v="2"/>
          <pc:sldLayoutMkLst>
            <pc:docMk/>
            <pc:sldMasterMk cId="1554703832" sldId="2147483690"/>
            <pc:sldLayoutMk cId="3410725150" sldId="2147483701"/>
          </pc:sldLayoutMkLst>
        </pc:sldLayoutChg>
      </pc:sldMasterChg>
      <pc:sldMasterChg chg="add del addSldLayout delSldLayout modSldLayout">
        <pc:chgData name="John Bailey" userId="b0fb8f7ef8673128" providerId="Windows Live" clId="Web-{41249078-FE38-CE6E-DA96-1EEF149578C4}" dt="2024-05-11T17:29:35.089" v="3"/>
        <pc:sldMasterMkLst>
          <pc:docMk/>
          <pc:sldMasterMk cId="852408653" sldId="2147483702"/>
        </pc:sldMasterMkLst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371969377" sldId="2147483703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3996753985" sldId="2147483704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578352903" sldId="2147483705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2343726076" sldId="2147483706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1249106283" sldId="2147483707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1194893449" sldId="2147483708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297046096" sldId="2147483709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251677837" sldId="2147483710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1720131249" sldId="2147483711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2645823510" sldId="2147483712"/>
          </pc:sldLayoutMkLst>
        </pc:sldLayoutChg>
        <pc:sldLayoutChg chg="add del mod replId">
          <pc:chgData name="John Bailey" userId="b0fb8f7ef8673128" providerId="Windows Live" clId="Web-{41249078-FE38-CE6E-DA96-1EEF149578C4}" dt="2024-05-11T17:29:35.089" v="3"/>
          <pc:sldLayoutMkLst>
            <pc:docMk/>
            <pc:sldMasterMk cId="852408653" sldId="2147483702"/>
            <pc:sldLayoutMk cId="633837369" sldId="2147483713"/>
          </pc:sldLayoutMkLst>
        </pc:sldLayoutChg>
      </pc:sldMasterChg>
      <pc:sldMasterChg chg="add del addSldLayout delSldLayout modSldLayout">
        <pc:chgData name="John Bailey" userId="b0fb8f7ef8673128" providerId="Windows Live" clId="Web-{41249078-FE38-CE6E-DA96-1EEF149578C4}" dt="2024-05-11T17:39:35.205" v="4"/>
        <pc:sldMasterMkLst>
          <pc:docMk/>
          <pc:sldMasterMk cId="682615517" sldId="2147483714"/>
        </pc:sldMasterMkLst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1262981550" sldId="2147483715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1921792212" sldId="2147483716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276020327" sldId="2147483717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113487618" sldId="2147483718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389491166" sldId="2147483719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214952962" sldId="2147483720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1950793617" sldId="2147483721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4010477725" sldId="2147483722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3967369359" sldId="2147483723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2790536897" sldId="2147483724"/>
          </pc:sldLayoutMkLst>
        </pc:sldLayoutChg>
        <pc:sldLayoutChg chg="add del mod replId">
          <pc:chgData name="John Bailey" userId="b0fb8f7ef8673128" providerId="Windows Live" clId="Web-{41249078-FE38-CE6E-DA96-1EEF149578C4}" dt="2024-05-11T17:39:35.205" v="4"/>
          <pc:sldLayoutMkLst>
            <pc:docMk/>
            <pc:sldMasterMk cId="682615517" sldId="2147483714"/>
            <pc:sldLayoutMk cId="72841123" sldId="2147483725"/>
          </pc:sldLayoutMkLst>
        </pc:sldLayoutChg>
      </pc:sldMasterChg>
      <pc:sldMasterChg chg="add del addSldLayout delSldLayout modSldLayout">
        <pc:chgData name="John Bailey" userId="b0fb8f7ef8673128" providerId="Windows Live" clId="Web-{41249078-FE38-CE6E-DA96-1EEF149578C4}" dt="2024-05-11T17:39:47.566" v="5"/>
        <pc:sldMasterMkLst>
          <pc:docMk/>
          <pc:sldMasterMk cId="2345538141" sldId="2147483726"/>
        </pc:sldMasterMkLst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1145317190" sldId="2147483727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1200578154" sldId="2147483728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1772558539" sldId="2147483729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2232796301" sldId="2147483730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1480120413" sldId="2147483731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2066058639" sldId="2147483732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1720374033" sldId="2147483733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2178071660" sldId="2147483734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3077386322" sldId="2147483735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1903398473" sldId="2147483736"/>
          </pc:sldLayoutMkLst>
        </pc:sldLayoutChg>
        <pc:sldLayoutChg chg="add del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345538141" sldId="2147483726"/>
            <pc:sldLayoutMk cId="4270426720" sldId="2147483737"/>
          </pc:sldLayoutMkLst>
        </pc:sldLayoutChg>
      </pc:sldMasterChg>
      <pc:sldMasterChg chg="add addSldLayout modSldLayout">
        <pc:chgData name="John Bailey" userId="b0fb8f7ef8673128" providerId="Windows Live" clId="Web-{41249078-FE38-CE6E-DA96-1EEF149578C4}" dt="2024-05-11T17:39:47.566" v="5"/>
        <pc:sldMasterMkLst>
          <pc:docMk/>
          <pc:sldMasterMk cId="2050526771" sldId="2147483738"/>
        </pc:sldMasterMkLst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2611082426" sldId="2147483739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857161462" sldId="2147483740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96755715" sldId="2147483741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176100020" sldId="2147483742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2652822759" sldId="2147483743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986624468" sldId="2147483744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3682701724" sldId="2147483745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3586500484" sldId="2147483746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2878729028" sldId="2147483747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411445238" sldId="2147483748"/>
          </pc:sldLayoutMkLst>
        </pc:sldLayoutChg>
        <pc:sldLayoutChg chg="add mod replId">
          <pc:chgData name="John Bailey" userId="b0fb8f7ef8673128" providerId="Windows Live" clId="Web-{41249078-FE38-CE6E-DA96-1EEF149578C4}" dt="2024-05-11T17:39:47.566" v="5"/>
          <pc:sldLayoutMkLst>
            <pc:docMk/>
            <pc:sldMasterMk cId="2050526771" sldId="2147483738"/>
            <pc:sldLayoutMk cId="1480939949" sldId="214748374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fb8f7ef8673128/Data%20Analyst%20Projects/Excel%20Projects/Sales%20Performance%20Analysis/Sales%20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fb8f7ef8673128/Data%20Analyst%20Projects/Excel%20Projects/Sales%20Performance%20Analysis/Sales%20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fb8f7ef8673128/Data%20Analyst%20Projects/Excel%20Projects/Sales%20Performance%20Analysis/Sales%20performa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fb8f7ef8673128/Data%20Analyst%20Projects/Excel%20Projects/Sales%20Performance%20Analysis/Sales%20perform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fb8f7ef8673128/Data%20Analyst%20Projects/Excel%20Projects/Sales%20Performance%20Analysis/Sales%20performanc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performance.xlsx]total sales revenue per month!PivotTable2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C0E4F5"/>
            </a:solidFill>
            <a:prstDash val="solid"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C0E4F5"/>
            </a:solidFill>
            <a:prstDash val="solid"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C0E4F5"/>
            </a:solidFill>
            <a:prstDash val="solid"/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'total sales revenue per month'!$G$3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C0E4F5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sales revenue per month'!$F$4:$F$15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</c:strCache>
            </c:strRef>
          </c:cat>
          <c:val>
            <c:numRef>
              <c:f>'total sales revenue per month'!$G$4:$G$15</c:f>
              <c:numCache>
                <c:formatCode>"$"#,##0.00</c:formatCode>
                <c:ptCount val="11"/>
                <c:pt idx="0">
                  <c:v>1700</c:v>
                </c:pt>
                <c:pt idx="1">
                  <c:v>800</c:v>
                </c:pt>
                <c:pt idx="2">
                  <c:v>400</c:v>
                </c:pt>
                <c:pt idx="3">
                  <c:v>100</c:v>
                </c:pt>
                <c:pt idx="4">
                  <c:v>2350</c:v>
                </c:pt>
                <c:pt idx="5">
                  <c:v>600</c:v>
                </c:pt>
                <c:pt idx="6">
                  <c:v>80</c:v>
                </c:pt>
                <c:pt idx="7">
                  <c:v>450</c:v>
                </c:pt>
                <c:pt idx="8">
                  <c:v>50</c:v>
                </c:pt>
                <c:pt idx="9">
                  <c:v>155</c:v>
                </c:pt>
                <c:pt idx="1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4C-4AA6-A175-EF840012F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378760"/>
        <c:axId val="274380808"/>
      </c:lineChart>
      <c:catAx>
        <c:axId val="274378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380808"/>
        <c:crosses val="autoZero"/>
        <c:auto val="1"/>
        <c:lblAlgn val="ctr"/>
        <c:lblOffset val="100"/>
        <c:noMultiLvlLbl val="0"/>
      </c:catAx>
      <c:valAx>
        <c:axId val="27438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37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019170112960972"/>
          <c:y val="0.93496768127864627"/>
          <c:w val="8.2076622341026556E-2"/>
          <c:h val="4.79747494249785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performance.xlsx]top-selling products 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'top-selling products 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'top-selling products '!$B$5:$B$10</c:f>
              <c:strCache>
                <c:ptCount val="5"/>
                <c:pt idx="0">
                  <c:v>USB Cable</c:v>
                </c:pt>
                <c:pt idx="1">
                  <c:v>HDMI Cable</c:v>
                </c:pt>
                <c:pt idx="2">
                  <c:v>Phone Case</c:v>
                </c:pt>
                <c:pt idx="3">
                  <c:v>Power Bank</c:v>
                </c:pt>
                <c:pt idx="4">
                  <c:v>Laptop Bag</c:v>
                </c:pt>
              </c:strCache>
            </c:strRef>
          </c:cat>
          <c:val>
            <c:numRef>
              <c:f>'top-selling products '!$C$5:$C$10</c:f>
              <c:numCache>
                <c:formatCode>General</c:formatCode>
                <c:ptCount val="5"/>
                <c:pt idx="0">
                  <c:v>20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2-488E-8B25-2E3F0BEA58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638856"/>
        <c:axId val="58640904"/>
      </c:barChart>
      <c:catAx>
        <c:axId val="58638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40904"/>
        <c:crosses val="autoZero"/>
        <c:auto val="1"/>
        <c:lblAlgn val="ctr"/>
        <c:lblOffset val="100"/>
        <c:noMultiLvlLbl val="0"/>
      </c:catAx>
      <c:valAx>
        <c:axId val="5864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8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performance.xlsx]top-selling products 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'top-selling products '!$C$15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'top-selling products '!$B$16:$B$22</c:f>
              <c:strCache>
                <c:ptCount val="6"/>
                <c:pt idx="0">
                  <c:v>Mouse</c:v>
                </c:pt>
                <c:pt idx="1">
                  <c:v>Keyboard</c:v>
                </c:pt>
                <c:pt idx="2">
                  <c:v>Headphones</c:v>
                </c:pt>
                <c:pt idx="3">
                  <c:v>Smart Watch</c:v>
                </c:pt>
                <c:pt idx="4">
                  <c:v>Speaker</c:v>
                </c:pt>
                <c:pt idx="5">
                  <c:v>Router</c:v>
                </c:pt>
              </c:strCache>
            </c:strRef>
          </c:cat>
          <c:val>
            <c:numRef>
              <c:f>'top-selling products '!$C$16:$C$22</c:f>
              <c:numCache>
                <c:formatCode>General</c:formatCode>
                <c:ptCount val="6"/>
                <c:pt idx="0">
                  <c:v>10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2-49A2-8AF8-5FAB323F66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29320"/>
        <c:axId val="4431368"/>
      </c:barChart>
      <c:catAx>
        <c:axId val="442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1368"/>
        <c:crosses val="autoZero"/>
        <c:auto val="1"/>
        <c:lblAlgn val="ctr"/>
        <c:lblOffset val="100"/>
        <c:noMultiLvlLbl val="0"/>
      </c:catAx>
      <c:valAx>
        <c:axId val="443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9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performance.xlsx]regional sales performance 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sales per cities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'regional sales performance '!$D$20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'regional sales performance '!$B$21:$C$55</c:f>
              <c:multiLvlStrCache>
                <c:ptCount val="20"/>
                <c:lvl>
                  <c:pt idx="0">
                    <c:v>Phoenix</c:v>
                  </c:pt>
                  <c:pt idx="1">
                    <c:v>Los Angeles</c:v>
                  </c:pt>
                  <c:pt idx="2">
                    <c:v>San Diego</c:v>
                  </c:pt>
                  <c:pt idx="3">
                    <c:v>San Francisco</c:v>
                  </c:pt>
                  <c:pt idx="4">
                    <c:v>San Jose</c:v>
                  </c:pt>
                  <c:pt idx="5">
                    <c:v>Denver</c:v>
                  </c:pt>
                  <c:pt idx="6">
                    <c:v>Washington</c:v>
                  </c:pt>
                  <c:pt idx="7">
                    <c:v>Jacksonville</c:v>
                  </c:pt>
                  <c:pt idx="8">
                    <c:v>Chicago</c:v>
                  </c:pt>
                  <c:pt idx="9">
                    <c:v>Indianapolis</c:v>
                  </c:pt>
                  <c:pt idx="10">
                    <c:v>Boston</c:v>
                  </c:pt>
                  <c:pt idx="11">
                    <c:v>Charlotte</c:v>
                  </c:pt>
                  <c:pt idx="12">
                    <c:v>New York</c:v>
                  </c:pt>
                  <c:pt idx="13">
                    <c:v>Columbus</c:v>
                  </c:pt>
                  <c:pt idx="14">
                    <c:v>Philadelphia</c:v>
                  </c:pt>
                  <c:pt idx="15">
                    <c:v>Austin</c:v>
                  </c:pt>
                  <c:pt idx="16">
                    <c:v>Dallas</c:v>
                  </c:pt>
                  <c:pt idx="17">
                    <c:v>Houston</c:v>
                  </c:pt>
                  <c:pt idx="18">
                    <c:v>San Antonio</c:v>
                  </c:pt>
                  <c:pt idx="19">
                    <c:v>Seattle</c:v>
                  </c:pt>
                </c:lvl>
                <c:lvl>
                  <c:pt idx="0">
                    <c:v>AZ</c:v>
                  </c:pt>
                  <c:pt idx="1">
                    <c:v>CA</c:v>
                  </c:pt>
                  <c:pt idx="5">
                    <c:v>CO</c:v>
                  </c:pt>
                  <c:pt idx="6">
                    <c:v>DC</c:v>
                  </c:pt>
                  <c:pt idx="7">
                    <c:v>FL</c:v>
                  </c:pt>
                  <c:pt idx="8">
                    <c:v>IL</c:v>
                  </c:pt>
                  <c:pt idx="9">
                    <c:v>IN</c:v>
                  </c:pt>
                  <c:pt idx="10">
                    <c:v>MA</c:v>
                  </c:pt>
                  <c:pt idx="11">
                    <c:v>NC</c:v>
                  </c:pt>
                  <c:pt idx="12">
                    <c:v>NY</c:v>
                  </c:pt>
                  <c:pt idx="13">
                    <c:v>OH</c:v>
                  </c:pt>
                  <c:pt idx="14">
                    <c:v>PA</c:v>
                  </c:pt>
                  <c:pt idx="15">
                    <c:v>TX</c:v>
                  </c:pt>
                  <c:pt idx="19">
                    <c:v>WA</c:v>
                  </c:pt>
                </c:lvl>
              </c:multiLvlStrCache>
            </c:multiLvlStrRef>
          </c:cat>
          <c:val>
            <c:numRef>
              <c:f>'regional sales performance '!$D$21:$D$55</c:f>
              <c:numCache>
                <c:formatCode>General</c:formatCode>
                <c:ptCount val="20"/>
                <c:pt idx="0">
                  <c:v>3000</c:v>
                </c:pt>
                <c:pt idx="1">
                  <c:v>2400</c:v>
                </c:pt>
                <c:pt idx="2">
                  <c:v>600</c:v>
                </c:pt>
                <c:pt idx="3">
                  <c:v>250</c:v>
                </c:pt>
                <c:pt idx="4">
                  <c:v>400</c:v>
                </c:pt>
                <c:pt idx="5">
                  <c:v>100</c:v>
                </c:pt>
                <c:pt idx="6">
                  <c:v>100</c:v>
                </c:pt>
                <c:pt idx="7">
                  <c:v>200</c:v>
                </c:pt>
                <c:pt idx="8">
                  <c:v>500</c:v>
                </c:pt>
                <c:pt idx="9">
                  <c:v>240</c:v>
                </c:pt>
                <c:pt idx="10">
                  <c:v>180</c:v>
                </c:pt>
                <c:pt idx="11">
                  <c:v>600</c:v>
                </c:pt>
                <c:pt idx="12">
                  <c:v>2400</c:v>
                </c:pt>
                <c:pt idx="13">
                  <c:v>800</c:v>
                </c:pt>
                <c:pt idx="14">
                  <c:v>1200</c:v>
                </c:pt>
                <c:pt idx="15">
                  <c:v>300</c:v>
                </c:pt>
                <c:pt idx="16">
                  <c:v>800</c:v>
                </c:pt>
                <c:pt idx="17">
                  <c:v>600</c:v>
                </c:pt>
                <c:pt idx="18">
                  <c:v>700</c:v>
                </c:pt>
                <c:pt idx="19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A-4084-968E-9CA1BDF872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39880"/>
        <c:axId val="12587016"/>
      </c:barChart>
      <c:catAx>
        <c:axId val="1223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7016"/>
        <c:crosses val="autoZero"/>
        <c:auto val="1"/>
        <c:lblAlgn val="ctr"/>
        <c:lblOffset val="100"/>
        <c:noMultiLvlLbl val="0"/>
      </c:catAx>
      <c:valAx>
        <c:axId val="1258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performance.xlsx]regional sales performance 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sales per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'regional sales performance '!$C$2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'regional sales performance '!$B$3:$B$17</c:f>
              <c:strCache>
                <c:ptCount val="14"/>
                <c:pt idx="0">
                  <c:v>AZ</c:v>
                </c:pt>
                <c:pt idx="1">
                  <c:v>CA</c:v>
                </c:pt>
                <c:pt idx="2">
                  <c:v>CO</c:v>
                </c:pt>
                <c:pt idx="3">
                  <c:v>DC</c:v>
                </c:pt>
                <c:pt idx="4">
                  <c:v>FL</c:v>
                </c:pt>
                <c:pt idx="5">
                  <c:v>IL</c:v>
                </c:pt>
                <c:pt idx="6">
                  <c:v>IN</c:v>
                </c:pt>
                <c:pt idx="7">
                  <c:v>MA</c:v>
                </c:pt>
                <c:pt idx="8">
                  <c:v>NC</c:v>
                </c:pt>
                <c:pt idx="9">
                  <c:v>NY</c:v>
                </c:pt>
                <c:pt idx="10">
                  <c:v>OH</c:v>
                </c:pt>
                <c:pt idx="11">
                  <c:v>PA</c:v>
                </c:pt>
                <c:pt idx="12">
                  <c:v>TX</c:v>
                </c:pt>
                <c:pt idx="13">
                  <c:v>WA</c:v>
                </c:pt>
              </c:strCache>
            </c:strRef>
          </c:cat>
          <c:val>
            <c:numRef>
              <c:f>'regional sales performance '!$C$3:$C$17</c:f>
              <c:numCache>
                <c:formatCode>General</c:formatCode>
                <c:ptCount val="14"/>
                <c:pt idx="0">
                  <c:v>3000</c:v>
                </c:pt>
                <c:pt idx="1">
                  <c:v>3650</c:v>
                </c:pt>
                <c:pt idx="2">
                  <c:v>100</c:v>
                </c:pt>
                <c:pt idx="3">
                  <c:v>100</c:v>
                </c:pt>
                <c:pt idx="4">
                  <c:v>200</c:v>
                </c:pt>
                <c:pt idx="5">
                  <c:v>500</c:v>
                </c:pt>
                <c:pt idx="6">
                  <c:v>240</c:v>
                </c:pt>
                <c:pt idx="7">
                  <c:v>180</c:v>
                </c:pt>
                <c:pt idx="8">
                  <c:v>600</c:v>
                </c:pt>
                <c:pt idx="9">
                  <c:v>2400</c:v>
                </c:pt>
                <c:pt idx="10">
                  <c:v>800</c:v>
                </c:pt>
                <c:pt idx="11">
                  <c:v>1200</c:v>
                </c:pt>
                <c:pt idx="12">
                  <c:v>2400</c:v>
                </c:pt>
                <c:pt idx="13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D3-4584-9DF8-1DCE8AB43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92712"/>
        <c:axId val="11594760"/>
      </c:barChart>
      <c:catAx>
        <c:axId val="1159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4760"/>
        <c:crosses val="autoZero"/>
        <c:auto val="1"/>
        <c:lblAlgn val="ctr"/>
        <c:lblOffset val="100"/>
        <c:noMultiLvlLbl val="0"/>
      </c:catAx>
      <c:valAx>
        <c:axId val="11594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2712"/>
        <c:crosses val="autoZero"/>
        <c:crossBetween val="between"/>
      </c:valAx>
      <c:dTable>
        <c:showHorzBorder val="0"/>
        <c:showVertBorder val="1"/>
        <c:showOutline val="0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108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3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7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2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0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2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2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385156"/>
          </a:xfrm>
        </p:spPr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Sales performance insight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504" y="5081952"/>
            <a:ext cx="8676222" cy="1236786"/>
          </a:xfrm>
        </p:spPr>
        <p:txBody>
          <a:bodyPr>
            <a:normAutofit/>
          </a:bodyPr>
          <a:lstStyle/>
          <a:p>
            <a:r>
              <a:rPr lang="en-GB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 brief presentation will provide a greater understanding of our company's sales.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371-E604-F625-B69A-174B3088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6978"/>
          </a:xfrm>
        </p:spPr>
        <p:txBody>
          <a:bodyPr/>
          <a:lstStyle/>
          <a:p>
            <a:r>
              <a:rPr lang="en-US" dirty="0"/>
              <a:t>Monthly sales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23628E-104E-3ABD-C269-AAC01C0B7AF8}"/>
              </a:ext>
              <a:ext uri="{147F2762-F138-4A5C-976F-8EAC2B608ADB}">
                <a16:predDERef xmlns:a16="http://schemas.microsoft.com/office/drawing/2014/main" pred="{4C6E149E-96D5-FD3E-7B7A-F253477F5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52795"/>
              </p:ext>
            </p:extLst>
          </p:nvPr>
        </p:nvGraphicFramePr>
        <p:xfrm>
          <a:off x="2443697" y="1297231"/>
          <a:ext cx="7339374" cy="3470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28AE9B-6139-3E2F-A639-3B95A18F2FB3}"/>
              </a:ext>
            </a:extLst>
          </p:cNvPr>
          <p:cNvSpPr txBox="1"/>
          <p:nvPr/>
        </p:nvSpPr>
        <p:spPr>
          <a:xfrm>
            <a:off x="1260230" y="4876267"/>
            <a:ext cx="9700845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latin typeface="Century Schoolbook"/>
                <a:ea typeface="calibri light"/>
                <a:cs typeface="calibri light"/>
              </a:rPr>
              <a:t>The highest amount of revenue came during May. Our lowest amount of revenue came during December. The latter stages of spring and summer seem to be where we peak &amp; we tend to hit a slump during the winter.</a:t>
            </a:r>
          </a:p>
          <a:p>
            <a:pPr algn="l"/>
            <a:endParaRPr lang="en-GB" sz="1200" dirty="0">
              <a:latin typeface="Century Schoolbook"/>
              <a:ea typeface="calibri light"/>
              <a:cs typeface="calibri light"/>
            </a:endParaRPr>
          </a:p>
          <a:p>
            <a:r>
              <a:rPr lang="en-GB" sz="1200" dirty="0">
                <a:latin typeface="Century Schoolbook"/>
                <a:ea typeface="calibri light"/>
                <a:cs typeface="calibri light"/>
              </a:rPr>
              <a:t>Recommendation(s): </a:t>
            </a:r>
          </a:p>
          <a:p>
            <a:pPr marL="285750" indent="-285750">
              <a:buFont typeface="Arial"/>
              <a:buChar char="•"/>
            </a:pPr>
            <a:r>
              <a:rPr lang="en-GB" sz="1200" dirty="0">
                <a:latin typeface="Century Schoolbook"/>
                <a:ea typeface="calibri light"/>
                <a:cs typeface="calibri light"/>
              </a:rPr>
              <a:t>To improve our sales (during the winter) I suggest a survey - to see why customers are not purchasing our products during that time.</a:t>
            </a:r>
          </a:p>
          <a:p>
            <a:pPr marL="285750" indent="-285750">
              <a:buFont typeface="Arial"/>
              <a:buChar char="•"/>
            </a:pPr>
            <a:r>
              <a:rPr lang="en-GB" sz="1200" dirty="0">
                <a:latin typeface="Century Schoolbook"/>
                <a:ea typeface="calibri light"/>
                <a:cs typeface="calibri light"/>
              </a:rPr>
              <a:t>We should emphasise advertising our most popular products (in the winter) - to increase the likelihood of higher revenue - during the winter months.</a:t>
            </a:r>
          </a:p>
          <a:p>
            <a:endParaRPr lang="en-US" dirty="0">
              <a:latin typeface="Century Schoolbook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208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371-E604-F625-B69A-174B3088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697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Top-selling products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8AE9B-6139-3E2F-A639-3B95A18F2FB3}"/>
              </a:ext>
            </a:extLst>
          </p:cNvPr>
          <p:cNvSpPr txBox="1"/>
          <p:nvPr/>
        </p:nvSpPr>
        <p:spPr>
          <a:xfrm>
            <a:off x="1267157" y="4294376"/>
            <a:ext cx="969391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entury Schoolbook"/>
                <a:ea typeface="+mn-lt"/>
                <a:cs typeface="+mn-lt"/>
              </a:rPr>
              <a:t>Our most popular product (within the accessories category) is USB cables (with a total quantity of 20). </a:t>
            </a:r>
            <a:endParaRPr lang="en-US" sz="1400" dirty="0">
              <a:latin typeface="Century Schoolbook"/>
            </a:endParaRPr>
          </a:p>
          <a:p>
            <a:r>
              <a:rPr lang="en-GB" sz="1400" dirty="0">
                <a:latin typeface="Century Schoolbook"/>
                <a:ea typeface="+mn-lt"/>
                <a:cs typeface="+mn-lt"/>
              </a:rPr>
              <a:t>Our most popular product (within the electronics category) is computer mice with a total quantity of 10.</a:t>
            </a:r>
            <a:endParaRPr lang="en-GB" sz="1400" dirty="0">
              <a:latin typeface="Century Schoolbook"/>
            </a:endParaRPr>
          </a:p>
          <a:p>
            <a:endParaRPr lang="en-GB" sz="1400" dirty="0">
              <a:latin typeface="Century Schoolbook"/>
              <a:ea typeface="calibri light"/>
              <a:cs typeface="calibri light"/>
            </a:endParaRPr>
          </a:p>
          <a:p>
            <a:r>
              <a:rPr lang="en-GB" sz="1400" dirty="0">
                <a:latin typeface="Century Schoolbook"/>
                <a:ea typeface="calibri light"/>
                <a:cs typeface="calibri light"/>
              </a:rPr>
              <a:t>Recommendation(s): </a:t>
            </a:r>
            <a:endParaRPr lang="en-US" sz="1400" dirty="0">
              <a:latin typeface="Century Schoolbook"/>
            </a:endParaRPr>
          </a:p>
          <a:p>
            <a:pPr marL="285750" indent="-285750">
              <a:buFont typeface="Arial"/>
              <a:buChar char="•"/>
            </a:pPr>
            <a:r>
              <a:rPr lang="en-GB" sz="1400" dirty="0">
                <a:latin typeface="Century Schoolbook"/>
                <a:ea typeface="+mn-lt"/>
                <a:cs typeface="+mn-lt"/>
              </a:rPr>
              <a:t>To maximise our revenue - I suggest we allocate more time and effort to promoting our USB cables and mice.</a:t>
            </a:r>
          </a:p>
          <a:p>
            <a:endParaRPr lang="en-US" sz="1400" dirty="0">
              <a:latin typeface="Century Schoolbook"/>
              <a:ea typeface="calibri light"/>
              <a:cs typeface="calibri ligh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8983DA-FF2E-360E-5A64-D93BE09C11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08393"/>
              </p:ext>
            </p:extLst>
          </p:nvPr>
        </p:nvGraphicFramePr>
        <p:xfrm>
          <a:off x="1423988" y="1866468"/>
          <a:ext cx="4018684" cy="2260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4FBD07-F2DC-9D50-3A3C-E038F7A98701}"/>
              </a:ext>
              <a:ext uri="{147F2762-F138-4A5C-976F-8EAC2B608ADB}">
                <a16:predDERef xmlns:a16="http://schemas.microsoft.com/office/drawing/2014/main" pred="{D38983DA-FF2E-360E-5A64-D93BE09C11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194298"/>
              </p:ext>
            </p:extLst>
          </p:nvPr>
        </p:nvGraphicFramePr>
        <p:xfrm>
          <a:off x="5542684" y="1861273"/>
          <a:ext cx="4287981" cy="2271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37579-EF03-1E6F-7450-6CF1662BE0A4}"/>
              </a:ext>
            </a:extLst>
          </p:cNvPr>
          <p:cNvSpPr txBox="1"/>
          <p:nvPr/>
        </p:nvSpPr>
        <p:spPr>
          <a:xfrm>
            <a:off x="2528454" y="1530927"/>
            <a:ext cx="1814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Accessories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6C357-C758-6635-2753-9F05D75302E3}"/>
              </a:ext>
            </a:extLst>
          </p:cNvPr>
          <p:cNvSpPr txBox="1"/>
          <p:nvPr/>
        </p:nvSpPr>
        <p:spPr>
          <a:xfrm>
            <a:off x="6781798" y="1530927"/>
            <a:ext cx="1814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</a:rPr>
              <a:t>Electronics</a:t>
            </a:r>
          </a:p>
        </p:txBody>
      </p:sp>
    </p:spTree>
    <p:extLst>
      <p:ext uri="{BB962C8B-B14F-4D97-AF65-F5344CB8AC3E}">
        <p14:creationId xmlns:p14="http://schemas.microsoft.com/office/powerpoint/2010/main" val="300124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371-E604-F625-B69A-174B3088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697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Regional sales performance pt.1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8AE9B-6139-3E2F-A639-3B95A18F2FB3}"/>
              </a:ext>
            </a:extLst>
          </p:cNvPr>
          <p:cNvSpPr txBox="1"/>
          <p:nvPr/>
        </p:nvSpPr>
        <p:spPr>
          <a:xfrm>
            <a:off x="1122014" y="5040825"/>
            <a:ext cx="969391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The city with the highest revenue generated in Phoenix, AZ($3000) and the cities with the lowest are Denver, CO ($100) and Washington, DC ($100).</a:t>
            </a:r>
            <a:endParaRPr lang="en-US" sz="1400" dirty="0">
              <a:ea typeface="+mn-lt"/>
              <a:cs typeface="+mn-lt"/>
            </a:endParaRPr>
          </a:p>
          <a:p>
            <a:endParaRPr lang="en-GB" sz="1200" dirty="0">
              <a:ea typeface="+mn-lt"/>
              <a:cs typeface="+mn-lt"/>
            </a:endParaRPr>
          </a:p>
          <a:p>
            <a:endParaRPr lang="en-GB" sz="1200" dirty="0">
              <a:latin typeface="Century Schoolbook"/>
              <a:ea typeface="+mn-lt"/>
              <a:cs typeface="+mn-lt"/>
            </a:endParaRPr>
          </a:p>
          <a:p>
            <a:endParaRPr lang="en-US" dirty="0">
              <a:latin typeface="Century Schoolbook"/>
              <a:ea typeface="calibri ligh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37579-EF03-1E6F-7450-6CF1662BE0A4}"/>
              </a:ext>
            </a:extLst>
          </p:cNvPr>
          <p:cNvSpPr txBox="1"/>
          <p:nvPr/>
        </p:nvSpPr>
        <p:spPr>
          <a:xfrm>
            <a:off x="5188527" y="1350818"/>
            <a:ext cx="1814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Cities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E9F7FD-0B43-87FD-66A4-58891C7F156E}"/>
              </a:ext>
              <a:ext uri="{147F2762-F138-4A5C-976F-8EAC2B608ADB}">
                <a16:predDERef xmlns:a16="http://schemas.microsoft.com/office/drawing/2014/main" pred="{10C41A54-A242-B1AA-97C7-1E7C30585F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742879"/>
              </p:ext>
            </p:extLst>
          </p:nvPr>
        </p:nvGraphicFramePr>
        <p:xfrm>
          <a:off x="1265497" y="1703743"/>
          <a:ext cx="9693794" cy="3255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77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371-E604-F625-B69A-174B3088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2697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Regional sales performance pt.2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8AE9B-6139-3E2F-A639-3B95A18F2FB3}"/>
              </a:ext>
            </a:extLst>
          </p:cNvPr>
          <p:cNvSpPr txBox="1"/>
          <p:nvPr/>
        </p:nvSpPr>
        <p:spPr>
          <a:xfrm>
            <a:off x="1256790" y="4387682"/>
            <a:ext cx="96939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ea typeface="+mn-lt"/>
                <a:cs typeface="+mn-lt"/>
              </a:rPr>
              <a:t>The state that generated the highest amount of revenue throughout 2023 was California ($3,650). The states with the lowest were Colorado and DC ($100).</a:t>
            </a:r>
            <a:endParaRPr lang="en-GB" sz="1400" dirty="0"/>
          </a:p>
          <a:p>
            <a:endParaRPr lang="en-GB" sz="1400" dirty="0">
              <a:latin typeface="Century Schoolbook"/>
              <a:ea typeface="calibri light"/>
              <a:cs typeface="calibri light"/>
            </a:endParaRPr>
          </a:p>
          <a:p>
            <a:r>
              <a:rPr lang="en-GB" sz="1400" dirty="0">
                <a:latin typeface="Century Schoolbook"/>
                <a:ea typeface="calibri light"/>
                <a:cs typeface="calibri light"/>
              </a:rPr>
              <a:t>The underlying relationship between the states and cities is that the cities with the lowest revenue generated also appear to be in the states with the lowest generated revenue.</a:t>
            </a:r>
            <a:endParaRPr lang="en-US" sz="1400"/>
          </a:p>
          <a:p>
            <a:endParaRPr lang="en-GB" sz="1400" dirty="0">
              <a:latin typeface="Century Schoolbook"/>
              <a:ea typeface="calibri light"/>
              <a:cs typeface="calibri light"/>
            </a:endParaRPr>
          </a:p>
          <a:p>
            <a:r>
              <a:rPr lang="en-GB" sz="1400" dirty="0">
                <a:ea typeface="+mn-lt"/>
                <a:cs typeface="+mn-lt"/>
              </a:rPr>
              <a:t>Recommendation(s):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sz="1400" dirty="0">
                <a:ea typeface="+mn-lt"/>
                <a:cs typeface="+mn-lt"/>
              </a:rPr>
              <a:t>To improve the revenue coming from Colorado and DC - I suggest we conduct a customer survey to gain insight. A question that we could start asking is Why they're not purchasing from us. </a:t>
            </a:r>
            <a:endParaRPr lang="en-GB" dirty="0"/>
          </a:p>
          <a:p>
            <a:endParaRPr lang="en-US" dirty="0">
              <a:latin typeface="Century Schoolbook"/>
              <a:ea typeface="calibri ligh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37579-EF03-1E6F-7450-6CF1662BE0A4}"/>
              </a:ext>
            </a:extLst>
          </p:cNvPr>
          <p:cNvSpPr txBox="1"/>
          <p:nvPr/>
        </p:nvSpPr>
        <p:spPr>
          <a:xfrm>
            <a:off x="5188527" y="1350818"/>
            <a:ext cx="18149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States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C41A54-A242-B1AA-97C7-1E7C30585F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489522"/>
              </p:ext>
            </p:extLst>
          </p:nvPr>
        </p:nvGraphicFramePr>
        <p:xfrm>
          <a:off x="1267258" y="1715366"/>
          <a:ext cx="9693852" cy="2459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5402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385156"/>
          </a:xfrm>
        </p:spPr>
        <p:txBody>
          <a:bodyPr/>
          <a:lstStyle/>
          <a:p>
            <a:r>
              <a:rPr lang="en-GB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504" y="5081952"/>
            <a:ext cx="8676222" cy="12367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Thank you for your time and patience.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415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View</vt:lpstr>
      <vt:lpstr>Sales performance insight</vt:lpstr>
      <vt:lpstr>Monthly sales</vt:lpstr>
      <vt:lpstr>Top-selling products</vt:lpstr>
      <vt:lpstr>Regional sales performance pt.1</vt:lpstr>
      <vt:lpstr>Regional sales performance pt.2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279</cp:revision>
  <dcterms:created xsi:type="dcterms:W3CDTF">2024-05-10T22:58:56Z</dcterms:created>
  <dcterms:modified xsi:type="dcterms:W3CDTF">2024-05-11T18:57:55Z</dcterms:modified>
</cp:coreProperties>
</file>