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Artificial Intelligence in Climate Modelling and Prediction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Presented by: [Your Name]</a:t>
            </a:r>
          </a:p>
          <a:p>
            <a:r>
              <a:t>Date: [Seminar Date]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9. Future of AI in Climate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will work more with climate science.</a:t>
            </a:r>
          </a:p>
          <a:p>
            <a:r>
              <a:t>It will help predict and plan for climate actions.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10. 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very useful for studying climate.</a:t>
            </a:r>
          </a:p>
          <a:p>
            <a:r>
              <a:t>It helps make better decisions to protect the Earth.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1. 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Climate change is a big problem in the world.</a:t>
            </a:r>
          </a:p>
          <a:p>
            <a:r>
              <a:t>AI helps scientists understand and predict the weather and climate.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2. Traditional Climate Modelling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Old models use physics and math to predict climate.</a:t>
            </a:r>
          </a:p>
          <a:p>
            <a:r>
              <a:t>They are slow and need powerful computers.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3. What is AI?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is when computers learn from data and make smart choices.</a:t>
            </a:r>
          </a:p>
          <a:p>
            <a:r>
              <a:t>Types of AI: Machine Learning and Deep Learning.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4. How AI Helps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AI finds patterns in large climate data.</a:t>
            </a:r>
          </a:p>
          <a:p>
            <a:r>
              <a:t>It works with traditional models to improve results.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5. Uses of AI in Climate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Better weather forecasts</a:t>
            </a:r>
          </a:p>
          <a:p>
            <a:r>
              <a:t>- Finding climate patterns</a:t>
            </a:r>
          </a:p>
          <a:p>
            <a:r>
              <a:t>- Filling missing data</a:t>
            </a:r>
          </a:p>
          <a:p>
            <a:r>
              <a:t>- Local climate predictions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6. Real Examples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Google DeepMind: Predicts rain</a:t>
            </a:r>
          </a:p>
          <a:p>
            <a:r>
              <a:t>- IBM: Predicts air pollution</a:t>
            </a:r>
          </a:p>
          <a:p>
            <a:r>
              <a:t>- Microsoft: Supports AI climate projects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7. Benefits of AI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Faster results</a:t>
            </a:r>
          </a:p>
          <a:p>
            <a:r>
              <a:t>- More accurate</a:t>
            </a:r>
          </a:p>
          <a:p>
            <a:r>
              <a:t>- Handles lots of data</a:t>
            </a:r>
          </a:p>
          <a:p>
            <a:r>
              <a:t>- Helps governments plan better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8. Challenges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Needs good data</a:t>
            </a:r>
          </a:p>
          <a:p>
            <a:r>
              <a:t>- Sometimes hard to understand results</a:t>
            </a:r>
          </a:p>
          <a:p>
            <a:r>
              <a:t>- Can use a lot of electricity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