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BLUE </a:t>
            </a:r>
            <a:r>
              <a:rPr lang="en-US" dirty="0" smtClean="0"/>
              <a:t>JACKING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endParaRPr lang="en-US" sz="3200" dirty="0"/>
          </a:p>
          <a:p>
            <a:r>
              <a:rPr sz="3200" dirty="0" smtClean="0"/>
              <a:t>Presented </a:t>
            </a:r>
            <a:r>
              <a:rPr sz="3200" dirty="0"/>
              <a:t>by: </a:t>
            </a:r>
            <a:r>
              <a:rPr lang="en-US" sz="3200" b="1" dirty="0" err="1" smtClean="0"/>
              <a:t>Ogundeji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Adenike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Nwabeze</a:t>
            </a:r>
            <a:endParaRPr lang="en-US" sz="3200" dirty="0" smtClean="0"/>
          </a:p>
          <a:p>
            <a:endParaRPr sz="3200" dirty="0"/>
          </a:p>
          <a:p>
            <a:r>
              <a:rPr lang="en-US" sz="3200" dirty="0" smtClean="0"/>
              <a:t>Matric-No.</a:t>
            </a:r>
            <a:r>
              <a:rPr sz="3200" dirty="0" smtClean="0"/>
              <a:t>:</a:t>
            </a:r>
            <a:r>
              <a:rPr lang="en-US" sz="3200" dirty="0" smtClean="0"/>
              <a:t> </a:t>
            </a:r>
            <a:r>
              <a:rPr lang="en-US" sz="3200" b="1" dirty="0"/>
              <a:t>2018705010233</a:t>
            </a:r>
            <a:endParaRPr sz="3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Summary</a:t>
            </a:r>
            <a:r>
              <a:rPr lang="en-US" sz="2400" dirty="0"/>
              <a:t>: </a:t>
            </a:r>
            <a:r>
              <a:rPr lang="en-US" sz="2400" dirty="0" err="1"/>
              <a:t>Bluejacking</a:t>
            </a:r>
            <a:r>
              <a:rPr lang="en-US" sz="2400" dirty="0"/>
              <a:t> is a harmless way to send unsolicited messages via Bluetooth. It can be fun but also intrusive, depending on the context.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Risks</a:t>
            </a:r>
            <a:r>
              <a:rPr lang="en-US" sz="2400" dirty="0"/>
              <a:t>: While not damaging, it can raise privacy concerns and legal issues in certain areas.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Safety Tips</a:t>
            </a:r>
            <a:r>
              <a:rPr lang="en-US" sz="2400" dirty="0"/>
              <a:t>: Turning off Bluetooth when not in use and setting devices to hidden mode can help protect against </a:t>
            </a:r>
            <a:r>
              <a:rPr lang="en-US" sz="2400" dirty="0" err="1"/>
              <a:t>bluejacking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0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337733"/>
            <a:ext cx="8229600" cy="52747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/>
              <a:t>Bluejacking</a:t>
            </a:r>
            <a:r>
              <a:rPr lang="en-US" sz="2400" dirty="0" smtClean="0"/>
              <a:t> </a:t>
            </a:r>
            <a:r>
              <a:rPr lang="en-US" sz="2400" dirty="0"/>
              <a:t>is when someone sends a message to a nearby phone or device using Bluetooth, without asking first. It works by sending a contact card that shows a message in the name section. It’s usually done for fun and the sender stays nearby to see the other person’s reaction. </a:t>
            </a:r>
            <a:r>
              <a:rPr lang="en-US" sz="2400" dirty="0" err="1"/>
              <a:t>Bluejacking</a:t>
            </a:r>
            <a:r>
              <a:rPr lang="en-US" sz="2400" dirty="0"/>
              <a:t> doesn’t harm the phone or delete anything, but it can feel a bit uncomfortable because it’s like someone entering your personal space. It only works if Bluetooth is on and visible, and the devices are close—about 10 meters or less.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/>
              <a:t>Bluejacking</a:t>
            </a:r>
            <a:r>
              <a:rPr lang="en-US" dirty="0"/>
              <a:t> Works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4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300" dirty="0"/>
              <a:t>The sender turns on Bluetooth and searches for nearby Bluetooth-enabled devices.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Once a device is found, the sender creates a contact card (vCard).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A message is typed in the </a:t>
            </a:r>
            <a:r>
              <a:rPr lang="en-US" sz="2300" b="1" dirty="0"/>
              <a:t>name field</a:t>
            </a:r>
            <a:r>
              <a:rPr lang="en-US" sz="2300" dirty="0"/>
              <a:t> of the vCard.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The vCard is then sent to the selected device using the OBEX protocol.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The receiver gets a message asking to accept the contact.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If accepted, the message appears on the receiver’s screen.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The sender often stays nearby to see the reaction.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Both devices must be within close range (about 10 meters).</a:t>
            </a:r>
          </a:p>
          <a:p>
            <a:pPr marL="0" indent="0">
              <a:lnSpc>
                <a:spcPct val="150000"/>
              </a:lnSpc>
              <a:buNone/>
            </a:pPr>
            <a:endParaRPr sz="23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Tools for </a:t>
            </a:r>
            <a:r>
              <a:rPr lang="en-US" dirty="0" err="1"/>
              <a:t>Bluejacking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b="1" dirty="0" err="1"/>
              <a:t>BlueSpam</a:t>
            </a:r>
            <a:r>
              <a:rPr lang="en-US" sz="2200" dirty="0"/>
              <a:t>: Sends files/messages and responds to incoming connections.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Meeting Point</a:t>
            </a:r>
            <a:r>
              <a:rPr lang="en-US" sz="2200" dirty="0"/>
              <a:t>: Helps find Bluetooth devices and meet new people.</a:t>
            </a:r>
          </a:p>
          <a:p>
            <a:pPr>
              <a:lnSpc>
                <a:spcPct val="150000"/>
              </a:lnSpc>
            </a:pPr>
            <a:r>
              <a:rPr lang="en-US" sz="2200" b="1" dirty="0" err="1"/>
              <a:t>Freejack</a:t>
            </a:r>
            <a:r>
              <a:rPr lang="en-US" sz="2200" dirty="0"/>
              <a:t>: Works with Java-enabled phones (e.g., Nokia N-series).</a:t>
            </a:r>
          </a:p>
          <a:p>
            <a:pPr>
              <a:lnSpc>
                <a:spcPct val="150000"/>
              </a:lnSpc>
            </a:pPr>
            <a:r>
              <a:rPr lang="en-US" sz="2200" b="1" dirty="0" err="1"/>
              <a:t>EasyJacking</a:t>
            </a:r>
            <a:r>
              <a:rPr lang="en-US" sz="2200" b="1" dirty="0"/>
              <a:t> (</a:t>
            </a:r>
            <a:r>
              <a:rPr lang="en-US" sz="2200" b="1" dirty="0" err="1"/>
              <a:t>EJack</a:t>
            </a:r>
            <a:r>
              <a:rPr lang="en-US" sz="2200" b="1" dirty="0"/>
              <a:t>)</a:t>
            </a:r>
            <a:r>
              <a:rPr lang="en-US" sz="2200" dirty="0"/>
              <a:t>: Allows sending text messages.</a:t>
            </a:r>
          </a:p>
          <a:p>
            <a:pPr>
              <a:lnSpc>
                <a:spcPct val="150000"/>
              </a:lnSpc>
            </a:pPr>
            <a:r>
              <a:rPr lang="en-US" sz="2200" b="1" dirty="0" err="1"/>
              <a:t>BlueJacker</a:t>
            </a:r>
            <a:r>
              <a:rPr lang="en-US" sz="2200" dirty="0"/>
              <a:t>: Sends messages via </a:t>
            </a:r>
            <a:r>
              <a:rPr lang="en-US" sz="2200" dirty="0" err="1"/>
              <a:t>vCards</a:t>
            </a:r>
            <a:r>
              <a:rPr lang="en-US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200" b="1" dirty="0" err="1" smtClean="0"/>
              <a:t>BlueAssistant</a:t>
            </a:r>
            <a:r>
              <a:rPr lang="en-US" sz="2200" dirty="0"/>
              <a:t>: Detects devices and manages connections.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95151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/>
              <a:t>Life Examples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places like buses, cafes, or airports, people often send funny or unexpected messages.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common message is “You have been </a:t>
            </a:r>
            <a:r>
              <a:rPr lang="en-US" sz="2400" dirty="0" err="1"/>
              <a:t>Bluejacked</a:t>
            </a:r>
            <a:r>
              <a:rPr lang="en-US" sz="2400" dirty="0"/>
              <a:t>!” to surprise the recipient.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Some people use </a:t>
            </a:r>
            <a:r>
              <a:rPr lang="en-US" sz="2400" dirty="0" err="1"/>
              <a:t>bluejacking</a:t>
            </a:r>
            <a:r>
              <a:rPr lang="en-US" sz="2400" dirty="0"/>
              <a:t> as a joke to amuse others.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Others simply send messages to say “hello” to strangers nearby.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 smtClean="0"/>
              <a:t>ADVANTAGES </a:t>
            </a:r>
            <a:r>
              <a:rPr lang="en-US" dirty="0"/>
              <a:t>OF BLUEJACKING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Usually</a:t>
            </a:r>
            <a:r>
              <a:rPr lang="en-US" sz="2400" dirty="0"/>
              <a:t>, a </a:t>
            </a:r>
            <a:r>
              <a:rPr lang="en-US" sz="2400" dirty="0" err="1"/>
              <a:t>bluejacker</a:t>
            </a:r>
            <a:r>
              <a:rPr lang="en-US" sz="2400" dirty="0"/>
              <a:t> will only send a text message, but with modern phones it's possible to send images or sounds as well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</a:t>
            </a:r>
            <a:r>
              <a:rPr lang="en-US" sz="2400" dirty="0" smtClean="0"/>
              <a:t>eople </a:t>
            </a:r>
            <a:r>
              <a:rPr lang="en-US" sz="2400" dirty="0"/>
              <a:t>can send any image or sound but not insulting.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Any copyright sound files will only be sent with the written consent of the copyright holder.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We can easily transfer data from mobile to laptop or from mobile to mobile in a short period.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DISADVANTAGES OF BLUEJACKING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But </a:t>
            </a:r>
            <a:r>
              <a:rPr lang="en-US" sz="2400" dirty="0"/>
              <a:t>with the increase in the availability of Bluetooth enabled devices, these devices have become vulnerable to virus attacks and even complete takeover of devices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They </a:t>
            </a:r>
            <a:r>
              <a:rPr lang="en-US" sz="2400" dirty="0"/>
              <a:t>can annoy anyone very easily and scare people who don’t understand it</a:t>
            </a:r>
            <a:endParaRPr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Stay Safe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Turn off Bluetooth</a:t>
            </a:r>
            <a:r>
              <a:rPr lang="en-US" sz="2400" dirty="0"/>
              <a:t> when not in use.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Set your device to </a:t>
            </a:r>
            <a:r>
              <a:rPr lang="en-US" sz="2400" b="1" dirty="0"/>
              <a:t>“hidden”</a:t>
            </a:r>
            <a:r>
              <a:rPr lang="en-US" sz="2400" dirty="0"/>
              <a:t> or </a:t>
            </a:r>
            <a:r>
              <a:rPr lang="en-US" sz="2400" b="1" dirty="0"/>
              <a:t>“not discoverable.”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Avoid opening messages from </a:t>
            </a:r>
            <a:r>
              <a:rPr lang="en-US" sz="2400" b="1" dirty="0"/>
              <a:t>unknown senders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 apps like </a:t>
            </a:r>
            <a:r>
              <a:rPr lang="en-US" sz="2400" b="1" dirty="0"/>
              <a:t>Bluetooth Scanner</a:t>
            </a:r>
            <a:r>
              <a:rPr lang="en-US" sz="2400" dirty="0"/>
              <a:t> or </a:t>
            </a:r>
            <a:r>
              <a:rPr lang="en-US" sz="2400" b="1" dirty="0"/>
              <a:t>Bluetooth Blocker</a:t>
            </a:r>
            <a:r>
              <a:rPr lang="en-US" sz="2400" dirty="0"/>
              <a:t> for added security.</a:t>
            </a:r>
          </a:p>
          <a:p>
            <a:pPr marL="0" indent="0">
              <a:lnSpc>
                <a:spcPct val="150000"/>
              </a:lnSpc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Bluejacking</a:t>
            </a:r>
            <a:r>
              <a:rPr lang="en-US" dirty="0" smtClean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Bluesnarfing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/>
              <a:t>Bluejacking</a:t>
            </a:r>
            <a:r>
              <a:rPr lang="en-US" sz="2400" b="1" dirty="0"/>
              <a:t>:</a:t>
            </a:r>
            <a:r>
              <a:rPr lang="en-US" sz="2400" dirty="0"/>
              <a:t> Sends an unsolicited message; harmless.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Bluesnarfing</a:t>
            </a:r>
            <a:r>
              <a:rPr lang="en-US" sz="2400" b="1" dirty="0"/>
              <a:t>:</a:t>
            </a:r>
            <a:r>
              <a:rPr lang="en-US" sz="2400" dirty="0"/>
              <a:t> Steals data (e.g., pictures, contacts); serious and illegal.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Bluejacking</a:t>
            </a:r>
            <a:r>
              <a:rPr lang="en-US" sz="2400" b="1" dirty="0"/>
              <a:t> = Not harmful.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 err="1"/>
              <a:t>Bluesnarfing</a:t>
            </a:r>
            <a:r>
              <a:rPr lang="en-US" sz="2400" b="1" dirty="0"/>
              <a:t> = Illegal and harmful.</a:t>
            </a:r>
            <a:endParaRPr lang="en-US" sz="2400" dirty="0"/>
          </a:p>
          <a:p>
            <a:pPr>
              <a:lnSpc>
                <a:spcPct val="150000"/>
              </a:lnSpc>
            </a:pPr>
            <a:endParaRPr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73</TotalTime>
  <Words>604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BLUE JACKING</vt:lpstr>
      <vt:lpstr> Introduction</vt:lpstr>
      <vt:lpstr>How Bluejacking Works</vt:lpstr>
      <vt:lpstr>Software Tools for Bluejacking</vt:lpstr>
      <vt:lpstr>Real Life Examples</vt:lpstr>
      <vt:lpstr>ADVANTAGES OF BLUEJACKING</vt:lpstr>
      <vt:lpstr>DISADVANTAGES OF BLUEJACKING</vt:lpstr>
      <vt:lpstr>How to Stay Safe</vt:lpstr>
      <vt:lpstr>Bluejacking vs Bluesnarfing</vt:lpstr>
      <vt:lpstr>Conclusion</vt:lpstr>
      <vt:lpstr>THANK YOU!!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Climate Modelling and Prediction</dc:title>
  <dc:creator>FOPE</dc:creator>
  <dc:description>generated using python-pptx</dc:description>
  <cp:lastModifiedBy>FOPE</cp:lastModifiedBy>
  <cp:revision>8</cp:revision>
  <dcterms:created xsi:type="dcterms:W3CDTF">2013-01-27T09:14:16Z</dcterms:created>
  <dcterms:modified xsi:type="dcterms:W3CDTF">2025-04-17T05:39:49Z</dcterms:modified>
</cp:coreProperties>
</file>