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3a2df2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3a2df2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3a2df2d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3a2df2d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3a2df2d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3a2df2d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3a2df2d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3a2df2d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3a2df2d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3a2df2d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3a2df2d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3a2df2d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3a2df2de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3a2df2de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3a2df2d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3a2df2d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83a2df2de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83a2df2de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83a2df2d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83a2df2d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38c081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38c081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3a2df2de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3a2df2d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3a2df2d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3a2df2d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3a2df2de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3a2df2de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83a2df2d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83a2df2d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83a2df2d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83a2df2d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3a2df2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3a2df2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3a2df2d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3a2df2d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3a2df2d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3a2df2d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477aaec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477aaec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477aaec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477aaec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477aaec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477aaec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38c081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38c081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The Jungle Game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COMP2021 Object-Oriented Programming (Fall 2018)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Group 10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Cheung Ka Ho(17047931d)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Ngan Ting Cheuk (17061434d)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 Ho Wang (17057122d)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b="1"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Yau Yuet Man (17056093d)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game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Input player Xs’ and Player Ys’ names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150" y="1539100"/>
            <a:ext cx="3943350" cy="3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49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 a saved game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7650" y="1376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Set your own directory (command mode only)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Overide the previous file if you save two games in the sam directory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path			: “save”			(Save to game directory / path opened from)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path / relative path 	: “save, C://Users/”		(Save / Load from exact path)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 path			: “save, C://Users ” 	 	(Path without “/” at the end of string)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                                  							</a:t>
            </a:r>
            <a:endParaRPr sz="3000"/>
          </a:p>
          <a:p>
            <a:pPr indent="457200" lvl="0" marL="5029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3309938"/>
            <a:ext cx="49339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600" y="3818500"/>
            <a:ext cx="7715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5">
            <a:alphaModFix/>
          </a:blip>
          <a:srcRect b="37162" l="0" r="64169" t="37123"/>
          <a:stretch/>
        </p:blipFill>
        <p:spPr>
          <a:xfrm>
            <a:off x="7320250" y="2121187"/>
            <a:ext cx="11535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7400700" y="3055900"/>
            <a:ext cx="281100" cy="59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 rot="5400000">
            <a:off x="6024175" y="3456125"/>
            <a:ext cx="599400" cy="732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Game Start !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game initializes, ready to strat or resume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725" y="762000"/>
            <a:ext cx="2939425" cy="40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Looping each side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Handle the player turns until one wins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450" y="2078863"/>
            <a:ext cx="35623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Valid move check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10 checks in total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1st check : Check whether the starting position is same as the ending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2nd check: Check whether the starting position has a piece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15250"/>
            <a:ext cx="8839199" cy="275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475" y="2786488"/>
            <a:ext cx="5628551" cy="9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Valid move check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1909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3rd check: Check whether the piece in the starting position is owned by the player who move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4th check: Check whether a piece move in a correct way  (Not diagonally for all animals)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200"/>
              <a:t>Check lion and tiger move according to the method overridden in the “AnimalJump” class.</a:t>
            </a:r>
            <a:endParaRPr sz="12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TW" sz="1200"/>
              <a:t>Can Jump over river (&amp; no rat in between the moving path)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Check all other animals move according to the method overridden in “AnimalNotJump” class.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/>
              <a:t>Cannot Jump over river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399775"/>
            <a:ext cx="8839202" cy="23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Valid move check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5th check: Check whether the piece can go onto water square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Check rat move according to the method overridden in the “Rat” class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/>
              <a:t>Can go onto water square</a:t>
            </a:r>
            <a:endParaRPr sz="12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Check all other animals move according to the method defined in the “Animal” class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/>
              <a:t>Cannot go onto water square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892875"/>
            <a:ext cx="6438900" cy="10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900425"/>
            <a:ext cx="64389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Valid move check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6th check: Check whether the player move his/her pieces to his/her own 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7th</a:t>
            </a:r>
            <a:r>
              <a:rPr lang="zh-TW"/>
              <a:t> check: Check whether the ending position has a piece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If there is no piece in the ending position, it is a valid movement to an empty cell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If there is piece in the ending position, continue the checking</a:t>
            </a:r>
            <a:endParaRPr sz="1200"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8550"/>
            <a:ext cx="8839201" cy="99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37500"/>
            <a:ext cx="8839199" cy="27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Valid move check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8th check: Check whether the piece in the ending position is owned by the opponents?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9th check: Check whether the a piece is able to capture another piece?  (Compare their rank)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A piece can capture any opponent’s pieces in own trap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Elephant cannot capture rat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Rat can capture elephant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522000"/>
            <a:ext cx="8839202" cy="23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894825"/>
            <a:ext cx="7196132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Valid move check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10th check: Check whether a rat try to capture animal from land to water square (or from water square to land)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Only checked when the piece to move is a rat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3058586"/>
            <a:ext cx="9144000" cy="175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Design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63"/>
            <a:ext cx="504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Valid move check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If the move is invalid, the player need to input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If the move is valid,  the program will check whether any win condition is met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300"/>
              <a:t>If a piece move to an empty cell, check whether the piece move to opponent’s den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If a piece capture an opponent’s piece, check whether all opponent’s piece have been captured</a:t>
            </a:r>
            <a:endParaRPr sz="1300"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00" y="1059375"/>
            <a:ext cx="32106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5508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game ends if...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6222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- move to opponent’s den						-Or all opponent’s  have been captured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48" y="2090775"/>
            <a:ext cx="36217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098" y="2090775"/>
            <a:ext cx="3724486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Victory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1st win condition:  move to opponent’s 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2nd win condition: all opponent’s pieces have been captured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744375"/>
            <a:ext cx="5619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566188"/>
            <a:ext cx="8839200" cy="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46100" y="5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Surrender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64610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-The game ends immediately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-The other side will win the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							</a:t>
            </a:r>
            <a:r>
              <a:rPr lang="zh-TW" sz="3600"/>
              <a:t>-&gt;</a:t>
            </a:r>
            <a:endParaRPr sz="3600"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38" y="2264538"/>
            <a:ext cx="20669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025" y="2571738"/>
            <a:ext cx="36004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79400" y="76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grid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42925" y="1506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Every cell of the grid is an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Storing ”side” and “animal” and “cellType”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zh-TW"/>
              <a:t>Four types of cell (normal, river, trap, den)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000" y="678650"/>
            <a:ext cx="2836125" cy="3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00" y="3083725"/>
            <a:ext cx="4958025" cy="15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Each Animal Class: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Each animal class incldes information of  it’s name, ranking , it’s owner.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50" y="2873125"/>
            <a:ext cx="40005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6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OOP inprove code reusability &amp; scalability Example: “Animal” class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50" y="1783200"/>
            <a:ext cx="76887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level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Focusing on the what the “Animal” class should contain and reduce unnecessary attributes(i.e we only concern the name, rank, owner in class “Animal”).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level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Using abstract class “Animal”, we can add necessary attributes or methods by extending it in the future (reusability &amp; scalability</a:t>
            </a: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697350"/>
            <a:ext cx="76887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b="1" sz="24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level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Animals share most of the attributes.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level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Subclass of “Animal”,e.g. class “Wolf” “extends” its superclass “Animal ”each time we create a new subclass, we can inherit the same attributes (reusability &amp; scalability </a:t>
            </a: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6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OOP inprove code reusability &amp; scalability Example: “Animal”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18104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b="1" sz="24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level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Some animals may have </a:t>
            </a: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attributes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rat can swim while some can jump rivers(lion and tiger).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level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of “Animal”,e.g.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“Rat” contains “canSwim” method while “Lion” and “Tiger” overrides the “move” method in “Animal” as they have different pattern of movements(i.e jump rivers).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Whenever we create new type of animal, they can have </a:t>
            </a: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movement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(reusability &amp; scalability </a:t>
            </a: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6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OOP inprove code reusability &amp; scalability Example: “Animal”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7650" y="18104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b="1" sz="24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level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 board is made up of 9x7 cells(</a:t>
            </a: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Has-A relationship)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level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class “Cell” in “Board” V.S -A separate class “Cell”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Whenever we have another program want to use the “Board” class, we do not need to import another “Cell” since “Cell” is encapsulated by “Board” 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(reusability &amp; scalability </a:t>
            </a: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6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OOP inprove code reusability &amp; scalability Example: “Board”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08600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-Chose to add New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-Or Open a saved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850" y="1615200"/>
            <a:ext cx="32194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