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9" r:id="rId3"/>
    <p:sldId id="263" r:id="rId4"/>
    <p:sldId id="262" r:id="rId5"/>
    <p:sldId id="258" r:id="rId6"/>
    <p:sldId id="257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PROJECT PRESENTATION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733" y="2345808"/>
            <a:ext cx="10770756" cy="4883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TOPIC: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488" y="6036045"/>
            <a:ext cx="5498926" cy="38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w-RW" b="1" dirty="0" smtClean="0"/>
              <a:t>Submitted by:Didier KUNDWA BIZIMANA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6417903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w-RW" b="1" dirty="0" smtClean="0"/>
              <a:t>SUPERVISED BY:Patience RUBERANDINDA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" y="3106491"/>
            <a:ext cx="11670135" cy="15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7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sz="4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RADIANT INSURANCE COMPANY SERVICES is a web based system which was created to help the clients  of radiant in order to access services of Radiant insurance company </a:t>
            </a:r>
          </a:p>
        </p:txBody>
      </p:sp>
    </p:spTree>
    <p:extLst>
      <p:ext uri="{BB962C8B-B14F-4D97-AF65-F5344CB8AC3E}">
        <p14:creationId xmlns:p14="http://schemas.microsoft.com/office/powerpoint/2010/main" val="256768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71" y="182671"/>
            <a:ext cx="8825659" cy="1981200"/>
          </a:xfrm>
        </p:spPr>
        <p:txBody>
          <a:bodyPr/>
          <a:lstStyle/>
          <a:p>
            <a:r>
              <a:rPr lang="rw-R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Tool terminlogies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04850" y="2029216"/>
            <a:ext cx="8825659" cy="2362200"/>
          </a:xfrm>
        </p:spPr>
        <p:txBody>
          <a:bodyPr>
            <a:normAutofit/>
          </a:bodyPr>
          <a:lstStyle/>
          <a:p>
            <a:r>
              <a:rPr lang="rw-RW" sz="2400" dirty="0" smtClean="0"/>
              <a:t>1.Browser</a:t>
            </a:r>
          </a:p>
          <a:p>
            <a:r>
              <a:rPr lang="rw-RW" sz="2400" dirty="0" smtClean="0"/>
              <a:t>2.Xampp</a:t>
            </a:r>
          </a:p>
          <a:p>
            <a:r>
              <a:rPr lang="rw-RW" sz="2400" dirty="0" smtClean="0"/>
              <a:t>3.Photo editing software(ex.Photoshop)</a:t>
            </a:r>
          </a:p>
          <a:p>
            <a:r>
              <a:rPr lang="rw-RW" sz="2400" dirty="0" smtClean="0"/>
              <a:t>4.Text Editors(ex.sublime)</a:t>
            </a:r>
          </a:p>
          <a:p>
            <a:endParaRPr lang="rw-R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5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w-RW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APPLICATION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115549"/>
            <a:ext cx="8946541" cy="4195481"/>
          </a:xfrm>
        </p:spPr>
        <p:txBody>
          <a:bodyPr/>
          <a:lstStyle/>
          <a:p>
            <a:r>
              <a:rPr lang="rw-RW" dirty="0" smtClean="0"/>
              <a:t>This application can </a:t>
            </a:r>
            <a:r>
              <a:rPr lang="rw-RW" dirty="0" smtClean="0"/>
              <a:t>by clients which is insured in the radiant and </a:t>
            </a:r>
            <a:r>
              <a:rPr lang="rw-RW" dirty="0" smtClean="0"/>
              <a:t>can be used by </a:t>
            </a:r>
            <a:r>
              <a:rPr lang="rw-RW" dirty="0" smtClean="0"/>
              <a:t>all people which is need to take insurance of their property </a:t>
            </a:r>
            <a:endParaRPr lang="rw-RW" dirty="0" smtClean="0"/>
          </a:p>
        </p:txBody>
      </p:sp>
    </p:spTree>
    <p:extLst>
      <p:ext uri="{BB962C8B-B14F-4D97-AF65-F5344CB8AC3E}">
        <p14:creationId xmlns:p14="http://schemas.microsoft.com/office/powerpoint/2010/main" val="102634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PROBLEM STATEMENT: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Clients usually spends time to go to branches requesting  </a:t>
            </a:r>
            <a:r>
              <a:rPr lang="en-US" sz="3200" dirty="0" smtClean="0"/>
              <a:t>services 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Not easily to know information about Radiant insurance company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6500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GENERAL OBJECTIVES: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0853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Clients will have to claim their accidents  online without going to branches.</a:t>
            </a:r>
            <a:endParaRPr lang="en-US" sz="3200" dirty="0"/>
          </a:p>
          <a:p>
            <a:r>
              <a:rPr lang="en-US" sz="3200" dirty="0" smtClean="0"/>
              <a:t>Reduction of client’s problems easily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714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web based  application will play a major role</a:t>
            </a:r>
            <a:r>
              <a:rPr lang="en-US" sz="3200" dirty="0"/>
              <a:t> </a:t>
            </a:r>
            <a:r>
              <a:rPr lang="en-US" sz="3200" dirty="0" smtClean="0"/>
              <a:t>in helping clients to  know all update to Radiant and access services without losing time and money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1148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392" y="1646709"/>
            <a:ext cx="8825657" cy="1915647"/>
          </a:xfrm>
        </p:spPr>
        <p:txBody>
          <a:bodyPr/>
          <a:lstStyle/>
          <a:p>
            <a:r>
              <a:rPr lang="rw-RW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END OF PRESENTATON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5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153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PROJECT PRESENTATION</vt:lpstr>
      <vt:lpstr>INTRODUCTION</vt:lpstr>
      <vt:lpstr>Tool terminlogies</vt:lpstr>
      <vt:lpstr>PROJECT APPLICATION</vt:lpstr>
      <vt:lpstr>PROBLEM STATEMENT:</vt:lpstr>
      <vt:lpstr>GENERAL OBJECTIVES:</vt:lpstr>
      <vt:lpstr>CONCLUSION</vt:lpstr>
      <vt:lpstr>END OF PRESENTATON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Startimes E-Support Center</dc:title>
  <dc:creator>ARJUN</dc:creator>
  <cp:lastModifiedBy>Kay Didier</cp:lastModifiedBy>
  <cp:revision>26</cp:revision>
  <dcterms:created xsi:type="dcterms:W3CDTF">2016-08-15T14:54:52Z</dcterms:created>
  <dcterms:modified xsi:type="dcterms:W3CDTF">2016-08-17T08:48:20Z</dcterms:modified>
</cp:coreProperties>
</file>