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166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DBD9-D7A2-49AB-82CB-08ACFD90D16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493B-6349-4E77-B320-A6750F7C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5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DBD9-D7A2-49AB-82CB-08ACFD90D16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493B-6349-4E77-B320-A6750F7C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DBD9-D7A2-49AB-82CB-08ACFD90D16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493B-6349-4E77-B320-A6750F7C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9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DBD9-D7A2-49AB-82CB-08ACFD90D16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493B-6349-4E77-B320-A6750F7C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7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DBD9-D7A2-49AB-82CB-08ACFD90D16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493B-6349-4E77-B320-A6750F7C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2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DBD9-D7A2-49AB-82CB-08ACFD90D16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493B-6349-4E77-B320-A6750F7C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6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DBD9-D7A2-49AB-82CB-08ACFD90D16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493B-6349-4E77-B320-A6750F7C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8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DBD9-D7A2-49AB-82CB-08ACFD90D16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493B-6349-4E77-B320-A6750F7C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8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DBD9-D7A2-49AB-82CB-08ACFD90D16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493B-6349-4E77-B320-A6750F7C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3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DBD9-D7A2-49AB-82CB-08ACFD90D16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493B-6349-4E77-B320-A6750F7C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9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DBD9-D7A2-49AB-82CB-08ACFD90D16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493B-6349-4E77-B320-A6750F7C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9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CDBD9-D7A2-49AB-82CB-08ACFD90D16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E493B-6349-4E77-B320-A6750F7CB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79" y="2823867"/>
            <a:ext cx="1822937" cy="18229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23" y="395878"/>
            <a:ext cx="3054361" cy="28836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965" y="395878"/>
            <a:ext cx="3054361" cy="28897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71" y="3477428"/>
            <a:ext cx="3048264" cy="25056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062" y="3477427"/>
            <a:ext cx="3048264" cy="25056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/>
          <a:srcRect l="33540" t="8246" r="12478" b="15916"/>
          <a:stretch/>
        </p:blipFill>
        <p:spPr>
          <a:xfrm>
            <a:off x="3765545" y="395878"/>
            <a:ext cx="1582615" cy="18991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3623" y="6101391"/>
            <a:ext cx="8671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Consumption = BTS biomass (i.e. adults) * ration (from EBS life-histories, long-term means)</a:t>
            </a:r>
          </a:p>
          <a:p>
            <a:r>
              <a:rPr lang="en-US" dirty="0" smtClean="0"/>
              <a:t>For comparison, EBS-wide average ~90t/km2/year for adult </a:t>
            </a:r>
            <a:r>
              <a:rPr lang="en-US" dirty="0" err="1" smtClean="0"/>
              <a:t>groundfish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67814" y="0"/>
            <a:ext cx="425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Consumption by predator (</a:t>
            </a:r>
            <a:r>
              <a:rPr lang="en-US" dirty="0" err="1" smtClean="0"/>
              <a:t>groundfish</a:t>
            </a:r>
            <a:r>
              <a:rPr lang="en-US" dirty="0" smtClean="0"/>
              <a:t> only)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1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743663" y="0"/>
            <a:ext cx="362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Pollock 40+cm FL diets (% by weight)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2366"/>
            <a:ext cx="4397081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300" y="492366"/>
            <a:ext cx="440070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17179"/>
            <a:ext cx="4394903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919" y="3917179"/>
            <a:ext cx="4397081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014" y="2987535"/>
            <a:ext cx="1177676" cy="117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8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582080" y="0"/>
            <a:ext cx="394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Pacific cod 60+cm FL diets (% by weight)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2366"/>
            <a:ext cx="4397081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420" y="492366"/>
            <a:ext cx="4397081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17180"/>
            <a:ext cx="4400701" cy="274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420" y="3917180"/>
            <a:ext cx="4394903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014" y="2987535"/>
            <a:ext cx="1177676" cy="117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1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53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Kerim Aydin</dc:creator>
  <cp:lastModifiedBy>Kerim Aydin</cp:lastModifiedBy>
  <cp:revision>7</cp:revision>
  <dcterms:created xsi:type="dcterms:W3CDTF">2023-02-06T15:31:09Z</dcterms:created>
  <dcterms:modified xsi:type="dcterms:W3CDTF">2023-02-06T18:13:36Z</dcterms:modified>
</cp:coreProperties>
</file>