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2" r:id="rId4"/>
    <p:sldId id="261" r:id="rId5"/>
    <p:sldId id="271" r:id="rId6"/>
    <p:sldId id="269" r:id="rId7"/>
    <p:sldId id="270" r:id="rId8"/>
    <p:sldId id="267" r:id="rId9"/>
    <p:sldId id="266" r:id="rId10"/>
    <p:sldId id="268" r:id="rId11"/>
    <p:sldId id="263" r:id="rId12"/>
    <p:sldId id="264" r:id="rId13"/>
    <p:sldId id="26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90F24-9301-4B8D-83D7-D1060309010C}" type="datetimeFigureOut">
              <a:rPr lang="fr-FR" smtClean="0"/>
              <a:t>17/01/2022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CAFFC-CD77-4033-9A62-2FD6C08943C7}" type="slidenum">
              <a:rPr lang="fr-FR" smtClean="0"/>
              <a:t>‹N°›</a:t>
            </a:fld>
            <a:endParaRPr lang="fr-FR"/>
          </a:p>
        </p:txBody>
      </p:sp>
    </p:spTree>
    <p:extLst>
      <p:ext uri="{BB962C8B-B14F-4D97-AF65-F5344CB8AC3E}">
        <p14:creationId xmlns:p14="http://schemas.microsoft.com/office/powerpoint/2010/main" val="2228223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DDCAFFC-CD77-4033-9A62-2FD6C08943C7}" type="slidenum">
              <a:rPr lang="fr-FR" smtClean="0"/>
              <a:t>12</a:t>
            </a:fld>
            <a:endParaRPr lang="fr-FR"/>
          </a:p>
        </p:txBody>
      </p:sp>
    </p:spTree>
    <p:extLst>
      <p:ext uri="{BB962C8B-B14F-4D97-AF65-F5344CB8AC3E}">
        <p14:creationId xmlns:p14="http://schemas.microsoft.com/office/powerpoint/2010/main" val="244080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F624C3-916E-4390-8DEC-E4201F70370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723308E-760B-4AAB-946A-338B97E760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9BFB96F-B6F3-43AB-9F6D-CD7710CF4CC6}"/>
              </a:ext>
            </a:extLst>
          </p:cNvPr>
          <p:cNvSpPr>
            <a:spLocks noGrp="1"/>
          </p:cNvSpPr>
          <p:nvPr>
            <p:ph type="dt" sz="half" idx="10"/>
          </p:nvPr>
        </p:nvSpPr>
        <p:spPr/>
        <p:txBody>
          <a:bodyPr/>
          <a:lstStyle/>
          <a:p>
            <a:fld id="{3C10BD06-DB81-4A7D-B1F8-56FEB42CF12A}" type="datetimeFigureOut">
              <a:rPr lang="fr-FR" smtClean="0"/>
              <a:t>17/01/2022</a:t>
            </a:fld>
            <a:endParaRPr lang="fr-FR"/>
          </a:p>
        </p:txBody>
      </p:sp>
      <p:sp>
        <p:nvSpPr>
          <p:cNvPr id="5" name="Espace réservé du pied de page 4">
            <a:extLst>
              <a:ext uri="{FF2B5EF4-FFF2-40B4-BE49-F238E27FC236}">
                <a16:creationId xmlns:a16="http://schemas.microsoft.com/office/drawing/2014/main" id="{B2775C93-CBC7-4230-83C9-D38B75414A2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7EC128-09F0-4E59-BF39-73AA6A994752}"/>
              </a:ext>
            </a:extLst>
          </p:cNvPr>
          <p:cNvSpPr>
            <a:spLocks noGrp="1"/>
          </p:cNvSpPr>
          <p:nvPr>
            <p:ph type="sldNum" sz="quarter" idx="12"/>
          </p:nvPr>
        </p:nvSpPr>
        <p:spPr/>
        <p:txBody>
          <a:bodyPr/>
          <a:lstStyle/>
          <a:p>
            <a:fld id="{60BCA746-BB69-492B-8A42-D400DB9C18F5}" type="slidenum">
              <a:rPr lang="fr-FR" smtClean="0"/>
              <a:t>‹N°›</a:t>
            </a:fld>
            <a:endParaRPr lang="fr-FR"/>
          </a:p>
        </p:txBody>
      </p:sp>
    </p:spTree>
    <p:extLst>
      <p:ext uri="{BB962C8B-B14F-4D97-AF65-F5344CB8AC3E}">
        <p14:creationId xmlns:p14="http://schemas.microsoft.com/office/powerpoint/2010/main" val="419218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29578A-DACA-452F-A4D8-EF8F0BC0567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2D085FD-BEAB-439A-A674-9A234EE046F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27EF833-D3CF-44DE-8D6D-D9A044D6CE5B}"/>
              </a:ext>
            </a:extLst>
          </p:cNvPr>
          <p:cNvSpPr>
            <a:spLocks noGrp="1"/>
          </p:cNvSpPr>
          <p:nvPr>
            <p:ph type="dt" sz="half" idx="10"/>
          </p:nvPr>
        </p:nvSpPr>
        <p:spPr/>
        <p:txBody>
          <a:bodyPr/>
          <a:lstStyle/>
          <a:p>
            <a:fld id="{3C10BD06-DB81-4A7D-B1F8-56FEB42CF12A}" type="datetimeFigureOut">
              <a:rPr lang="fr-FR" smtClean="0"/>
              <a:t>17/01/2022</a:t>
            </a:fld>
            <a:endParaRPr lang="fr-FR"/>
          </a:p>
        </p:txBody>
      </p:sp>
      <p:sp>
        <p:nvSpPr>
          <p:cNvPr id="5" name="Espace réservé du pied de page 4">
            <a:extLst>
              <a:ext uri="{FF2B5EF4-FFF2-40B4-BE49-F238E27FC236}">
                <a16:creationId xmlns:a16="http://schemas.microsoft.com/office/drawing/2014/main" id="{A33077F5-3CC3-45DA-881F-3DA954E5CA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292384-DA30-408B-80AF-CC968C914800}"/>
              </a:ext>
            </a:extLst>
          </p:cNvPr>
          <p:cNvSpPr>
            <a:spLocks noGrp="1"/>
          </p:cNvSpPr>
          <p:nvPr>
            <p:ph type="sldNum" sz="quarter" idx="12"/>
          </p:nvPr>
        </p:nvSpPr>
        <p:spPr/>
        <p:txBody>
          <a:bodyPr/>
          <a:lstStyle/>
          <a:p>
            <a:fld id="{60BCA746-BB69-492B-8A42-D400DB9C18F5}" type="slidenum">
              <a:rPr lang="fr-FR" smtClean="0"/>
              <a:t>‹N°›</a:t>
            </a:fld>
            <a:endParaRPr lang="fr-FR"/>
          </a:p>
        </p:txBody>
      </p:sp>
    </p:spTree>
    <p:extLst>
      <p:ext uri="{BB962C8B-B14F-4D97-AF65-F5344CB8AC3E}">
        <p14:creationId xmlns:p14="http://schemas.microsoft.com/office/powerpoint/2010/main" val="410929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6BC396D-8B83-48A7-8678-539C3C148DD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5A6D5A7-F67C-4C22-8D76-19D5788BB17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D8E161-D27A-4679-A4DF-85205016C768}"/>
              </a:ext>
            </a:extLst>
          </p:cNvPr>
          <p:cNvSpPr>
            <a:spLocks noGrp="1"/>
          </p:cNvSpPr>
          <p:nvPr>
            <p:ph type="dt" sz="half" idx="10"/>
          </p:nvPr>
        </p:nvSpPr>
        <p:spPr/>
        <p:txBody>
          <a:bodyPr/>
          <a:lstStyle/>
          <a:p>
            <a:fld id="{3C10BD06-DB81-4A7D-B1F8-56FEB42CF12A}" type="datetimeFigureOut">
              <a:rPr lang="fr-FR" smtClean="0"/>
              <a:t>17/01/2022</a:t>
            </a:fld>
            <a:endParaRPr lang="fr-FR"/>
          </a:p>
        </p:txBody>
      </p:sp>
      <p:sp>
        <p:nvSpPr>
          <p:cNvPr id="5" name="Espace réservé du pied de page 4">
            <a:extLst>
              <a:ext uri="{FF2B5EF4-FFF2-40B4-BE49-F238E27FC236}">
                <a16:creationId xmlns:a16="http://schemas.microsoft.com/office/drawing/2014/main" id="{835BA17A-867F-4FF7-83CE-67131DCC8E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DA2B30C-771C-41B5-A3CF-C959A4224A8A}"/>
              </a:ext>
            </a:extLst>
          </p:cNvPr>
          <p:cNvSpPr>
            <a:spLocks noGrp="1"/>
          </p:cNvSpPr>
          <p:nvPr>
            <p:ph type="sldNum" sz="quarter" idx="12"/>
          </p:nvPr>
        </p:nvSpPr>
        <p:spPr/>
        <p:txBody>
          <a:bodyPr/>
          <a:lstStyle/>
          <a:p>
            <a:fld id="{60BCA746-BB69-492B-8A42-D400DB9C18F5}" type="slidenum">
              <a:rPr lang="fr-FR" smtClean="0"/>
              <a:t>‹N°›</a:t>
            </a:fld>
            <a:endParaRPr lang="fr-FR"/>
          </a:p>
        </p:txBody>
      </p:sp>
    </p:spTree>
    <p:extLst>
      <p:ext uri="{BB962C8B-B14F-4D97-AF65-F5344CB8AC3E}">
        <p14:creationId xmlns:p14="http://schemas.microsoft.com/office/powerpoint/2010/main" val="224077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B2E963-D987-44EB-AD22-3902E70454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018124E-DADC-426D-AED8-12D8CEDD801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9CC88F-A1CA-4178-B87A-95D1C25F6C96}"/>
              </a:ext>
            </a:extLst>
          </p:cNvPr>
          <p:cNvSpPr>
            <a:spLocks noGrp="1"/>
          </p:cNvSpPr>
          <p:nvPr>
            <p:ph type="dt" sz="half" idx="10"/>
          </p:nvPr>
        </p:nvSpPr>
        <p:spPr/>
        <p:txBody>
          <a:bodyPr/>
          <a:lstStyle/>
          <a:p>
            <a:fld id="{3C10BD06-DB81-4A7D-B1F8-56FEB42CF12A}" type="datetimeFigureOut">
              <a:rPr lang="fr-FR" smtClean="0"/>
              <a:t>17/01/2022</a:t>
            </a:fld>
            <a:endParaRPr lang="fr-FR"/>
          </a:p>
        </p:txBody>
      </p:sp>
      <p:sp>
        <p:nvSpPr>
          <p:cNvPr id="5" name="Espace réservé du pied de page 4">
            <a:extLst>
              <a:ext uri="{FF2B5EF4-FFF2-40B4-BE49-F238E27FC236}">
                <a16:creationId xmlns:a16="http://schemas.microsoft.com/office/drawing/2014/main" id="{96C99960-DAFB-4DD9-ADFD-10FB36A3327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C9F63CD-5F80-4D06-B1C7-6B9578752E5D}"/>
              </a:ext>
            </a:extLst>
          </p:cNvPr>
          <p:cNvSpPr>
            <a:spLocks noGrp="1"/>
          </p:cNvSpPr>
          <p:nvPr>
            <p:ph type="sldNum" sz="quarter" idx="12"/>
          </p:nvPr>
        </p:nvSpPr>
        <p:spPr/>
        <p:txBody>
          <a:bodyPr/>
          <a:lstStyle/>
          <a:p>
            <a:fld id="{60BCA746-BB69-492B-8A42-D400DB9C18F5}" type="slidenum">
              <a:rPr lang="fr-FR" smtClean="0"/>
              <a:t>‹N°›</a:t>
            </a:fld>
            <a:endParaRPr lang="fr-FR"/>
          </a:p>
        </p:txBody>
      </p:sp>
    </p:spTree>
    <p:extLst>
      <p:ext uri="{BB962C8B-B14F-4D97-AF65-F5344CB8AC3E}">
        <p14:creationId xmlns:p14="http://schemas.microsoft.com/office/powerpoint/2010/main" val="168762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502473-B9B0-49F0-B736-D00B44E2F0D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0D95081-B7D3-4306-8736-25F513A911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C278D0A-EBE3-4AB3-A680-9D3FC51D3DB7}"/>
              </a:ext>
            </a:extLst>
          </p:cNvPr>
          <p:cNvSpPr>
            <a:spLocks noGrp="1"/>
          </p:cNvSpPr>
          <p:nvPr>
            <p:ph type="dt" sz="half" idx="10"/>
          </p:nvPr>
        </p:nvSpPr>
        <p:spPr/>
        <p:txBody>
          <a:bodyPr/>
          <a:lstStyle/>
          <a:p>
            <a:fld id="{3C10BD06-DB81-4A7D-B1F8-56FEB42CF12A}" type="datetimeFigureOut">
              <a:rPr lang="fr-FR" smtClean="0"/>
              <a:t>17/01/2022</a:t>
            </a:fld>
            <a:endParaRPr lang="fr-FR"/>
          </a:p>
        </p:txBody>
      </p:sp>
      <p:sp>
        <p:nvSpPr>
          <p:cNvPr id="5" name="Espace réservé du pied de page 4">
            <a:extLst>
              <a:ext uri="{FF2B5EF4-FFF2-40B4-BE49-F238E27FC236}">
                <a16:creationId xmlns:a16="http://schemas.microsoft.com/office/drawing/2014/main" id="{8598166C-3604-4AC2-A52A-8271EEE214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6316CE-6588-432F-93B5-4CDE55E36C05}"/>
              </a:ext>
            </a:extLst>
          </p:cNvPr>
          <p:cNvSpPr>
            <a:spLocks noGrp="1"/>
          </p:cNvSpPr>
          <p:nvPr>
            <p:ph type="sldNum" sz="quarter" idx="12"/>
          </p:nvPr>
        </p:nvSpPr>
        <p:spPr/>
        <p:txBody>
          <a:bodyPr/>
          <a:lstStyle/>
          <a:p>
            <a:fld id="{60BCA746-BB69-492B-8A42-D400DB9C18F5}" type="slidenum">
              <a:rPr lang="fr-FR" smtClean="0"/>
              <a:t>‹N°›</a:t>
            </a:fld>
            <a:endParaRPr lang="fr-FR"/>
          </a:p>
        </p:txBody>
      </p:sp>
    </p:spTree>
    <p:extLst>
      <p:ext uri="{BB962C8B-B14F-4D97-AF65-F5344CB8AC3E}">
        <p14:creationId xmlns:p14="http://schemas.microsoft.com/office/powerpoint/2010/main" val="423687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34C71-4708-4639-96D8-DEBFD3A9518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1A465CA-C10F-41B9-8727-E615E09566B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3317FA0-7E5E-4EB5-8FF6-393AB115C25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42BBF14-7A6A-4019-B81F-F8DBF38E33B9}"/>
              </a:ext>
            </a:extLst>
          </p:cNvPr>
          <p:cNvSpPr>
            <a:spLocks noGrp="1"/>
          </p:cNvSpPr>
          <p:nvPr>
            <p:ph type="dt" sz="half" idx="10"/>
          </p:nvPr>
        </p:nvSpPr>
        <p:spPr/>
        <p:txBody>
          <a:bodyPr/>
          <a:lstStyle/>
          <a:p>
            <a:fld id="{3C10BD06-DB81-4A7D-B1F8-56FEB42CF12A}" type="datetimeFigureOut">
              <a:rPr lang="fr-FR" smtClean="0"/>
              <a:t>17/01/2022</a:t>
            </a:fld>
            <a:endParaRPr lang="fr-FR"/>
          </a:p>
        </p:txBody>
      </p:sp>
      <p:sp>
        <p:nvSpPr>
          <p:cNvPr id="6" name="Espace réservé du pied de page 5">
            <a:extLst>
              <a:ext uri="{FF2B5EF4-FFF2-40B4-BE49-F238E27FC236}">
                <a16:creationId xmlns:a16="http://schemas.microsoft.com/office/drawing/2014/main" id="{E28DFB86-920D-4B5A-A242-A0CC05A0308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74122EB-4719-4B82-ADA5-BEB4A0E3CBE3}"/>
              </a:ext>
            </a:extLst>
          </p:cNvPr>
          <p:cNvSpPr>
            <a:spLocks noGrp="1"/>
          </p:cNvSpPr>
          <p:nvPr>
            <p:ph type="sldNum" sz="quarter" idx="12"/>
          </p:nvPr>
        </p:nvSpPr>
        <p:spPr/>
        <p:txBody>
          <a:bodyPr/>
          <a:lstStyle/>
          <a:p>
            <a:fld id="{60BCA746-BB69-492B-8A42-D400DB9C18F5}" type="slidenum">
              <a:rPr lang="fr-FR" smtClean="0"/>
              <a:t>‹N°›</a:t>
            </a:fld>
            <a:endParaRPr lang="fr-FR"/>
          </a:p>
        </p:txBody>
      </p:sp>
    </p:spTree>
    <p:extLst>
      <p:ext uri="{BB962C8B-B14F-4D97-AF65-F5344CB8AC3E}">
        <p14:creationId xmlns:p14="http://schemas.microsoft.com/office/powerpoint/2010/main" val="368475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081C7-1C00-47B0-BEB8-71BFE1E06F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90AA15B-A28D-412A-B0F1-03323444A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2F06A9B-8B4B-486C-9024-0D3E0B7705D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F10E149-F3C4-484E-9136-79BC62EE79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97F8D7E-3CB4-4B2E-A2CD-684BA7F3321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E14311B-8F61-4BCD-A966-744EC073DB76}"/>
              </a:ext>
            </a:extLst>
          </p:cNvPr>
          <p:cNvSpPr>
            <a:spLocks noGrp="1"/>
          </p:cNvSpPr>
          <p:nvPr>
            <p:ph type="dt" sz="half" idx="10"/>
          </p:nvPr>
        </p:nvSpPr>
        <p:spPr/>
        <p:txBody>
          <a:bodyPr/>
          <a:lstStyle/>
          <a:p>
            <a:fld id="{3C10BD06-DB81-4A7D-B1F8-56FEB42CF12A}" type="datetimeFigureOut">
              <a:rPr lang="fr-FR" smtClean="0"/>
              <a:t>17/01/2022</a:t>
            </a:fld>
            <a:endParaRPr lang="fr-FR"/>
          </a:p>
        </p:txBody>
      </p:sp>
      <p:sp>
        <p:nvSpPr>
          <p:cNvPr id="8" name="Espace réservé du pied de page 7">
            <a:extLst>
              <a:ext uri="{FF2B5EF4-FFF2-40B4-BE49-F238E27FC236}">
                <a16:creationId xmlns:a16="http://schemas.microsoft.com/office/drawing/2014/main" id="{79214147-C274-4408-8C8A-E4D05E48C94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BEE5CCC-27A7-4DDE-BE08-DDB25DB41EA3}"/>
              </a:ext>
            </a:extLst>
          </p:cNvPr>
          <p:cNvSpPr>
            <a:spLocks noGrp="1"/>
          </p:cNvSpPr>
          <p:nvPr>
            <p:ph type="sldNum" sz="quarter" idx="12"/>
          </p:nvPr>
        </p:nvSpPr>
        <p:spPr/>
        <p:txBody>
          <a:bodyPr/>
          <a:lstStyle/>
          <a:p>
            <a:fld id="{60BCA746-BB69-492B-8A42-D400DB9C18F5}" type="slidenum">
              <a:rPr lang="fr-FR" smtClean="0"/>
              <a:t>‹N°›</a:t>
            </a:fld>
            <a:endParaRPr lang="fr-FR"/>
          </a:p>
        </p:txBody>
      </p:sp>
    </p:spTree>
    <p:extLst>
      <p:ext uri="{BB962C8B-B14F-4D97-AF65-F5344CB8AC3E}">
        <p14:creationId xmlns:p14="http://schemas.microsoft.com/office/powerpoint/2010/main" val="69970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965E0-1B93-4976-A783-AAD2C1262CF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FD73652-4E8D-42C1-95F9-FCD8BD1E69FA}"/>
              </a:ext>
            </a:extLst>
          </p:cNvPr>
          <p:cNvSpPr>
            <a:spLocks noGrp="1"/>
          </p:cNvSpPr>
          <p:nvPr>
            <p:ph type="dt" sz="half" idx="10"/>
          </p:nvPr>
        </p:nvSpPr>
        <p:spPr/>
        <p:txBody>
          <a:bodyPr/>
          <a:lstStyle/>
          <a:p>
            <a:fld id="{3C10BD06-DB81-4A7D-B1F8-56FEB42CF12A}" type="datetimeFigureOut">
              <a:rPr lang="fr-FR" smtClean="0"/>
              <a:t>17/01/2022</a:t>
            </a:fld>
            <a:endParaRPr lang="fr-FR"/>
          </a:p>
        </p:txBody>
      </p:sp>
      <p:sp>
        <p:nvSpPr>
          <p:cNvPr id="4" name="Espace réservé du pied de page 3">
            <a:extLst>
              <a:ext uri="{FF2B5EF4-FFF2-40B4-BE49-F238E27FC236}">
                <a16:creationId xmlns:a16="http://schemas.microsoft.com/office/drawing/2014/main" id="{79EA641F-2B4D-465F-A3CA-05704382AAA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36DFA13-C319-498C-92EE-FBCA7933082F}"/>
              </a:ext>
            </a:extLst>
          </p:cNvPr>
          <p:cNvSpPr>
            <a:spLocks noGrp="1"/>
          </p:cNvSpPr>
          <p:nvPr>
            <p:ph type="sldNum" sz="quarter" idx="12"/>
          </p:nvPr>
        </p:nvSpPr>
        <p:spPr/>
        <p:txBody>
          <a:bodyPr/>
          <a:lstStyle/>
          <a:p>
            <a:fld id="{60BCA746-BB69-492B-8A42-D400DB9C18F5}" type="slidenum">
              <a:rPr lang="fr-FR" smtClean="0"/>
              <a:t>‹N°›</a:t>
            </a:fld>
            <a:endParaRPr lang="fr-FR"/>
          </a:p>
        </p:txBody>
      </p:sp>
    </p:spTree>
    <p:extLst>
      <p:ext uri="{BB962C8B-B14F-4D97-AF65-F5344CB8AC3E}">
        <p14:creationId xmlns:p14="http://schemas.microsoft.com/office/powerpoint/2010/main" val="3357993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DEAE068-E031-44B4-A696-BCCCDB530A13}"/>
              </a:ext>
            </a:extLst>
          </p:cNvPr>
          <p:cNvSpPr>
            <a:spLocks noGrp="1"/>
          </p:cNvSpPr>
          <p:nvPr>
            <p:ph type="dt" sz="half" idx="10"/>
          </p:nvPr>
        </p:nvSpPr>
        <p:spPr/>
        <p:txBody>
          <a:bodyPr/>
          <a:lstStyle/>
          <a:p>
            <a:fld id="{3C10BD06-DB81-4A7D-B1F8-56FEB42CF12A}" type="datetimeFigureOut">
              <a:rPr lang="fr-FR" smtClean="0"/>
              <a:t>17/01/2022</a:t>
            </a:fld>
            <a:endParaRPr lang="fr-FR"/>
          </a:p>
        </p:txBody>
      </p:sp>
      <p:sp>
        <p:nvSpPr>
          <p:cNvPr id="3" name="Espace réservé du pied de page 2">
            <a:extLst>
              <a:ext uri="{FF2B5EF4-FFF2-40B4-BE49-F238E27FC236}">
                <a16:creationId xmlns:a16="http://schemas.microsoft.com/office/drawing/2014/main" id="{9010BFE9-42C7-4B36-A76D-D418DECAE03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E2C47A2-1F6F-4DDC-A742-26947B05F8FB}"/>
              </a:ext>
            </a:extLst>
          </p:cNvPr>
          <p:cNvSpPr>
            <a:spLocks noGrp="1"/>
          </p:cNvSpPr>
          <p:nvPr>
            <p:ph type="sldNum" sz="quarter" idx="12"/>
          </p:nvPr>
        </p:nvSpPr>
        <p:spPr/>
        <p:txBody>
          <a:bodyPr/>
          <a:lstStyle/>
          <a:p>
            <a:fld id="{60BCA746-BB69-492B-8A42-D400DB9C18F5}" type="slidenum">
              <a:rPr lang="fr-FR" smtClean="0"/>
              <a:t>‹N°›</a:t>
            </a:fld>
            <a:endParaRPr lang="fr-FR"/>
          </a:p>
        </p:txBody>
      </p:sp>
    </p:spTree>
    <p:extLst>
      <p:ext uri="{BB962C8B-B14F-4D97-AF65-F5344CB8AC3E}">
        <p14:creationId xmlns:p14="http://schemas.microsoft.com/office/powerpoint/2010/main" val="97419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7D4990-3DBF-4AFD-A0A6-C03715D3611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E77237A-E2BF-49A6-A583-0B03233FC5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F588CB9-5B22-4789-BE2C-16C1722C4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D174813-1882-4EA2-8731-E11B2F9305EA}"/>
              </a:ext>
            </a:extLst>
          </p:cNvPr>
          <p:cNvSpPr>
            <a:spLocks noGrp="1"/>
          </p:cNvSpPr>
          <p:nvPr>
            <p:ph type="dt" sz="half" idx="10"/>
          </p:nvPr>
        </p:nvSpPr>
        <p:spPr/>
        <p:txBody>
          <a:bodyPr/>
          <a:lstStyle/>
          <a:p>
            <a:fld id="{3C10BD06-DB81-4A7D-B1F8-56FEB42CF12A}" type="datetimeFigureOut">
              <a:rPr lang="fr-FR" smtClean="0"/>
              <a:t>17/01/2022</a:t>
            </a:fld>
            <a:endParaRPr lang="fr-FR"/>
          </a:p>
        </p:txBody>
      </p:sp>
      <p:sp>
        <p:nvSpPr>
          <p:cNvPr id="6" name="Espace réservé du pied de page 5">
            <a:extLst>
              <a:ext uri="{FF2B5EF4-FFF2-40B4-BE49-F238E27FC236}">
                <a16:creationId xmlns:a16="http://schemas.microsoft.com/office/drawing/2014/main" id="{DD4FC9C4-CBC6-46EF-A7CE-19F314EE24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804B58D-1BFB-4A02-9649-B32F90D757CF}"/>
              </a:ext>
            </a:extLst>
          </p:cNvPr>
          <p:cNvSpPr>
            <a:spLocks noGrp="1"/>
          </p:cNvSpPr>
          <p:nvPr>
            <p:ph type="sldNum" sz="quarter" idx="12"/>
          </p:nvPr>
        </p:nvSpPr>
        <p:spPr/>
        <p:txBody>
          <a:bodyPr/>
          <a:lstStyle/>
          <a:p>
            <a:fld id="{60BCA746-BB69-492B-8A42-D400DB9C18F5}" type="slidenum">
              <a:rPr lang="fr-FR" smtClean="0"/>
              <a:t>‹N°›</a:t>
            </a:fld>
            <a:endParaRPr lang="fr-FR"/>
          </a:p>
        </p:txBody>
      </p:sp>
    </p:spTree>
    <p:extLst>
      <p:ext uri="{BB962C8B-B14F-4D97-AF65-F5344CB8AC3E}">
        <p14:creationId xmlns:p14="http://schemas.microsoft.com/office/powerpoint/2010/main" val="81345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2013F0-F07B-4F3F-A9C3-055EBF91D2E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4396379-E0C7-4A57-A144-31A8454D6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477BADB-345A-4D45-AFC7-54A45E495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3E8B945-BFDC-40B9-B9F6-9E0F57EA982D}"/>
              </a:ext>
            </a:extLst>
          </p:cNvPr>
          <p:cNvSpPr>
            <a:spLocks noGrp="1"/>
          </p:cNvSpPr>
          <p:nvPr>
            <p:ph type="dt" sz="half" idx="10"/>
          </p:nvPr>
        </p:nvSpPr>
        <p:spPr/>
        <p:txBody>
          <a:bodyPr/>
          <a:lstStyle/>
          <a:p>
            <a:fld id="{3C10BD06-DB81-4A7D-B1F8-56FEB42CF12A}" type="datetimeFigureOut">
              <a:rPr lang="fr-FR" smtClean="0"/>
              <a:t>17/01/2022</a:t>
            </a:fld>
            <a:endParaRPr lang="fr-FR"/>
          </a:p>
        </p:txBody>
      </p:sp>
      <p:sp>
        <p:nvSpPr>
          <p:cNvPr id="6" name="Espace réservé du pied de page 5">
            <a:extLst>
              <a:ext uri="{FF2B5EF4-FFF2-40B4-BE49-F238E27FC236}">
                <a16:creationId xmlns:a16="http://schemas.microsoft.com/office/drawing/2014/main" id="{DB583244-C49E-4A51-9244-C8F183ACC9F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4B36D49-C344-4E3B-AA92-A60522D1C47C}"/>
              </a:ext>
            </a:extLst>
          </p:cNvPr>
          <p:cNvSpPr>
            <a:spLocks noGrp="1"/>
          </p:cNvSpPr>
          <p:nvPr>
            <p:ph type="sldNum" sz="quarter" idx="12"/>
          </p:nvPr>
        </p:nvSpPr>
        <p:spPr/>
        <p:txBody>
          <a:bodyPr/>
          <a:lstStyle/>
          <a:p>
            <a:fld id="{60BCA746-BB69-492B-8A42-D400DB9C18F5}" type="slidenum">
              <a:rPr lang="fr-FR" smtClean="0"/>
              <a:t>‹N°›</a:t>
            </a:fld>
            <a:endParaRPr lang="fr-FR"/>
          </a:p>
        </p:txBody>
      </p:sp>
    </p:spTree>
    <p:extLst>
      <p:ext uri="{BB962C8B-B14F-4D97-AF65-F5344CB8AC3E}">
        <p14:creationId xmlns:p14="http://schemas.microsoft.com/office/powerpoint/2010/main" val="346447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7A5195-9524-4D0F-B365-45A868C95A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15B9EB2-58DF-4E1F-9122-B133FD8614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68CF4E-A044-4487-980A-4110642DF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0BD06-DB81-4A7D-B1F8-56FEB42CF12A}" type="datetimeFigureOut">
              <a:rPr lang="fr-FR" smtClean="0"/>
              <a:t>17/01/2022</a:t>
            </a:fld>
            <a:endParaRPr lang="fr-FR"/>
          </a:p>
        </p:txBody>
      </p:sp>
      <p:sp>
        <p:nvSpPr>
          <p:cNvPr id="5" name="Espace réservé du pied de page 4">
            <a:extLst>
              <a:ext uri="{FF2B5EF4-FFF2-40B4-BE49-F238E27FC236}">
                <a16:creationId xmlns:a16="http://schemas.microsoft.com/office/drawing/2014/main" id="{A627685E-C707-44AB-9D03-106C5326C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A280ADF-108A-4CC3-9514-E7A64E3D3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CA746-BB69-492B-8A42-D400DB9C18F5}" type="slidenum">
              <a:rPr lang="fr-FR" smtClean="0"/>
              <a:t>‹N°›</a:t>
            </a:fld>
            <a:endParaRPr lang="fr-FR"/>
          </a:p>
        </p:txBody>
      </p:sp>
    </p:spTree>
    <p:extLst>
      <p:ext uri="{BB962C8B-B14F-4D97-AF65-F5344CB8AC3E}">
        <p14:creationId xmlns:p14="http://schemas.microsoft.com/office/powerpoint/2010/main" val="2745473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BF358DCC-7FD2-44E6-8700-44D9908B06BA}"/>
              </a:ext>
            </a:extLst>
          </p:cNvPr>
          <p:cNvSpPr>
            <a:spLocks noGrp="1"/>
          </p:cNvSpPr>
          <p:nvPr>
            <p:ph type="subTitle" idx="1"/>
          </p:nvPr>
        </p:nvSpPr>
        <p:spPr>
          <a:xfrm>
            <a:off x="1513968" y="1571812"/>
            <a:ext cx="9163757" cy="450447"/>
          </a:xfrm>
        </p:spPr>
        <p:txBody>
          <a:bodyPr anchor="ctr">
            <a:noAutofit/>
          </a:bodyPr>
          <a:lstStyle/>
          <a:p>
            <a:r>
              <a:rPr lang="fr-FR" sz="6600" dirty="0">
                <a:solidFill>
                  <a:schemeClr val="tx2"/>
                </a:solidFill>
              </a:rPr>
              <a:t>Projet </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age 4">
            <a:extLst>
              <a:ext uri="{FF2B5EF4-FFF2-40B4-BE49-F238E27FC236}">
                <a16:creationId xmlns:a16="http://schemas.microsoft.com/office/drawing/2014/main" id="{194E6EEC-C345-4C42-AC1F-33BA4F463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59" y="2603148"/>
            <a:ext cx="11123774" cy="283656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3968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BF358DCC-7FD2-44E6-8700-44D9908B06BA}"/>
              </a:ext>
            </a:extLst>
          </p:cNvPr>
          <p:cNvSpPr>
            <a:spLocks noGrp="1"/>
          </p:cNvSpPr>
          <p:nvPr>
            <p:ph type="subTitle" idx="1"/>
          </p:nvPr>
        </p:nvSpPr>
        <p:spPr>
          <a:xfrm>
            <a:off x="1504243" y="436400"/>
            <a:ext cx="9163757" cy="450447"/>
          </a:xfrm>
        </p:spPr>
        <p:txBody>
          <a:bodyPr anchor="ctr">
            <a:noAutofit/>
          </a:bodyPr>
          <a:lstStyle/>
          <a:p>
            <a:r>
              <a:rPr lang="fr-FR" sz="5400" dirty="0">
                <a:solidFill>
                  <a:schemeClr val="tx2"/>
                </a:solidFill>
              </a:rPr>
              <a:t>Base de données :</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ous-titre 2">
            <a:extLst>
              <a:ext uri="{FF2B5EF4-FFF2-40B4-BE49-F238E27FC236}">
                <a16:creationId xmlns:a16="http://schemas.microsoft.com/office/drawing/2014/main" id="{008D8E4B-3745-4A19-A384-4C56ECE8DFC0}"/>
              </a:ext>
            </a:extLst>
          </p:cNvPr>
          <p:cNvSpPr txBox="1">
            <a:spLocks/>
          </p:cNvSpPr>
          <p:nvPr/>
        </p:nvSpPr>
        <p:spPr>
          <a:xfrm>
            <a:off x="1524000" y="2352782"/>
            <a:ext cx="9144000" cy="3349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dirty="0"/>
          </a:p>
        </p:txBody>
      </p:sp>
      <p:pic>
        <p:nvPicPr>
          <p:cNvPr id="5" name="Image 4">
            <a:extLst>
              <a:ext uri="{FF2B5EF4-FFF2-40B4-BE49-F238E27FC236}">
                <a16:creationId xmlns:a16="http://schemas.microsoft.com/office/drawing/2014/main" id="{0F1AF635-BCDB-4AAB-AE33-F984D23A4E8E}"/>
              </a:ext>
            </a:extLst>
          </p:cNvPr>
          <p:cNvPicPr>
            <a:picLocks noChangeAspect="1"/>
          </p:cNvPicPr>
          <p:nvPr/>
        </p:nvPicPr>
        <p:blipFill>
          <a:blip r:embed="rId2"/>
          <a:stretch>
            <a:fillRect/>
          </a:stretch>
        </p:blipFill>
        <p:spPr>
          <a:xfrm>
            <a:off x="0" y="1319091"/>
            <a:ext cx="12192000" cy="4954777"/>
          </a:xfrm>
          <a:prstGeom prst="rect">
            <a:avLst/>
          </a:prstGeom>
        </p:spPr>
      </p:pic>
    </p:spTree>
    <p:extLst>
      <p:ext uri="{BB962C8B-B14F-4D97-AF65-F5344CB8AC3E}">
        <p14:creationId xmlns:p14="http://schemas.microsoft.com/office/powerpoint/2010/main" val="368502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BF358DCC-7FD2-44E6-8700-44D9908B06BA}"/>
              </a:ext>
            </a:extLst>
          </p:cNvPr>
          <p:cNvSpPr>
            <a:spLocks noGrp="1"/>
          </p:cNvSpPr>
          <p:nvPr>
            <p:ph type="subTitle" idx="1"/>
          </p:nvPr>
        </p:nvSpPr>
        <p:spPr>
          <a:xfrm>
            <a:off x="1524000" y="990506"/>
            <a:ext cx="9163757" cy="450447"/>
          </a:xfrm>
        </p:spPr>
        <p:txBody>
          <a:bodyPr anchor="ctr">
            <a:noAutofit/>
          </a:bodyPr>
          <a:lstStyle/>
          <a:p>
            <a:r>
              <a:rPr lang="fr-FR" sz="6600" dirty="0">
                <a:solidFill>
                  <a:schemeClr val="tx2"/>
                </a:solidFill>
              </a:rPr>
              <a:t>Règles de gestion</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ous-titre 2">
            <a:extLst>
              <a:ext uri="{FF2B5EF4-FFF2-40B4-BE49-F238E27FC236}">
                <a16:creationId xmlns:a16="http://schemas.microsoft.com/office/drawing/2014/main" id="{008D8E4B-3745-4A19-A384-4C56ECE8DFC0}"/>
              </a:ext>
            </a:extLst>
          </p:cNvPr>
          <p:cNvSpPr txBox="1">
            <a:spLocks/>
          </p:cNvSpPr>
          <p:nvPr/>
        </p:nvSpPr>
        <p:spPr>
          <a:xfrm>
            <a:off x="1524000" y="2352782"/>
            <a:ext cx="9144000" cy="3349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buSzPct val="45000"/>
              <a:buFont typeface="StarSymbol"/>
              <a:buChar char="●"/>
            </a:pPr>
            <a:r>
              <a:rPr lang="fr-FR" sz="2400" dirty="0"/>
              <a:t>Un élève ne peut passer l'examen du permis que si et seulement s'il passer au minimum 20 heures de conduite pour le permis en boite manuelle et au minimum 13 heures de conduite pour le permis en boite automatique.</a:t>
            </a:r>
          </a:p>
          <a:p>
            <a:pPr lvl="0">
              <a:buSzPct val="45000"/>
              <a:buFont typeface="StarSymbol"/>
              <a:buChar char="●"/>
            </a:pPr>
            <a:endParaRPr lang="fr-FR" sz="2400" dirty="0"/>
          </a:p>
          <a:p>
            <a:pPr lvl="0">
              <a:buSzPct val="45000"/>
              <a:buFont typeface="StarSymbol"/>
              <a:buChar char="●"/>
            </a:pPr>
            <a:r>
              <a:rPr lang="fr-FR" sz="2400" dirty="0"/>
              <a:t>Un élève ne peut passer l'examen du permis que si et seulement si il a obtenu l'examen du code</a:t>
            </a:r>
          </a:p>
          <a:p>
            <a:endParaRPr lang="fr-FR" dirty="0"/>
          </a:p>
        </p:txBody>
      </p:sp>
    </p:spTree>
    <p:extLst>
      <p:ext uri="{BB962C8B-B14F-4D97-AF65-F5344CB8AC3E}">
        <p14:creationId xmlns:p14="http://schemas.microsoft.com/office/powerpoint/2010/main" val="138997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BF358DCC-7FD2-44E6-8700-44D9908B06BA}"/>
              </a:ext>
            </a:extLst>
          </p:cNvPr>
          <p:cNvSpPr>
            <a:spLocks noGrp="1"/>
          </p:cNvSpPr>
          <p:nvPr>
            <p:ph type="subTitle" idx="1"/>
          </p:nvPr>
        </p:nvSpPr>
        <p:spPr>
          <a:xfrm>
            <a:off x="1524000" y="990506"/>
            <a:ext cx="9163757" cy="450447"/>
          </a:xfrm>
        </p:spPr>
        <p:txBody>
          <a:bodyPr anchor="ctr">
            <a:noAutofit/>
          </a:bodyPr>
          <a:lstStyle/>
          <a:p>
            <a:r>
              <a:rPr lang="fr-FR" sz="5400" dirty="0">
                <a:solidFill>
                  <a:schemeClr val="tx2"/>
                </a:solidFill>
              </a:rPr>
              <a:t>Modèle Conceptuel de données </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ous-titre 2">
            <a:extLst>
              <a:ext uri="{FF2B5EF4-FFF2-40B4-BE49-F238E27FC236}">
                <a16:creationId xmlns:a16="http://schemas.microsoft.com/office/drawing/2014/main" id="{008D8E4B-3745-4A19-A384-4C56ECE8DFC0}"/>
              </a:ext>
            </a:extLst>
          </p:cNvPr>
          <p:cNvSpPr txBox="1">
            <a:spLocks/>
          </p:cNvSpPr>
          <p:nvPr/>
        </p:nvSpPr>
        <p:spPr>
          <a:xfrm>
            <a:off x="1524000" y="2352782"/>
            <a:ext cx="9144000" cy="3349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dirty="0"/>
          </a:p>
        </p:txBody>
      </p:sp>
      <p:pic>
        <p:nvPicPr>
          <p:cNvPr id="4" name="Image 3">
            <a:extLst>
              <a:ext uri="{FF2B5EF4-FFF2-40B4-BE49-F238E27FC236}">
                <a16:creationId xmlns:a16="http://schemas.microsoft.com/office/drawing/2014/main" id="{FF1203AF-EACF-4D58-A7CF-DA5A9DC75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996" y="1726058"/>
            <a:ext cx="9632699" cy="4638201"/>
          </a:xfrm>
          <a:prstGeom prst="rect">
            <a:avLst/>
          </a:prstGeom>
        </p:spPr>
      </p:pic>
    </p:spTree>
    <p:extLst>
      <p:ext uri="{BB962C8B-B14F-4D97-AF65-F5344CB8AC3E}">
        <p14:creationId xmlns:p14="http://schemas.microsoft.com/office/powerpoint/2010/main" val="109660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BF358DCC-7FD2-44E6-8700-44D9908B06BA}"/>
              </a:ext>
            </a:extLst>
          </p:cNvPr>
          <p:cNvSpPr>
            <a:spLocks noGrp="1"/>
          </p:cNvSpPr>
          <p:nvPr>
            <p:ph type="subTitle" idx="1"/>
          </p:nvPr>
        </p:nvSpPr>
        <p:spPr>
          <a:xfrm>
            <a:off x="1504243" y="436400"/>
            <a:ext cx="9163757" cy="450447"/>
          </a:xfrm>
        </p:spPr>
        <p:txBody>
          <a:bodyPr anchor="ctr">
            <a:noAutofit/>
          </a:bodyPr>
          <a:lstStyle/>
          <a:p>
            <a:r>
              <a:rPr lang="fr-FR" sz="5400" dirty="0">
                <a:solidFill>
                  <a:schemeClr val="tx2"/>
                </a:solidFill>
              </a:rPr>
              <a:t>Modèle logique relationnel</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ous-titre 2">
            <a:extLst>
              <a:ext uri="{FF2B5EF4-FFF2-40B4-BE49-F238E27FC236}">
                <a16:creationId xmlns:a16="http://schemas.microsoft.com/office/drawing/2014/main" id="{008D8E4B-3745-4A19-A384-4C56ECE8DFC0}"/>
              </a:ext>
            </a:extLst>
          </p:cNvPr>
          <p:cNvSpPr txBox="1">
            <a:spLocks/>
          </p:cNvSpPr>
          <p:nvPr/>
        </p:nvSpPr>
        <p:spPr>
          <a:xfrm>
            <a:off x="1524000" y="2352782"/>
            <a:ext cx="9144000" cy="3349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dirty="0"/>
          </a:p>
        </p:txBody>
      </p:sp>
      <p:pic>
        <p:nvPicPr>
          <p:cNvPr id="4" name="Image 3">
            <a:extLst>
              <a:ext uri="{FF2B5EF4-FFF2-40B4-BE49-F238E27FC236}">
                <a16:creationId xmlns:a16="http://schemas.microsoft.com/office/drawing/2014/main" id="{4E9FE5BD-8E12-4E2F-9591-5CA2793544C8}"/>
              </a:ext>
            </a:extLst>
          </p:cNvPr>
          <p:cNvPicPr>
            <a:picLocks noChangeAspect="1"/>
          </p:cNvPicPr>
          <p:nvPr/>
        </p:nvPicPr>
        <p:blipFill>
          <a:blip r:embed="rId2"/>
          <a:stretch>
            <a:fillRect/>
          </a:stretch>
        </p:blipFill>
        <p:spPr>
          <a:xfrm>
            <a:off x="1084550" y="1225343"/>
            <a:ext cx="10207528" cy="5385142"/>
          </a:xfrm>
          <a:prstGeom prst="rect">
            <a:avLst/>
          </a:prstGeom>
        </p:spPr>
      </p:pic>
    </p:spTree>
    <p:extLst>
      <p:ext uri="{BB962C8B-B14F-4D97-AF65-F5344CB8AC3E}">
        <p14:creationId xmlns:p14="http://schemas.microsoft.com/office/powerpoint/2010/main" val="217261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BF358DCC-7FD2-44E6-8700-44D9908B06BA}"/>
              </a:ext>
            </a:extLst>
          </p:cNvPr>
          <p:cNvSpPr>
            <a:spLocks noGrp="1"/>
          </p:cNvSpPr>
          <p:nvPr>
            <p:ph type="subTitle" idx="1"/>
          </p:nvPr>
        </p:nvSpPr>
        <p:spPr>
          <a:xfrm>
            <a:off x="1524000" y="990506"/>
            <a:ext cx="9163757" cy="450447"/>
          </a:xfrm>
        </p:spPr>
        <p:txBody>
          <a:bodyPr anchor="ctr">
            <a:noAutofit/>
          </a:bodyPr>
          <a:lstStyle/>
          <a:p>
            <a:r>
              <a:rPr lang="fr-FR" sz="6600" dirty="0">
                <a:solidFill>
                  <a:schemeClr val="tx2"/>
                </a:solidFill>
              </a:rPr>
              <a:t>Qui sommes-nous ?</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ous-titre 2">
            <a:extLst>
              <a:ext uri="{FF2B5EF4-FFF2-40B4-BE49-F238E27FC236}">
                <a16:creationId xmlns:a16="http://schemas.microsoft.com/office/drawing/2014/main" id="{008D8E4B-3745-4A19-A384-4C56ECE8DFC0}"/>
              </a:ext>
            </a:extLst>
          </p:cNvPr>
          <p:cNvSpPr txBox="1">
            <a:spLocks/>
          </p:cNvSpPr>
          <p:nvPr/>
        </p:nvSpPr>
        <p:spPr>
          <a:xfrm>
            <a:off x="1524000" y="2352782"/>
            <a:ext cx="9144000" cy="3349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SzPct val="45000"/>
              <a:buFont typeface="StarSymbol"/>
              <a:buChar char="●"/>
            </a:pPr>
            <a:r>
              <a:rPr lang="fr-FR" u="sng" dirty="0" err="1">
                <a:latin typeface="Calibri" pitchFamily="34"/>
              </a:rPr>
              <a:t>DigiDev</a:t>
            </a:r>
            <a:r>
              <a:rPr lang="fr-FR" dirty="0">
                <a:latin typeface="Calibri" pitchFamily="34"/>
              </a:rPr>
              <a:t> :   S.A.R.L  fondée en 2017 au capital de 18 000 €</a:t>
            </a:r>
          </a:p>
          <a:p>
            <a:pPr>
              <a:buSzPct val="45000"/>
              <a:buFont typeface="StarSymbol"/>
              <a:buChar char="●"/>
            </a:pPr>
            <a:endParaRPr lang="fr-FR" dirty="0">
              <a:latin typeface="Calibri" pitchFamily="34"/>
            </a:endParaRPr>
          </a:p>
          <a:p>
            <a:pPr>
              <a:buSzPct val="45000"/>
              <a:buFont typeface="StarSymbol"/>
              <a:buChar char="●"/>
            </a:pPr>
            <a:r>
              <a:rPr lang="fr-FR" dirty="0">
                <a:latin typeface="Calibri" pitchFamily="34"/>
              </a:rPr>
              <a:t>3 employés (et associés)</a:t>
            </a:r>
          </a:p>
          <a:p>
            <a:pPr>
              <a:buSzPct val="45000"/>
              <a:buFont typeface="StarSymbol"/>
              <a:buChar char="●"/>
            </a:pPr>
            <a:endParaRPr lang="fr-FR" dirty="0">
              <a:latin typeface="Calibri" pitchFamily="34"/>
            </a:endParaRPr>
          </a:p>
          <a:p>
            <a:pPr>
              <a:buSzPct val="45000"/>
              <a:buFont typeface="StarSymbol"/>
              <a:buChar char="●"/>
            </a:pPr>
            <a:r>
              <a:rPr lang="fr-FR" dirty="0">
                <a:latin typeface="Calibri" pitchFamily="34"/>
              </a:rPr>
              <a:t>Prestataire Web : Développement.</a:t>
            </a:r>
          </a:p>
          <a:p>
            <a:endParaRPr lang="fr-FR" dirty="0"/>
          </a:p>
        </p:txBody>
      </p:sp>
    </p:spTree>
    <p:extLst>
      <p:ext uri="{BB962C8B-B14F-4D97-AF65-F5344CB8AC3E}">
        <p14:creationId xmlns:p14="http://schemas.microsoft.com/office/powerpoint/2010/main" val="390623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BF358DCC-7FD2-44E6-8700-44D9908B06BA}"/>
              </a:ext>
            </a:extLst>
          </p:cNvPr>
          <p:cNvSpPr>
            <a:spLocks noGrp="1"/>
          </p:cNvSpPr>
          <p:nvPr>
            <p:ph type="subTitle" idx="1"/>
          </p:nvPr>
        </p:nvSpPr>
        <p:spPr>
          <a:xfrm>
            <a:off x="1524000" y="990506"/>
            <a:ext cx="9163757" cy="450447"/>
          </a:xfrm>
        </p:spPr>
        <p:txBody>
          <a:bodyPr anchor="ctr">
            <a:noAutofit/>
          </a:bodyPr>
          <a:lstStyle/>
          <a:p>
            <a:r>
              <a:rPr lang="fr-FR" sz="6600" dirty="0">
                <a:solidFill>
                  <a:schemeClr val="tx2"/>
                </a:solidFill>
              </a:rPr>
              <a:t>Organigramme de </a:t>
            </a:r>
            <a:r>
              <a:rPr lang="fr-FR" sz="6600" dirty="0" err="1">
                <a:solidFill>
                  <a:schemeClr val="tx2"/>
                </a:solidFill>
              </a:rPr>
              <a:t>DigiDev</a:t>
            </a:r>
            <a:r>
              <a:rPr lang="fr-FR" sz="6600" dirty="0">
                <a:solidFill>
                  <a:schemeClr val="tx2"/>
                </a:solidFill>
              </a:rPr>
              <a:t> </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E02642F5-BA8D-426B-8921-C8C455A355F1}"/>
              </a:ext>
            </a:extLst>
          </p:cNvPr>
          <p:cNvSpPr/>
          <p:nvPr/>
        </p:nvSpPr>
        <p:spPr>
          <a:xfrm>
            <a:off x="4482561" y="2109644"/>
            <a:ext cx="3246634" cy="13253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Chef de Projet :</a:t>
            </a:r>
          </a:p>
          <a:p>
            <a:pPr algn="ctr"/>
            <a:r>
              <a:rPr lang="fr-FR" dirty="0"/>
              <a:t>Hubert-Romuald Kaye-NGASSI</a:t>
            </a:r>
          </a:p>
        </p:txBody>
      </p:sp>
      <p:sp>
        <p:nvSpPr>
          <p:cNvPr id="4" name="Rectangle 3">
            <a:extLst>
              <a:ext uri="{FF2B5EF4-FFF2-40B4-BE49-F238E27FC236}">
                <a16:creationId xmlns:a16="http://schemas.microsoft.com/office/drawing/2014/main" id="{4279C3B7-CD57-4C3A-A51F-C1635DC9BEBE}"/>
              </a:ext>
            </a:extLst>
          </p:cNvPr>
          <p:cNvSpPr/>
          <p:nvPr/>
        </p:nvSpPr>
        <p:spPr>
          <a:xfrm>
            <a:off x="1078940" y="4322879"/>
            <a:ext cx="2897312" cy="13253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Développeur :</a:t>
            </a:r>
          </a:p>
          <a:p>
            <a:pPr algn="ctr"/>
            <a:r>
              <a:rPr lang="fr-FR" dirty="0"/>
              <a:t>Pires De Araujo Adrien</a:t>
            </a:r>
          </a:p>
          <a:p>
            <a:pPr algn="ctr"/>
            <a:endParaRPr lang="fr-FR" dirty="0"/>
          </a:p>
        </p:txBody>
      </p:sp>
      <p:sp>
        <p:nvSpPr>
          <p:cNvPr id="5" name="Rectangle 4">
            <a:extLst>
              <a:ext uri="{FF2B5EF4-FFF2-40B4-BE49-F238E27FC236}">
                <a16:creationId xmlns:a16="http://schemas.microsoft.com/office/drawing/2014/main" id="{A26A3CD1-AE05-4F19-A160-BD5FA7BD9035}"/>
              </a:ext>
            </a:extLst>
          </p:cNvPr>
          <p:cNvSpPr/>
          <p:nvPr/>
        </p:nvSpPr>
        <p:spPr>
          <a:xfrm>
            <a:off x="8339038" y="4363121"/>
            <a:ext cx="2897312" cy="13253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Développeur :</a:t>
            </a:r>
          </a:p>
          <a:p>
            <a:pPr algn="ctr"/>
            <a:r>
              <a:rPr lang="fr-FR" dirty="0"/>
              <a:t>Michel Mattéo</a:t>
            </a:r>
          </a:p>
        </p:txBody>
      </p:sp>
      <p:cxnSp>
        <p:nvCxnSpPr>
          <p:cNvPr id="7" name="Connecteur droit avec flèche 6">
            <a:extLst>
              <a:ext uri="{FF2B5EF4-FFF2-40B4-BE49-F238E27FC236}">
                <a16:creationId xmlns:a16="http://schemas.microsoft.com/office/drawing/2014/main" id="{8AFF2CDD-C4C7-4E74-8819-CBE4EDB1D438}"/>
              </a:ext>
            </a:extLst>
          </p:cNvPr>
          <p:cNvCxnSpPr>
            <a:stCxn id="4" idx="0"/>
            <a:endCxn id="2" idx="1"/>
          </p:cNvCxnSpPr>
          <p:nvPr/>
        </p:nvCxnSpPr>
        <p:spPr>
          <a:xfrm flipV="1">
            <a:off x="2527596" y="2772327"/>
            <a:ext cx="1954965" cy="15505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Connecteur droit avec flèche 8">
            <a:extLst>
              <a:ext uri="{FF2B5EF4-FFF2-40B4-BE49-F238E27FC236}">
                <a16:creationId xmlns:a16="http://schemas.microsoft.com/office/drawing/2014/main" id="{97CAEEBC-E0B4-41CD-994C-7444338F0470}"/>
              </a:ext>
            </a:extLst>
          </p:cNvPr>
          <p:cNvCxnSpPr>
            <a:stCxn id="5" idx="0"/>
            <a:endCxn id="2" idx="3"/>
          </p:cNvCxnSpPr>
          <p:nvPr/>
        </p:nvCxnSpPr>
        <p:spPr>
          <a:xfrm flipH="1" flipV="1">
            <a:off x="7729195" y="2772327"/>
            <a:ext cx="2058499" cy="1590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787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BF358DCC-7FD2-44E6-8700-44D9908B06BA}"/>
              </a:ext>
            </a:extLst>
          </p:cNvPr>
          <p:cNvSpPr>
            <a:spLocks noGrp="1"/>
          </p:cNvSpPr>
          <p:nvPr>
            <p:ph type="subTitle" idx="1"/>
          </p:nvPr>
        </p:nvSpPr>
        <p:spPr>
          <a:xfrm>
            <a:off x="1524000" y="990506"/>
            <a:ext cx="9163757" cy="450447"/>
          </a:xfrm>
        </p:spPr>
        <p:txBody>
          <a:bodyPr anchor="ctr">
            <a:noAutofit/>
          </a:bodyPr>
          <a:lstStyle/>
          <a:p>
            <a:r>
              <a:rPr lang="fr-FR" sz="6600" dirty="0">
                <a:solidFill>
                  <a:schemeClr val="tx2"/>
                </a:solidFill>
              </a:rPr>
              <a:t>L’entreprise </a:t>
            </a:r>
            <a:r>
              <a:rPr lang="fr-FR" sz="6600" dirty="0" err="1">
                <a:solidFill>
                  <a:schemeClr val="tx2"/>
                </a:solidFill>
              </a:rPr>
              <a:t>Auto&amp;Code</a:t>
            </a:r>
            <a:endParaRPr lang="fr-FR" sz="6600" dirty="0">
              <a:solidFill>
                <a:schemeClr val="tx2"/>
              </a:solidFill>
            </a:endParaRP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ous-titre 2">
            <a:extLst>
              <a:ext uri="{FF2B5EF4-FFF2-40B4-BE49-F238E27FC236}">
                <a16:creationId xmlns:a16="http://schemas.microsoft.com/office/drawing/2014/main" id="{008D8E4B-3745-4A19-A384-4C56ECE8DFC0}"/>
              </a:ext>
            </a:extLst>
          </p:cNvPr>
          <p:cNvSpPr txBox="1">
            <a:spLocks/>
          </p:cNvSpPr>
          <p:nvPr/>
        </p:nvSpPr>
        <p:spPr>
          <a:xfrm>
            <a:off x="1524000" y="2352782"/>
            <a:ext cx="9144000" cy="334937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dirty="0"/>
              <a:t>Société crée en 2002 par Mr </a:t>
            </a:r>
            <a:r>
              <a:rPr lang="fr-FR" dirty="0" err="1"/>
              <a:t>LongChamp</a:t>
            </a:r>
            <a:r>
              <a:rPr lang="fr-FR" dirty="0"/>
              <a:t> ,fondateur et directeur de cette entreprise. </a:t>
            </a:r>
          </a:p>
          <a:p>
            <a:pPr algn="l"/>
            <a:r>
              <a:rPr lang="fr-FR" dirty="0"/>
              <a:t>- Un bonne réputation depuis 15 ans.</a:t>
            </a:r>
          </a:p>
          <a:p>
            <a:pPr algn="l"/>
            <a:r>
              <a:rPr lang="fr-FR" dirty="0"/>
              <a:t>- Un capital social  de 80 000€.</a:t>
            </a:r>
          </a:p>
          <a:p>
            <a:pPr algn="l"/>
            <a:r>
              <a:rPr lang="fr-FR" dirty="0"/>
              <a:t>- Située 9 Rue du Hazard, 78000 Versailles.</a:t>
            </a:r>
          </a:p>
          <a:p>
            <a:pPr algn="l"/>
            <a:r>
              <a:rPr lang="fr-FR" dirty="0"/>
              <a:t>- 5 moniteurs Diplômés d’Etat.</a:t>
            </a:r>
          </a:p>
          <a:p>
            <a:pPr algn="l"/>
            <a:r>
              <a:rPr lang="fr-FR" dirty="0"/>
              <a:t>- Véhicules neuf renouvelés tous les 3 ans.</a:t>
            </a:r>
          </a:p>
          <a:p>
            <a:pPr algn="l"/>
            <a:r>
              <a:rPr lang="fr-FR" dirty="0"/>
              <a:t>- Offres diversifiées de facturation des leçons.</a:t>
            </a:r>
          </a:p>
          <a:p>
            <a:pPr algn="l"/>
            <a:endParaRPr lang="fr-FR" dirty="0"/>
          </a:p>
        </p:txBody>
      </p:sp>
    </p:spTree>
    <p:extLst>
      <p:ext uri="{BB962C8B-B14F-4D97-AF65-F5344CB8AC3E}">
        <p14:creationId xmlns:p14="http://schemas.microsoft.com/office/powerpoint/2010/main" val="316343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BF358DCC-7FD2-44E6-8700-44D9908B06BA}"/>
              </a:ext>
            </a:extLst>
          </p:cNvPr>
          <p:cNvSpPr>
            <a:spLocks noGrp="1"/>
          </p:cNvSpPr>
          <p:nvPr>
            <p:ph type="subTitle" idx="1"/>
          </p:nvPr>
        </p:nvSpPr>
        <p:spPr>
          <a:xfrm>
            <a:off x="1524000" y="990506"/>
            <a:ext cx="9163757" cy="450447"/>
          </a:xfrm>
        </p:spPr>
        <p:txBody>
          <a:bodyPr anchor="ctr">
            <a:noAutofit/>
          </a:bodyPr>
          <a:lstStyle/>
          <a:p>
            <a:r>
              <a:rPr lang="fr-FR" sz="6600" dirty="0">
                <a:solidFill>
                  <a:schemeClr val="tx2"/>
                </a:solidFill>
              </a:rPr>
              <a:t>L’entreprise souhaite :</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ous-titre 2">
            <a:extLst>
              <a:ext uri="{FF2B5EF4-FFF2-40B4-BE49-F238E27FC236}">
                <a16:creationId xmlns:a16="http://schemas.microsoft.com/office/drawing/2014/main" id="{008D8E4B-3745-4A19-A384-4C56ECE8DFC0}"/>
              </a:ext>
            </a:extLst>
          </p:cNvPr>
          <p:cNvSpPr txBox="1">
            <a:spLocks/>
          </p:cNvSpPr>
          <p:nvPr/>
        </p:nvSpPr>
        <p:spPr>
          <a:xfrm>
            <a:off x="1533878" y="2180658"/>
            <a:ext cx="9144000" cy="3349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buSzPct val="45000"/>
              <a:buFont typeface="StarSymbol"/>
              <a:buChar char="●"/>
            </a:pPr>
            <a:r>
              <a:rPr lang="fr-FR" sz="2400" dirty="0"/>
              <a:t>Un site web permettant de faire la vitrine de </a:t>
            </a:r>
            <a:r>
              <a:rPr lang="fr-FR" sz="2400" dirty="0" err="1"/>
              <a:t>Auto&amp;Code</a:t>
            </a:r>
            <a:r>
              <a:rPr lang="fr-FR" sz="2400" dirty="0"/>
              <a:t> incluant une liste exhaustive des services et les tarifs proposés .</a:t>
            </a:r>
          </a:p>
          <a:p>
            <a:pPr lvl="0">
              <a:buSzPct val="45000"/>
              <a:buFont typeface="StarSymbol"/>
              <a:buChar char="●"/>
            </a:pPr>
            <a:endParaRPr lang="fr-FR" sz="2400" dirty="0"/>
          </a:p>
          <a:p>
            <a:pPr lvl="0">
              <a:buSzPct val="45000"/>
              <a:buFont typeface="StarSymbol"/>
              <a:buChar char="●"/>
            </a:pPr>
            <a:r>
              <a:rPr lang="fr-FR" sz="2400" dirty="0"/>
              <a:t>Que ce dernier soit dynamique afin que chaque moniteur puisse inscrire des leçons.</a:t>
            </a:r>
          </a:p>
          <a:p>
            <a:pPr lvl="0">
              <a:buSzPct val="45000"/>
              <a:buFont typeface="StarSymbol"/>
              <a:buChar char="●"/>
            </a:pPr>
            <a:endParaRPr lang="fr-FR" sz="2400" dirty="0"/>
          </a:p>
          <a:p>
            <a:pPr lvl="0">
              <a:buSzPct val="45000"/>
              <a:buFont typeface="StarSymbol"/>
              <a:buChar char="●"/>
            </a:pPr>
            <a:r>
              <a:rPr lang="fr-FR" sz="2400" dirty="0"/>
              <a:t>Que les moniteurs puissent avoir un suivi mis-à-jour régulièrement et détaillé de chaque élève.</a:t>
            </a:r>
          </a:p>
          <a:p>
            <a:pPr lvl="0">
              <a:buSzPct val="45000"/>
              <a:buFont typeface="StarSymbol"/>
              <a:buChar char="●"/>
            </a:pPr>
            <a:endParaRPr lang="fr-FR" dirty="0">
              <a:latin typeface="Calibri" pitchFamily="34"/>
            </a:endParaRPr>
          </a:p>
          <a:p>
            <a:endParaRPr lang="fr-FR" dirty="0"/>
          </a:p>
        </p:txBody>
      </p:sp>
    </p:spTree>
    <p:extLst>
      <p:ext uri="{BB962C8B-B14F-4D97-AF65-F5344CB8AC3E}">
        <p14:creationId xmlns:p14="http://schemas.microsoft.com/office/powerpoint/2010/main" val="2682524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BF358DCC-7FD2-44E6-8700-44D9908B06BA}"/>
              </a:ext>
            </a:extLst>
          </p:cNvPr>
          <p:cNvSpPr>
            <a:spLocks noGrp="1"/>
          </p:cNvSpPr>
          <p:nvPr>
            <p:ph type="subTitle" idx="1"/>
          </p:nvPr>
        </p:nvSpPr>
        <p:spPr>
          <a:xfrm>
            <a:off x="1504243" y="369787"/>
            <a:ext cx="9163757" cy="450447"/>
          </a:xfrm>
        </p:spPr>
        <p:txBody>
          <a:bodyPr anchor="ctr">
            <a:noAutofit/>
          </a:bodyPr>
          <a:lstStyle/>
          <a:p>
            <a:r>
              <a:rPr lang="fr-FR" sz="4800" dirty="0">
                <a:solidFill>
                  <a:schemeClr val="tx2"/>
                </a:solidFill>
              </a:rPr>
              <a:t>Plan du site :</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ous-titre 2">
            <a:extLst>
              <a:ext uri="{FF2B5EF4-FFF2-40B4-BE49-F238E27FC236}">
                <a16:creationId xmlns:a16="http://schemas.microsoft.com/office/drawing/2014/main" id="{008D8E4B-3745-4A19-A384-4C56ECE8DFC0}"/>
              </a:ext>
            </a:extLst>
          </p:cNvPr>
          <p:cNvSpPr txBox="1">
            <a:spLocks/>
          </p:cNvSpPr>
          <p:nvPr/>
        </p:nvSpPr>
        <p:spPr>
          <a:xfrm>
            <a:off x="1524000" y="2352782"/>
            <a:ext cx="9144000" cy="3349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dirty="0"/>
          </a:p>
        </p:txBody>
      </p:sp>
      <p:pic>
        <p:nvPicPr>
          <p:cNvPr id="25" name="Image 24">
            <a:extLst>
              <a:ext uri="{FF2B5EF4-FFF2-40B4-BE49-F238E27FC236}">
                <a16:creationId xmlns:a16="http://schemas.microsoft.com/office/drawing/2014/main" id="{0EE0C161-1DAF-416B-850E-A8A0FA81D64A}"/>
              </a:ext>
            </a:extLst>
          </p:cNvPr>
          <p:cNvPicPr>
            <a:picLocks noChangeAspect="1"/>
          </p:cNvPicPr>
          <p:nvPr/>
        </p:nvPicPr>
        <p:blipFill>
          <a:blip r:embed="rId2">
            <a:lum/>
            <a:alphaModFix/>
          </a:blip>
          <a:srcRect/>
          <a:stretch>
            <a:fillRect/>
          </a:stretch>
        </p:blipFill>
        <p:spPr>
          <a:xfrm>
            <a:off x="2540047" y="973948"/>
            <a:ext cx="6850534" cy="5735422"/>
          </a:xfrm>
          <a:prstGeom prst="rect">
            <a:avLst/>
          </a:prstGeom>
          <a:noFill/>
          <a:ln>
            <a:noFill/>
          </a:ln>
        </p:spPr>
      </p:pic>
    </p:spTree>
    <p:extLst>
      <p:ext uri="{BB962C8B-B14F-4D97-AF65-F5344CB8AC3E}">
        <p14:creationId xmlns:p14="http://schemas.microsoft.com/office/powerpoint/2010/main" val="165074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BF358DCC-7FD2-44E6-8700-44D9908B06BA}"/>
              </a:ext>
            </a:extLst>
          </p:cNvPr>
          <p:cNvSpPr>
            <a:spLocks noGrp="1"/>
          </p:cNvSpPr>
          <p:nvPr>
            <p:ph type="subTitle" idx="1"/>
          </p:nvPr>
        </p:nvSpPr>
        <p:spPr>
          <a:xfrm>
            <a:off x="1524000" y="990506"/>
            <a:ext cx="9163757" cy="450447"/>
          </a:xfrm>
        </p:spPr>
        <p:txBody>
          <a:bodyPr anchor="ctr">
            <a:noAutofit/>
          </a:bodyPr>
          <a:lstStyle/>
          <a:p>
            <a:r>
              <a:rPr lang="fr-FR" sz="6600" dirty="0">
                <a:solidFill>
                  <a:schemeClr val="tx2"/>
                </a:solidFill>
              </a:rPr>
              <a:t>Langages:</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ous-titre 2">
            <a:extLst>
              <a:ext uri="{FF2B5EF4-FFF2-40B4-BE49-F238E27FC236}">
                <a16:creationId xmlns:a16="http://schemas.microsoft.com/office/drawing/2014/main" id="{008D8E4B-3745-4A19-A384-4C56ECE8DFC0}"/>
              </a:ext>
            </a:extLst>
          </p:cNvPr>
          <p:cNvSpPr txBox="1">
            <a:spLocks/>
          </p:cNvSpPr>
          <p:nvPr/>
        </p:nvSpPr>
        <p:spPr>
          <a:xfrm>
            <a:off x="1797150" y="2207418"/>
            <a:ext cx="9144000" cy="334937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fr-FR" sz="3200" dirty="0"/>
              <a:t>Les langages utilisées pour la réalisation du site  sont :</a:t>
            </a:r>
          </a:p>
          <a:p>
            <a:pPr lvl="0"/>
            <a:endParaRPr lang="fr-FR" sz="3200" dirty="0"/>
          </a:p>
          <a:p>
            <a:pPr marL="457200" lvl="2" algn="l" hangingPunct="0">
              <a:spcBef>
                <a:spcPts val="0"/>
              </a:spcBef>
              <a:spcAft>
                <a:spcPts val="1417"/>
              </a:spcAft>
              <a:buSzPct val="75000"/>
              <a:buFont typeface="StarSymbol"/>
              <a:buChar char="–"/>
            </a:pPr>
            <a:r>
              <a:rPr lang="fr-FR" sz="3000" dirty="0">
                <a:solidFill>
                  <a:srgbClr val="000000"/>
                </a:solidFill>
                <a:latin typeface="Calibri" pitchFamily="18"/>
                <a:ea typeface="Microsoft YaHei" pitchFamily="2"/>
                <a:cs typeface="Arial" pitchFamily="2"/>
              </a:rPr>
              <a:t> HTML</a:t>
            </a:r>
          </a:p>
          <a:p>
            <a:pPr marL="457200" lvl="2" algn="l" hangingPunct="0">
              <a:spcBef>
                <a:spcPts val="0"/>
              </a:spcBef>
              <a:spcAft>
                <a:spcPts val="1417"/>
              </a:spcAft>
              <a:buSzPct val="75000"/>
              <a:buFont typeface="StarSymbol"/>
              <a:buChar char="–"/>
            </a:pPr>
            <a:r>
              <a:rPr lang="fr-FR" sz="3000" dirty="0">
                <a:solidFill>
                  <a:srgbClr val="000000"/>
                </a:solidFill>
                <a:latin typeface="Calibri" pitchFamily="18"/>
                <a:ea typeface="Microsoft YaHei" pitchFamily="2"/>
                <a:cs typeface="Arial" pitchFamily="2"/>
              </a:rPr>
              <a:t> CSS  </a:t>
            </a:r>
          </a:p>
          <a:p>
            <a:pPr marL="457200" lvl="2" algn="l" hangingPunct="0">
              <a:spcBef>
                <a:spcPts val="0"/>
              </a:spcBef>
              <a:spcAft>
                <a:spcPts val="1417"/>
              </a:spcAft>
              <a:buSzPct val="75000"/>
              <a:buFont typeface="StarSymbol"/>
              <a:buChar char="–"/>
            </a:pPr>
            <a:r>
              <a:rPr lang="fr-FR" sz="3000" dirty="0">
                <a:solidFill>
                  <a:srgbClr val="000000"/>
                </a:solidFill>
                <a:latin typeface="Calibri" pitchFamily="18"/>
                <a:ea typeface="Microsoft YaHei" pitchFamily="2"/>
                <a:cs typeface="Arial" pitchFamily="2"/>
              </a:rPr>
              <a:t> PHP</a:t>
            </a:r>
          </a:p>
          <a:p>
            <a:pPr marL="457200" lvl="2" algn="l" hangingPunct="0">
              <a:spcBef>
                <a:spcPts val="0"/>
              </a:spcBef>
              <a:spcAft>
                <a:spcPts val="1417"/>
              </a:spcAft>
              <a:buSzPct val="75000"/>
              <a:buFont typeface="StarSymbol"/>
              <a:buChar char="–"/>
            </a:pPr>
            <a:r>
              <a:rPr lang="fr-FR" sz="3000" dirty="0">
                <a:solidFill>
                  <a:srgbClr val="000000"/>
                </a:solidFill>
                <a:latin typeface="Calibri" pitchFamily="18"/>
                <a:ea typeface="Microsoft YaHei" pitchFamily="2"/>
                <a:cs typeface="Arial" pitchFamily="2"/>
              </a:rPr>
              <a:t> Javascript</a:t>
            </a:r>
          </a:p>
          <a:p>
            <a:endParaRPr lang="fr-FR" dirty="0"/>
          </a:p>
        </p:txBody>
      </p:sp>
    </p:spTree>
    <p:extLst>
      <p:ext uri="{BB962C8B-B14F-4D97-AF65-F5344CB8AC3E}">
        <p14:creationId xmlns:p14="http://schemas.microsoft.com/office/powerpoint/2010/main" val="32474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BF358DCC-7FD2-44E6-8700-44D9908B06BA}"/>
              </a:ext>
            </a:extLst>
          </p:cNvPr>
          <p:cNvSpPr>
            <a:spLocks noGrp="1"/>
          </p:cNvSpPr>
          <p:nvPr>
            <p:ph type="subTitle" idx="1"/>
          </p:nvPr>
        </p:nvSpPr>
        <p:spPr>
          <a:xfrm>
            <a:off x="1524000" y="990506"/>
            <a:ext cx="9163757" cy="450447"/>
          </a:xfrm>
        </p:spPr>
        <p:txBody>
          <a:bodyPr anchor="ctr">
            <a:noAutofit/>
          </a:bodyPr>
          <a:lstStyle/>
          <a:p>
            <a:r>
              <a:rPr lang="fr-FR" sz="6600" dirty="0">
                <a:solidFill>
                  <a:schemeClr val="tx2"/>
                </a:solidFill>
              </a:rPr>
              <a:t>Site vitrine :</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Sous-titre 2">
            <a:extLst>
              <a:ext uri="{FF2B5EF4-FFF2-40B4-BE49-F238E27FC236}">
                <a16:creationId xmlns:a16="http://schemas.microsoft.com/office/drawing/2014/main" id="{008D8E4B-3745-4A19-A384-4C56ECE8DFC0}"/>
              </a:ext>
            </a:extLst>
          </p:cNvPr>
          <p:cNvSpPr txBox="1">
            <a:spLocks/>
          </p:cNvSpPr>
          <p:nvPr/>
        </p:nvSpPr>
        <p:spPr>
          <a:xfrm>
            <a:off x="1524000" y="2352782"/>
            <a:ext cx="9144000" cy="33493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fr-FR" dirty="0"/>
          </a:p>
        </p:txBody>
      </p:sp>
      <p:pic>
        <p:nvPicPr>
          <p:cNvPr id="4" name="Image 3">
            <a:extLst>
              <a:ext uri="{FF2B5EF4-FFF2-40B4-BE49-F238E27FC236}">
                <a16:creationId xmlns:a16="http://schemas.microsoft.com/office/drawing/2014/main" id="{9D5A2543-5869-4910-8348-8426F4C32BB6}"/>
              </a:ext>
            </a:extLst>
          </p:cNvPr>
          <p:cNvPicPr>
            <a:picLocks noChangeAspect="1"/>
          </p:cNvPicPr>
          <p:nvPr/>
        </p:nvPicPr>
        <p:blipFill>
          <a:blip r:embed="rId2"/>
          <a:stretch>
            <a:fillRect/>
          </a:stretch>
        </p:blipFill>
        <p:spPr>
          <a:xfrm>
            <a:off x="21581" y="1742469"/>
            <a:ext cx="12192000" cy="5513743"/>
          </a:xfrm>
          <a:prstGeom prst="rect">
            <a:avLst/>
          </a:prstGeom>
        </p:spPr>
      </p:pic>
    </p:spTree>
    <p:extLst>
      <p:ext uri="{BB962C8B-B14F-4D97-AF65-F5344CB8AC3E}">
        <p14:creationId xmlns:p14="http://schemas.microsoft.com/office/powerpoint/2010/main" val="287136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 5">
            <a:extLst>
              <a:ext uri="{FF2B5EF4-FFF2-40B4-BE49-F238E27FC236}">
                <a16:creationId xmlns:a16="http://schemas.microsoft.com/office/drawing/2014/main" id="{4E0655FB-8C41-444C-B9FD-8147AA711E8D}"/>
              </a:ext>
            </a:extLst>
          </p:cNvPr>
          <p:cNvPicPr>
            <a:picLocks noChangeAspect="1"/>
          </p:cNvPicPr>
          <p:nvPr/>
        </p:nvPicPr>
        <p:blipFill>
          <a:blip r:embed="rId2"/>
          <a:stretch>
            <a:fillRect/>
          </a:stretch>
        </p:blipFill>
        <p:spPr>
          <a:xfrm>
            <a:off x="7119" y="1447495"/>
            <a:ext cx="12192000" cy="4808530"/>
          </a:xfrm>
          <a:prstGeom prst="rect">
            <a:avLst/>
          </a:prstGeom>
        </p:spPr>
      </p:pic>
    </p:spTree>
    <p:extLst>
      <p:ext uri="{BB962C8B-B14F-4D97-AF65-F5344CB8AC3E}">
        <p14:creationId xmlns:p14="http://schemas.microsoft.com/office/powerpoint/2010/main" val="3439487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Words>
  <Application>Microsoft Office PowerPoint</Application>
  <PresentationFormat>Grand écran</PresentationFormat>
  <Paragraphs>45</Paragraphs>
  <Slides>13</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StarSymbol</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Adrien PIRES DE ARAUJO</dc:creator>
  <cp:lastModifiedBy>Adrien PIRES DE ARAUJO</cp:lastModifiedBy>
  <cp:revision>29</cp:revision>
  <dcterms:created xsi:type="dcterms:W3CDTF">2022-01-17T15:31:45Z</dcterms:created>
  <dcterms:modified xsi:type="dcterms:W3CDTF">2022-01-17T16:46:38Z</dcterms:modified>
</cp:coreProperties>
</file>