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E92-5C33-416F-AA1B-048B464A058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8212-6D82-47F1-A991-6C36DCFFD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8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E92-5C33-416F-AA1B-048B464A058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8212-6D82-47F1-A991-6C36DCFFD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6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E92-5C33-416F-AA1B-048B464A058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8212-6D82-47F1-A991-6C36DCFFD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3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E92-5C33-416F-AA1B-048B464A058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8212-6D82-47F1-A991-6C36DCFFD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7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E92-5C33-416F-AA1B-048B464A058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8212-6D82-47F1-A991-6C36DCFFD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E92-5C33-416F-AA1B-048B464A058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8212-6D82-47F1-A991-6C36DCFFD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3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E92-5C33-416F-AA1B-048B464A058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8212-6D82-47F1-A991-6C36DCFFD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46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E92-5C33-416F-AA1B-048B464A058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8212-6D82-47F1-A991-6C36DCFFD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4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E92-5C33-416F-AA1B-048B464A058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8212-6D82-47F1-A991-6C36DCFFD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5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E92-5C33-416F-AA1B-048B464A058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8212-6D82-47F1-A991-6C36DCFFD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9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E92-5C33-416F-AA1B-048B464A058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8212-6D82-47F1-A991-6C36DCFFD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6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6CE92-5C33-416F-AA1B-048B464A058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98212-6D82-47F1-A991-6C36DCFFD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1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2206" cy="6858000"/>
          </a:xfrm>
        </p:spPr>
      </p:pic>
    </p:spTree>
    <p:extLst>
      <p:ext uri="{BB962C8B-B14F-4D97-AF65-F5344CB8AC3E}">
        <p14:creationId xmlns:p14="http://schemas.microsoft.com/office/powerpoint/2010/main" val="4102791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2206" cy="6858000"/>
          </a:xfrm>
        </p:spPr>
      </p:pic>
    </p:spTree>
    <p:extLst>
      <p:ext uri="{BB962C8B-B14F-4D97-AF65-F5344CB8AC3E}">
        <p14:creationId xmlns:p14="http://schemas.microsoft.com/office/powerpoint/2010/main" val="1524223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2206" cy="6858000"/>
          </a:xfrm>
        </p:spPr>
      </p:pic>
    </p:spTree>
    <p:extLst>
      <p:ext uri="{BB962C8B-B14F-4D97-AF65-F5344CB8AC3E}">
        <p14:creationId xmlns:p14="http://schemas.microsoft.com/office/powerpoint/2010/main" val="576294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9152"/>
          </a:xfrm>
        </p:spPr>
      </p:pic>
    </p:spTree>
    <p:extLst>
      <p:ext uri="{BB962C8B-B14F-4D97-AF65-F5344CB8AC3E}">
        <p14:creationId xmlns:p14="http://schemas.microsoft.com/office/powerpoint/2010/main" val="31754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722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1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9152"/>
          </a:xfrm>
        </p:spPr>
      </p:pic>
    </p:spTree>
    <p:extLst>
      <p:ext uri="{BB962C8B-B14F-4D97-AF65-F5344CB8AC3E}">
        <p14:creationId xmlns:p14="http://schemas.microsoft.com/office/powerpoint/2010/main" val="225869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2206" cy="6858000"/>
          </a:xfrm>
        </p:spPr>
      </p:pic>
    </p:spTree>
    <p:extLst>
      <p:ext uri="{BB962C8B-B14F-4D97-AF65-F5344CB8AC3E}">
        <p14:creationId xmlns:p14="http://schemas.microsoft.com/office/powerpoint/2010/main" val="2366041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2206" cy="6858000"/>
          </a:xfrm>
        </p:spPr>
      </p:pic>
    </p:spTree>
    <p:extLst>
      <p:ext uri="{BB962C8B-B14F-4D97-AF65-F5344CB8AC3E}">
        <p14:creationId xmlns:p14="http://schemas.microsoft.com/office/powerpoint/2010/main" val="2437279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9152"/>
          </a:xfrm>
        </p:spPr>
      </p:pic>
    </p:spTree>
    <p:extLst>
      <p:ext uri="{BB962C8B-B14F-4D97-AF65-F5344CB8AC3E}">
        <p14:creationId xmlns:p14="http://schemas.microsoft.com/office/powerpoint/2010/main" val="392653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72205" cy="6858000"/>
          </a:xfrm>
        </p:spPr>
      </p:pic>
    </p:spTree>
    <p:extLst>
      <p:ext uri="{BB962C8B-B14F-4D97-AF65-F5344CB8AC3E}">
        <p14:creationId xmlns:p14="http://schemas.microsoft.com/office/powerpoint/2010/main" val="2328018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2206" cy="6858000"/>
          </a:xfrm>
        </p:spPr>
      </p:pic>
    </p:spTree>
    <p:extLst>
      <p:ext uri="{BB962C8B-B14F-4D97-AF65-F5344CB8AC3E}">
        <p14:creationId xmlns:p14="http://schemas.microsoft.com/office/powerpoint/2010/main" val="356018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Kaye</dc:creator>
  <cp:lastModifiedBy>The Kaye</cp:lastModifiedBy>
  <cp:revision>1</cp:revision>
  <dcterms:created xsi:type="dcterms:W3CDTF">2023-03-16T04:41:42Z</dcterms:created>
  <dcterms:modified xsi:type="dcterms:W3CDTF">2023-03-16T04:45:44Z</dcterms:modified>
</cp:coreProperties>
</file>