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7"/>
            <p14:sldId id="262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48B0-A21C-45C7-8093-CE2E4C82AFB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8DAD2-06B6-4231-B5BC-A0143DCA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2FF4-D6BA-49F3-8E54-4CCB28364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E91EE-3574-4C56-823C-B77E0A221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EC1B-01E2-46C6-9013-DBAD0C4A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7E50-2809-4A33-B421-62765676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6E3C-1DAB-451A-991E-A55B097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FE4-896C-4BAB-94C4-A02661BF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5B8CD-9CBE-4CD2-ADD8-1976DB37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9694-1DE6-4CEA-B7C6-0F360058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1114-D0B5-46D3-BDE3-021D2C3C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3FD9-45C9-43DF-8246-74F6CD5D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0D8C7-F744-453F-A29B-B986A5E2A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E83D9-7BBC-4650-8E06-ED68F054A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FA90-1CAC-40F3-B6EC-3767F2F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C242-6ACE-49A2-BB34-C8034B77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5DFD-2799-435B-A1B9-39D27310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C28-E0AA-4E79-826D-60AF59A3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18E8-8602-40A5-955C-BDB2A412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E737-7780-4D75-B15D-AB05A79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1D99-D618-4166-9A9F-8E73A58D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607B-71D9-4A53-BDB2-0345D98F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9B4B-02A7-42F4-B88F-3F26739C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4A0D-D42F-4989-AAC6-AB41953B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407B-0C2B-4DAF-9043-B445371D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C3AB-4FD4-43FB-9598-A3D58F01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EB6C-6AF8-48A3-9CC0-F91C3B73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FAC1-2F8B-4FB9-8A80-41C91E9B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A42E-E873-4148-9DFB-7766BA49B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FF511-D70E-40A1-A794-87B88C1E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E51C-0647-4764-8781-1703A936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3A19B-7043-45AA-A823-850A3D01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407FE-CE8B-4BA7-A476-A0BCDD35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0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D1F2-ECDA-477D-ABDE-83EDD95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2732-8DF2-4D4C-8381-6125DCC5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637D-089A-4389-A1AC-B3465DD4B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2717-D765-4F9B-BDE0-9296072E8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B3C6-B4C8-4B4C-B273-ED63B7C37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09172-0D5D-4CF7-926C-4F501840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63BFF-4E66-40BE-904D-9772D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F1C8A-F7E1-4B18-950B-959A430A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1918-7371-4348-839D-8FF949A5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8A630-23F8-4788-BB10-53CA20FF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50B82-DBAA-4A70-9334-F6CB8141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E8DA-79B5-4BD5-9F16-A48948C2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F035E-EECE-4B92-B1E4-4E034228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8CAF1-0D6C-4D7B-ABD0-218CB0A7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1020-ED60-43BA-9021-4992205A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2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7EE3-C6D1-414A-902D-408CA4A7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432-9A6B-48DD-A3C3-219EF63C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4A035-EC71-4FA9-AADA-56ECA85D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2FA9-852D-46F8-B074-45BE2208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950F8-E37A-4A6E-BECD-AA85C9FC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378F-FEB4-49AE-A440-B94025AE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1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A3E-5DDD-4ADA-9832-C6699B36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C3926-20B4-4E26-9742-8C0E4164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C672-7B2C-4189-B03C-3C49143E8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B82F-56E3-4D85-AC79-0383BCF1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E8D9-2E0B-4448-8D29-24C9A675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E532D-6A61-429C-B518-D2543D11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A7F36-57F4-4B4E-ACE1-16C26520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ADBE-2E29-4C4E-A2AB-4A2B8052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E848-FA13-42A8-ADE7-0A85C21E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509B-F6F7-49F8-9CE7-3C76E3CD143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07E0-6186-4A51-B241-94B8321DB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9886E-E1C7-4E3F-B033-BD80810B6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5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28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4.svg"/><Relationship Id="rId22" Type="http://schemas.openxmlformats.org/officeDocument/2006/relationships/image" Target="../media/image17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28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9.svg"/><Relationship Id="rId22" Type="http://schemas.openxmlformats.org/officeDocument/2006/relationships/image" Target="../media/image17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31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9.svg"/><Relationship Id="rId22" Type="http://schemas.openxmlformats.org/officeDocument/2006/relationships/image" Target="../media/image11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4.xml"/><Relationship Id="rId26" Type="http://schemas.openxmlformats.org/officeDocument/2006/relationships/image" Target="../media/image33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32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9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82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4906122" y="1883265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404015" y="58308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BUSINESS IDEA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F330AB-BCA1-704C-A57F-05DFD496042D}"/>
              </a:ext>
            </a:extLst>
          </p:cNvPr>
          <p:cNvGrpSpPr/>
          <p:nvPr/>
        </p:nvGrpSpPr>
        <p:grpSpPr>
          <a:xfrm>
            <a:off x="2650967" y="1452566"/>
            <a:ext cx="1252266" cy="2028117"/>
            <a:chOff x="2620956" y="1452566"/>
            <a:chExt cx="1252266" cy="2028117"/>
          </a:xfrm>
        </p:grpSpPr>
        <p:grpSp>
          <p:nvGrpSpPr>
            <p:cNvPr id="98" name="Graphic 4">
              <a:extLst>
                <a:ext uri="{FF2B5EF4-FFF2-40B4-BE49-F238E27FC236}">
                  <a16:creationId xmlns:a16="http://schemas.microsoft.com/office/drawing/2014/main" id="{676ED51B-71D1-1440-830A-A825D9D9B4E6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9A141ED-BF03-D042-9022-2489CEAD800E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ED0A446-080A-AA4C-BFE3-9198BE7A64FB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AD36A277-738B-9945-ABCB-E02EF0ECB1E8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BADD944C-28C2-0B42-9E6D-6AA8B580E0F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F13545D-5715-4449-B14F-F0879D81F953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180EE1A-8DC2-3A4F-97BE-C92F557DE7A9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AFE438EC-0493-C74D-BD8F-413F0BE5A4FA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36D2FD-D66F-154F-9D69-36219AE04EB8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2CE3A8E-24A5-444A-A93D-1D3349CF754A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EC44A87-7AB3-4E49-9762-C692E7239079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3C7DC25-5855-7749-BED7-41AF34364802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CBD8D1D-491F-7844-8EB8-C1A6D7ECA828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1D78D2FA-55A3-5F4E-AE99-8819CD26DBCD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BF831C6-CB6F-0443-8210-EB9182E6966E}"/>
                </a:ext>
              </a:extLst>
            </p:cNvPr>
            <p:cNvSpPr txBox="1"/>
            <p:nvPr/>
          </p:nvSpPr>
          <p:spPr>
            <a:xfrm>
              <a:off x="2620956" y="2633577"/>
              <a:ext cx="1252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36D8FF-C2E0-AE48-8156-B757195DAA22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20D284-99DA-F049-BE75-21C60BC32AE8}"/>
              </a:ext>
            </a:extLst>
          </p:cNvPr>
          <p:cNvGrpSpPr/>
          <p:nvPr/>
        </p:nvGrpSpPr>
        <p:grpSpPr>
          <a:xfrm>
            <a:off x="2626121" y="3931887"/>
            <a:ext cx="1301959" cy="2028117"/>
            <a:chOff x="2596110" y="1452566"/>
            <a:chExt cx="1301959" cy="2028117"/>
          </a:xfrm>
        </p:grpSpPr>
        <p:grpSp>
          <p:nvGrpSpPr>
            <p:cNvPr id="115" name="Graphic 4">
              <a:extLst>
                <a:ext uri="{FF2B5EF4-FFF2-40B4-BE49-F238E27FC236}">
                  <a16:creationId xmlns:a16="http://schemas.microsoft.com/office/drawing/2014/main" id="{F32653A8-3F94-8745-A995-961A347308BA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5790CAE-6BF6-5C45-B259-042C55FBB481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9AE8A551-68DB-EC4C-94C4-49FD1A28EE09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486E796E-F002-2544-A572-37D8EC6792DA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FAACBE3-B837-3746-9D96-EE94F19950D1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A64511E-36AB-8C45-8E3F-1DC3F1A2045B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BB4E022-B038-1746-9B19-E2F453A3A1A3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4DEECB5E-81CE-034A-8C3B-47574632F85D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FE3E171D-4CB0-204D-89E0-F5767A7B3616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50F2A260-300C-B542-AB9B-EC2149CF67F8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AF4A482-0559-9D47-85C8-86DC0858793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55BABF60-8DE8-0644-AD8D-4BE965DBCA2C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B8DC9B8B-8561-C946-9939-A5D37AC4384C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670805F-28A8-E445-BB50-A261D743AEB0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F097BE-7BA9-074C-93EF-077EFD4CB9CE}"/>
                </a:ext>
              </a:extLst>
            </p:cNvPr>
            <p:cNvSpPr txBox="1"/>
            <p:nvPr/>
          </p:nvSpPr>
          <p:spPr>
            <a:xfrm>
              <a:off x="2596110" y="2633577"/>
              <a:ext cx="1301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FCA395-21F0-E948-BDCF-A898F148E23C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D4B8F63-7B19-4240-AC4F-2B3589E45667}"/>
              </a:ext>
            </a:extLst>
          </p:cNvPr>
          <p:cNvGrpSpPr/>
          <p:nvPr/>
        </p:nvGrpSpPr>
        <p:grpSpPr>
          <a:xfrm>
            <a:off x="8900967" y="1452566"/>
            <a:ext cx="1303562" cy="2028117"/>
            <a:chOff x="2595308" y="1452566"/>
            <a:chExt cx="1303562" cy="2028117"/>
          </a:xfrm>
        </p:grpSpPr>
        <p:grpSp>
          <p:nvGrpSpPr>
            <p:cNvPr id="132" name="Graphic 4">
              <a:extLst>
                <a:ext uri="{FF2B5EF4-FFF2-40B4-BE49-F238E27FC236}">
                  <a16:creationId xmlns:a16="http://schemas.microsoft.com/office/drawing/2014/main" id="{F566A078-10A0-5F4E-8567-D1B9036E74D3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9F961DB-5A69-DD4B-8EBD-A9D846B94A27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0B6138A0-E868-B542-98B6-AC757D3D9B47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62D0E009-2DB9-5F47-B190-AABC72B62C24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E0E0B4A-97BB-3E43-A815-9CCA556588F8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CDA4B245-5968-4E44-8A16-AA64A8FACC41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DBFF36C-18E0-A944-9ED4-20A3A75249E6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7C8AEE45-59E8-CD4B-953D-3D681B92F530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E77D061-B89B-3948-9DD1-E7486EB43C05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CB70A925-D786-5F43-9B97-7C4A26D841DF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9259E23E-7C38-0049-904F-273D77C152F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3CCF439-58EF-5C48-BC79-6758EF925B46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45F8CAC1-AE42-EB47-9042-15F1C15F707F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EE6DA69-4C6B-BE41-A1D7-304DADE2B549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D64A62-E3DB-694F-A62D-D9F8F6BEC32F}"/>
                </a:ext>
              </a:extLst>
            </p:cNvPr>
            <p:cNvSpPr txBox="1"/>
            <p:nvPr/>
          </p:nvSpPr>
          <p:spPr>
            <a:xfrm>
              <a:off x="2595308" y="2633577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9A4D1D6-2173-4949-83B6-3D2B6F7BC412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42861A4-CE81-1B45-8FFB-D9C1A823AC35}"/>
              </a:ext>
            </a:extLst>
          </p:cNvPr>
          <p:cNvGrpSpPr/>
          <p:nvPr/>
        </p:nvGrpSpPr>
        <p:grpSpPr>
          <a:xfrm>
            <a:off x="8888945" y="3931887"/>
            <a:ext cx="1327608" cy="2028117"/>
            <a:chOff x="2583286" y="1452566"/>
            <a:chExt cx="1327608" cy="2028117"/>
          </a:xfrm>
        </p:grpSpPr>
        <p:grpSp>
          <p:nvGrpSpPr>
            <p:cNvPr id="149" name="Graphic 4">
              <a:extLst>
                <a:ext uri="{FF2B5EF4-FFF2-40B4-BE49-F238E27FC236}">
                  <a16:creationId xmlns:a16="http://schemas.microsoft.com/office/drawing/2014/main" id="{97B32BDD-A9EE-AC4A-8457-E9FB11925409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428B57BE-DAA5-AD4B-95EC-4DB9DBE4594F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C4C6BED-8035-644C-AEA0-82039A0A96F8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24D74A73-8658-5C41-9846-095197434B7C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25296D81-E449-0749-844D-F0F6C810556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B0B13E42-7BC7-924E-89EA-7C17E455C298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CBCED58F-277E-D242-BD82-E0575EECCB66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2797CB9C-4F24-434E-8E6A-06B3572C76F7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B704116D-F473-EE4F-945E-CBCCAD68677A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C4CA4BED-B448-8C44-95DF-C02D67CD99F9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C92CF32-2A08-9C4E-AE45-A19B1009138C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B411E04-768D-834B-BFEA-795463D274DA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8CD7E37-0A64-2747-851A-28F7C665C132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50CB18A8-59CE-8B4B-BEF0-42B3C0C1FD90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C3BDC42-8F27-2B45-85BB-7AEBF711D01B}"/>
                </a:ext>
              </a:extLst>
            </p:cNvPr>
            <p:cNvSpPr txBox="1"/>
            <p:nvPr/>
          </p:nvSpPr>
          <p:spPr>
            <a:xfrm>
              <a:off x="2583286" y="2633577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4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7A85E43-D7E3-6B44-940E-47892F7BCFDE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65" name="Graphic 43">
            <a:extLst>
              <a:ext uri="{FF2B5EF4-FFF2-40B4-BE49-F238E27FC236}">
                <a16:creationId xmlns:a16="http://schemas.microsoft.com/office/drawing/2014/main" id="{5AF1ED20-C042-CB43-996D-F4E2EB1B0AF5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DC12E29-3F99-444D-B25B-D1BE709E74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2E0F5D2-1568-B54D-8E20-0E1763E93AC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1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4" name="Graphic 43">
            <a:extLst>
              <a:ext uri="{FF2B5EF4-FFF2-40B4-BE49-F238E27FC236}">
                <a16:creationId xmlns:a16="http://schemas.microsoft.com/office/drawing/2014/main" id="{C2250C8B-BBFC-E74B-8D1E-70CD422D5CF0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64401C97-C717-0C47-BF8D-2914B63A028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99C4DB2-1459-A940-9071-20138B4D151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17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5290476" y="583080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MARKET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5DE251-DB27-9746-BA43-61451A0548D9}"/>
              </a:ext>
            </a:extLst>
          </p:cNvPr>
          <p:cNvSpPr txBox="1"/>
          <p:nvPr/>
        </p:nvSpPr>
        <p:spPr>
          <a:xfrm>
            <a:off x="2582841" y="2633577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WHAT?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DB21F-B006-B64F-ACA9-A4CF2EF7D731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27438-81C6-E043-907F-29E2BE9F45F3}"/>
              </a:ext>
            </a:extLst>
          </p:cNvPr>
          <p:cNvSpPr txBox="1"/>
          <p:nvPr/>
        </p:nvSpPr>
        <p:spPr>
          <a:xfrm>
            <a:off x="2475439" y="5112898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WHERE?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AE55B-7B2D-3A48-A12E-D508868275FA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7908D-C827-2442-9E99-38CA058A329B}"/>
              </a:ext>
            </a:extLst>
          </p:cNvPr>
          <p:cNvSpPr txBox="1"/>
          <p:nvPr/>
        </p:nvSpPr>
        <p:spPr>
          <a:xfrm>
            <a:off x="8947454" y="26335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WHO?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A5579-1635-5648-B41F-72BF6F1E0AA3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69EA61-A8AD-5740-8DE5-D0BB71424D2A}"/>
              </a:ext>
            </a:extLst>
          </p:cNvPr>
          <p:cNvSpPr txBox="1"/>
          <p:nvPr/>
        </p:nvSpPr>
        <p:spPr>
          <a:xfrm>
            <a:off x="8847268" y="5112898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WHEN?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F576C-F05C-B346-86C5-1075DA0ED589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22774113-23C2-E64F-A389-8FF456199A0A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grpSp>
        <p:nvGrpSpPr>
          <p:cNvPr id="89" name="!!lamp">
            <a:extLst>
              <a:ext uri="{FF2B5EF4-FFF2-40B4-BE49-F238E27FC236}">
                <a16:creationId xmlns:a16="http://schemas.microsoft.com/office/drawing/2014/main" id="{2AEF9D56-0ACC-1248-A58F-759D7921C1D8}"/>
              </a:ext>
            </a:extLst>
          </p:cNvPr>
          <p:cNvGrpSpPr/>
          <p:nvPr/>
        </p:nvGrpSpPr>
        <p:grpSpPr>
          <a:xfrm>
            <a:off x="5280602" y="1997068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035A1D9-900D-9E47-B835-16C71ADF22DE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4FE7E47-391D-534A-9292-A4206360C72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2045E73-5F4A-1044-98DA-72F4A41DB079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9E6785-5B07-7745-A21C-E07FBA9800B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7ECCCC9-B82D-1542-B567-803A20B769DC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5946B8-AD27-8A47-A4DD-28942A46F14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EFC3149-2635-574A-BAA0-EFDEE3C9ABA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F9D26DD-15BE-BC40-8BC9-F7A55D6E920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601831B-D5D8-AD46-8CAB-3FAE558114B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D5C2B3E-11A5-6E43-A32D-B86C6A47E86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A99C4A1-E266-4440-8E71-AAAB641F230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92418A3-A5F5-5140-BAF2-3C7B1C514F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C612FEE-D838-1C44-845D-CB3BEFCE985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47D23C2-BC08-DE43-96B4-4AD4A0A593D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DF16F1-323D-864B-9E43-B4BA9CC8CEB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AD744BC-2940-694E-B3F7-AF45A05AC5D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B14613-55B4-B14F-BBE4-9BAFC777980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7" name="Graphic 142">
            <a:extLst>
              <a:ext uri="{FF2B5EF4-FFF2-40B4-BE49-F238E27FC236}">
                <a16:creationId xmlns:a16="http://schemas.microsoft.com/office/drawing/2014/main" id="{0A3BABE9-09DA-3F4A-970E-C2AB1D1739A1}"/>
              </a:ext>
            </a:extLst>
          </p:cNvPr>
          <p:cNvGrpSpPr/>
          <p:nvPr/>
        </p:nvGrpSpPr>
        <p:grpSpPr>
          <a:xfrm>
            <a:off x="922423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C1B4E43-2D6C-CB40-A659-C30AF34821E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FD5E82B-C773-4347-8B97-E8FD0C98575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C87DA2-115A-6241-8403-997FB4A175D0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3E5E962-1D08-0B46-B57C-21C71F9D5D8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3D64553-9703-2E45-A069-89736C83364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66D981D-15F9-BB4D-B516-95A327BA2F7A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2D00199-788A-444B-88A2-39F1E2CBB51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4E47DDF-8C58-6049-938F-C9337C463C2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703AF9C-10C5-8442-B817-15B343CC21EA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7511582-559C-584D-A3BC-7F68D2CCE99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F1A5EB3-DFDF-E446-B9CA-7A22F6BE44D4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01EBBB9-B9BC-6A43-A83F-C990CCA253BD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0423CAF0-DC43-684F-BAB0-36AB2D4017DD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23A725E-B712-D04D-801A-C4E86CE12C2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03779493-9E16-F440-9755-13009D04A974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C6B6773-0E8C-AB49-85D3-EF6916DCAEF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7CC6A8A-74A0-F04B-95BC-DB8A26895A11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5" name="Graphic 142">
            <a:extLst>
              <a:ext uri="{FF2B5EF4-FFF2-40B4-BE49-F238E27FC236}">
                <a16:creationId xmlns:a16="http://schemas.microsoft.com/office/drawing/2014/main" id="{C694A95C-D3F8-3843-94B0-BAB34DBF089B}"/>
              </a:ext>
            </a:extLst>
          </p:cNvPr>
          <p:cNvGrpSpPr/>
          <p:nvPr/>
        </p:nvGrpSpPr>
        <p:grpSpPr>
          <a:xfrm>
            <a:off x="922423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C7CB53A-2D45-264C-8A26-432846123101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A98FACB-F8D4-0A40-96A8-B95702F5A9C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1FA864A-F86B-B344-B987-F4FD5D00BC8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C44E99A-128C-2D4E-A916-7BE805B58C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D7605-6FF0-FE40-AA48-1FFD58A9B4F7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4AF7AD9-DE86-E044-9CAF-FC510C81DFF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E8051A2-81A5-D446-B43D-3EBA19F63191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DC1792B-C610-C747-A4BC-19D31E4EBE3C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15F9697-0DCA-5B42-8689-2538C16229C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39190D0-7CE0-B84F-9E83-A1658178CA8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327CA15-6DF1-C14C-B8D9-9CCAC6D6CAAB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4A7A22B-5F52-F74E-B76C-23946B5A8CC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6548D705-C541-9B4B-8E2B-B7E00758AF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1443B8C-7282-434E-82DD-EB2BDFEC374A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95033184-0886-454F-A832-0DB4B594A68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7DC5EE3-8AFA-BF44-AACE-39101A9B4B77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C514A92-1F68-514F-8EF8-B7C6FF63362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43" name="Graphic 142">
            <a:extLst>
              <a:ext uri="{FF2B5EF4-FFF2-40B4-BE49-F238E27FC236}">
                <a16:creationId xmlns:a16="http://schemas.microsoft.com/office/drawing/2014/main" id="{5758C76D-70FD-B947-81C4-07A580E9AC1D}"/>
              </a:ext>
            </a:extLst>
          </p:cNvPr>
          <p:cNvGrpSpPr/>
          <p:nvPr/>
        </p:nvGrpSpPr>
        <p:grpSpPr>
          <a:xfrm>
            <a:off x="291487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60A4F9C-9E6A-5B49-B269-B4CD962F4AB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E0C4BC1-757B-484D-9BDB-67ECBE076F33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AE5D0EE8-6C17-6149-B0DC-F2AF0079816E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1978D536-DFE3-F04E-A0AC-A2C53C4162CC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97EE9F-8DB3-0B4A-A44D-C3130791571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9C471679-6ECC-E640-8AC8-4F893C8DA659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3189F592-5363-F24B-B794-C199572D35F6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BDF3A49-9C38-1E48-B755-E760F13CE64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E913B1D-A423-3F4F-96DE-787B87A6C97C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1B43C26B-F36C-F84C-A320-09B5BEC983D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415FFFF-611D-1C46-8F89-F75D924CEB7C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CA306FB-1CE7-2148-A491-3E2DD20C51E7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537A009C-360F-5842-8386-A94805E194E2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0938809-278F-EE43-A866-FE0406B1DF8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97CBDD1-4D70-0248-B2A4-0346CFC0B4F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A211B46C-5377-7440-926C-D508BB06C4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400E0484-A828-C644-9302-A31EFDA2384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1" name="Graphic 142">
            <a:extLst>
              <a:ext uri="{FF2B5EF4-FFF2-40B4-BE49-F238E27FC236}">
                <a16:creationId xmlns:a16="http://schemas.microsoft.com/office/drawing/2014/main" id="{99B6D9A8-24D2-E549-AEF8-96F47D6C4BF2}"/>
              </a:ext>
            </a:extLst>
          </p:cNvPr>
          <p:cNvGrpSpPr/>
          <p:nvPr/>
        </p:nvGrpSpPr>
        <p:grpSpPr>
          <a:xfrm>
            <a:off x="291487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1835F041-A081-E942-8361-B2D5FE9C6194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7300AC5-FF72-7243-9FE7-CF766947CE25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83F95F6-C20E-DC49-8D38-49F6FACC90E6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CF8B608-3CBF-3745-80FA-2178083E77FD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87077A0-B473-5746-95E3-3DC2E292445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E57D9CE-8406-4945-9A84-7B56D3617EF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5ACEA678-BF72-1E47-AE4B-3959CA8A154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AE1DC44A-D926-9646-8E76-BC4E106B13E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60900B5-73CC-9B4D-B198-DF9CF29DA1F5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5296824F-9820-964E-8850-EAC6255F2FB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35926A5-2305-1741-80C1-7765DA624831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5204314-6817-1147-9025-448A95DF89D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8C77FDE2-4224-C94C-9A78-675D85AB95F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86B13B5A-D4B2-634C-8DEE-ED49161AFD1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88026FE-8DA4-CB4F-BAB8-9D972AC1CE57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391ED59A-A991-0443-9AEC-997854A5EF1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523AFB87-6B81-784A-BB9D-05A75CE2275D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5048423" y="583080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2272661" y="2633577"/>
            <a:ext cx="2008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PRODUCTS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B71ED1-C86B-514B-B62B-6ABC3180B913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085908-652F-764F-80BA-458FB6022487}"/>
              </a:ext>
            </a:extLst>
          </p:cNvPr>
          <p:cNvSpPr txBox="1"/>
          <p:nvPr/>
        </p:nvSpPr>
        <p:spPr>
          <a:xfrm>
            <a:off x="2370444" y="511289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SERVICES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FAA9DE-1447-E340-9B96-00A7DCBCFF6C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2D1C03-B795-9B41-8C4C-11493AFAE9D5}"/>
              </a:ext>
            </a:extLst>
          </p:cNvPr>
          <p:cNvSpPr txBox="1"/>
          <p:nvPr/>
        </p:nvSpPr>
        <p:spPr>
          <a:xfrm>
            <a:off x="8384805" y="2633577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INNOVATION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F9A360-F20B-C740-A9A2-AF5397042A9E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10DA66-2AA2-1C4B-8896-F8D12CDACEC9}"/>
              </a:ext>
            </a:extLst>
          </p:cNvPr>
          <p:cNvSpPr txBox="1"/>
          <p:nvPr/>
        </p:nvSpPr>
        <p:spPr>
          <a:xfrm>
            <a:off x="8673343" y="5112898"/>
            <a:ext cx="175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SUPPORT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250FDA-DE69-C748-9507-A245EDE34E48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63" name="Graphic 43">
            <a:extLst>
              <a:ext uri="{FF2B5EF4-FFF2-40B4-BE49-F238E27FC236}">
                <a16:creationId xmlns:a16="http://schemas.microsoft.com/office/drawing/2014/main" id="{2391C1DC-A460-D448-A383-5453DC668519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5EAEF6-98AC-5742-B558-0515DE51B4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A6E1CB7-BFC2-E84A-A57E-2079AD23486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aphic 43">
            <a:extLst>
              <a:ext uri="{FF2B5EF4-FFF2-40B4-BE49-F238E27FC236}">
                <a16:creationId xmlns:a16="http://schemas.microsoft.com/office/drawing/2014/main" id="{C85A166D-D8E2-BD49-9374-E25C2F778566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7B1B1FD-851E-D842-BD88-5B61F665666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259BC59-DB09-CD49-8CE5-08A3098941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E1CEEB8-505A-9A41-B08E-D0ADDF49106D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F00883-B817-AE4E-B02D-226AC4C53D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9F0C199-375F-ED43-833A-3A364BAAA4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grpSp>
        <p:nvGrpSpPr>
          <p:cNvPr id="76" name="!!lamp">
            <a:extLst>
              <a:ext uri="{FF2B5EF4-FFF2-40B4-BE49-F238E27FC236}">
                <a16:creationId xmlns:a16="http://schemas.microsoft.com/office/drawing/2014/main" id="{64B4A710-062B-BA45-97F7-EB1BF5AFEE21}"/>
              </a:ext>
            </a:extLst>
          </p:cNvPr>
          <p:cNvGrpSpPr/>
          <p:nvPr/>
        </p:nvGrpSpPr>
        <p:grpSpPr>
          <a:xfrm>
            <a:off x="5495858" y="1948869"/>
            <a:ext cx="1832745" cy="3262051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5684E59-001B-F94D-ADBF-700163FC2519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D38751F-C508-CA4D-B971-1721A4FF628A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2D2A168-88FE-2049-9CDD-A84A27967E80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5B8A53E-EAEA-CF47-8D84-7557330C7F2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AE3C3F8-5A7F-F441-9453-71EA1D113E9C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5FF2F2B6-AC37-E040-AF2B-91F1AECBBCF5}"/>
              </a:ext>
            </a:extLst>
          </p:cNvPr>
          <p:cNvGrpSpPr/>
          <p:nvPr/>
        </p:nvGrpSpPr>
        <p:grpSpPr>
          <a:xfrm>
            <a:off x="2917145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28E997D-2DDA-4841-8B08-9BA0901ED35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835DE91-2CB5-AD4B-A1F8-8B991FCA2199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2D49A77-BA00-6B40-88A1-28187E1B64A3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8DE282F-714F-D647-8314-12D5BE833F6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5248DE3-864C-4E4A-A389-74365B3AB855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8" name="Graphic 2">
            <a:extLst>
              <a:ext uri="{FF2B5EF4-FFF2-40B4-BE49-F238E27FC236}">
                <a16:creationId xmlns:a16="http://schemas.microsoft.com/office/drawing/2014/main" id="{A2A90DC7-A5BD-4546-8D12-FCCDE8B3FA5F}"/>
              </a:ext>
            </a:extLst>
          </p:cNvPr>
          <p:cNvGrpSpPr/>
          <p:nvPr/>
        </p:nvGrpSpPr>
        <p:grpSpPr>
          <a:xfrm>
            <a:off x="2917145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D1AD086-03D1-8A4C-8C21-42DC30E47D7C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0AA2F84-922F-5E4D-8A93-4226195A0AEB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457E83E-7F53-A84A-BBAD-330378C0EE92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B9203C2-8D90-8B4B-A9E2-08C77E6A8D4E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A3AADF0-A59B-D848-A60B-5A3C5752656E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94" name="Graphic 2">
            <a:extLst>
              <a:ext uri="{FF2B5EF4-FFF2-40B4-BE49-F238E27FC236}">
                <a16:creationId xmlns:a16="http://schemas.microsoft.com/office/drawing/2014/main" id="{33FE85DD-E22A-C647-84B5-6FC7CC056278}"/>
              </a:ext>
            </a:extLst>
          </p:cNvPr>
          <p:cNvGrpSpPr/>
          <p:nvPr/>
        </p:nvGrpSpPr>
        <p:grpSpPr>
          <a:xfrm>
            <a:off x="9208217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0BF6B1A-5FBF-4245-9641-B4F6AD9C539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DC3434D-51EC-0341-8739-5E451B5E3304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D140652-0B9C-964A-A516-42C96BCDBC6E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CC586CE-FFBE-A94E-A71D-1F561E727469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92FF35A-16E9-C647-90F2-3C78FD85FF10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0" name="Graphic 2">
            <a:extLst>
              <a:ext uri="{FF2B5EF4-FFF2-40B4-BE49-F238E27FC236}">
                <a16:creationId xmlns:a16="http://schemas.microsoft.com/office/drawing/2014/main" id="{64C5A317-40E9-CC47-BE74-3CF66A4F19A5}"/>
              </a:ext>
            </a:extLst>
          </p:cNvPr>
          <p:cNvGrpSpPr/>
          <p:nvPr/>
        </p:nvGrpSpPr>
        <p:grpSpPr>
          <a:xfrm>
            <a:off x="9208217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BCF29A2-4516-0947-8AAC-FA7955540EAD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BB0AC94-80D8-544D-B790-F9C20B4976FC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585381-8BD1-4342-A9A5-CA0BAF6ECD0F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17D610C-7E6F-5046-8896-B202E591731E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3351A54D-AC50-8740-B387-AA832E8A362E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4116280" y="58308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BUSINESS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EA0C-789C-3347-B6A8-E15F5D431AAE}"/>
              </a:ext>
            </a:extLst>
          </p:cNvPr>
          <p:cNvSpPr txBox="1"/>
          <p:nvPr/>
        </p:nvSpPr>
        <p:spPr>
          <a:xfrm>
            <a:off x="2642151" y="2633577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4594B5-DCFE-B040-B639-11289CE101BD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FC868-5893-B849-9781-55B71CB5CA35}"/>
              </a:ext>
            </a:extLst>
          </p:cNvPr>
          <p:cNvSpPr txBox="1"/>
          <p:nvPr/>
        </p:nvSpPr>
        <p:spPr>
          <a:xfrm>
            <a:off x="2617305" y="5112898"/>
            <a:ext cx="1319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F1F473-0378-1E48-85CA-85EC07840C2C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DBA952-862B-5F44-905C-45F445697ADE}"/>
              </a:ext>
            </a:extLst>
          </p:cNvPr>
          <p:cNvSpPr txBox="1"/>
          <p:nvPr/>
        </p:nvSpPr>
        <p:spPr>
          <a:xfrm>
            <a:off x="8892150" y="2633577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E1247B-20BA-694A-999C-D3C010130C90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54286C-C507-784C-92DE-AC43B04F4310}"/>
              </a:ext>
            </a:extLst>
          </p:cNvPr>
          <p:cNvSpPr txBox="1"/>
          <p:nvPr/>
        </p:nvSpPr>
        <p:spPr>
          <a:xfrm>
            <a:off x="8880129" y="5112898"/>
            <a:ext cx="134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CA459F-0A36-4C48-A6D0-1997CECE140A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7251C5B3-8865-8648-8E58-BAEDD8F0A253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E452365-C244-BF4D-A93C-1012104124F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431269C-929B-314E-BC39-0CFAAC0D8CF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B84ECF4B-84E3-DF4E-BB6E-F86CFBFD705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1D38C79-8A61-2042-9F8F-3234681A1F9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7C7498-97A4-3C48-B861-751AED3F611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2B524607-E17C-1440-82A6-159F5D5C6EE7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BC5ED0C-126C-FC43-9F7A-3D62890A212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2794B94-D992-BB4E-9C2D-1397A29AC9F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5BAB5CBC-B660-324C-BB51-20FA989BC212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C6A76D-0412-3049-8E6F-E8799387CD7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074F27A-A333-E342-B51B-5249EA62599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092E1391-7379-534C-95EA-5FDCFA24946F}"/>
              </a:ext>
            </a:extLst>
          </p:cNvPr>
          <p:cNvGrpSpPr/>
          <p:nvPr/>
        </p:nvGrpSpPr>
        <p:grpSpPr>
          <a:xfrm>
            <a:off x="5383797" y="2504750"/>
            <a:ext cx="1974089" cy="1921526"/>
            <a:chOff x="5105414" y="2463804"/>
            <a:chExt cx="1974089" cy="1921526"/>
          </a:xfrm>
          <a:solidFill>
            <a:schemeClr val="bg1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E818357-9A56-3F44-A3F9-1776BADE0B61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6CFC472-6F3F-3C42-B894-6D32D8D42C32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DD6C1C5-2E50-6843-8243-332FC6C94D18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AC6F4D-5E6A-3D44-A387-F5014D14B480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D0E7E3-A59A-0246-B1D4-BB9481E0DF4F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A4B02A9-A7BC-8041-90F7-5FD719B2307C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3986B33-457D-CB48-9EE9-82663E31C3D3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EB4064-CD57-EB48-92E1-C43206E8659E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066E511-DCD2-7541-A8DF-97991A66EF67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9AC4242-71E5-AF4A-A82A-80CC44D65541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8D4FC26-DE5B-6C42-BB98-A5F68A0B4E50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6E6C581-5BDC-D245-AEEC-8C65FB554BDA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C45416D-DB64-244E-8073-9AA2FF4CC1F9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AD1E513-86D6-5E4E-83FD-6C758EACE6D2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FCAF749-AAEA-2046-BBB9-6FE8BC81879D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F091EF5-1C76-194B-A3E5-0B36A3B4125B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C968A35-5BFD-1843-AE11-51855A7E1B8D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407B14-2C30-4442-97EC-F5454CAA04AF}"/>
              </a:ext>
            </a:extLst>
          </p:cNvPr>
          <p:cNvGrpSpPr/>
          <p:nvPr/>
        </p:nvGrpSpPr>
        <p:grpSpPr>
          <a:xfrm>
            <a:off x="9097952" y="1550321"/>
            <a:ext cx="901492" cy="901844"/>
            <a:chOff x="9097952" y="1550321"/>
            <a:chExt cx="901492" cy="901844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6C61E91-B372-F442-B078-4FDBC790BDF7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13F24DF-055F-4B43-9064-389A61DC0D7F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E143AE6-99CB-C94F-BE72-5F79D7989256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01A92291-8065-B842-BC04-38D2A5696D0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CCD6A91-9A90-1041-90C6-3651717CFEDF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2B34445-488D-E544-91E2-837D95F61791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9FCD132-04A8-5144-B74A-2AEAB44AE30E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5474F91-AF8E-F845-B12F-7F17E8F36BBF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13D878C-4C3A-B545-9E35-0FCD9BE5FA7D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FDBE0B1-0FB8-6243-BE81-BFA7DFC5C83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3E502F-5308-8244-8113-9FB3ACB22D85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4762A06-BC04-0A4F-8BFE-2774619B5033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3D49018-577C-9545-91ED-6B1C4515C63A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412E11F-6893-924E-B422-E69D7D628A99}"/>
              </a:ext>
            </a:extLst>
          </p:cNvPr>
          <p:cNvGrpSpPr/>
          <p:nvPr/>
        </p:nvGrpSpPr>
        <p:grpSpPr>
          <a:xfrm>
            <a:off x="9097952" y="4120801"/>
            <a:ext cx="901492" cy="901844"/>
            <a:chOff x="9097952" y="1550321"/>
            <a:chExt cx="901492" cy="901844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3C4C768-4DA7-D542-9512-155048CFC4EF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6964565-40CA-1E48-9325-1F2BF3EA0D8D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807B64C-68C2-4241-9BA3-AA94249607BC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17E04F3-C0C3-304A-B67E-AE091B8897E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DEFC8A-3907-EF44-8FBB-74F9A0ABB036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809F9A-D8F6-8447-9AF7-5BCA973D76C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68018F1-797D-184F-87A7-FDC6182DE51D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EEC75A2-4B65-6643-8277-47B07D28F761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96F8FEE-D3AC-ED47-ADF7-F4D0FE3658B3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BBE3346-3180-A742-B3C5-6D8115B377FA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E7C289F-6A22-8A48-B680-647725319758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DBA4046-E3DD-9148-9E84-95209AB31AB8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D27836B-B83B-A540-9B0B-0E0023A03978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A34050-CC29-7445-898F-5C07DFCD3743}"/>
              </a:ext>
            </a:extLst>
          </p:cNvPr>
          <p:cNvGrpSpPr/>
          <p:nvPr/>
        </p:nvGrpSpPr>
        <p:grpSpPr>
          <a:xfrm>
            <a:off x="2808912" y="1550321"/>
            <a:ext cx="901492" cy="901844"/>
            <a:chOff x="9097952" y="1550321"/>
            <a:chExt cx="901492" cy="901844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62197EE-9081-9B41-A0D8-ADF48F3BF49E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50DC553-8042-8842-937A-8059BAF5FF06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0C2C82B-2398-7743-8E1E-E424B0F81057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D90B0E5-5FAC-5241-AD29-EB79EC72956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86E6F4DF-F988-8B43-A7C9-16716274E4C6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FF84E0F-00E9-7541-B3F0-974E7C69179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835D0FDD-26F2-1249-8CE9-FAF46C8753D4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2E01EBD3-6A97-A44A-B4AC-2631A8760A35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12641DD-B680-C44C-AC5F-F7DF88C505E9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7917B55-E523-EE40-9155-459A1E08A8A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21D5268-A380-8242-88EC-5BD44EE90C41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1C2870F-8C29-7F47-8812-35D19843896B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B4181A1-B171-B248-9666-6CE423B605DF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17762B-0C50-3846-B4BF-345EF2AF0D95}"/>
              </a:ext>
            </a:extLst>
          </p:cNvPr>
          <p:cNvGrpSpPr/>
          <p:nvPr/>
        </p:nvGrpSpPr>
        <p:grpSpPr>
          <a:xfrm>
            <a:off x="2808912" y="4120801"/>
            <a:ext cx="901492" cy="901844"/>
            <a:chOff x="9097952" y="1550321"/>
            <a:chExt cx="901492" cy="901844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B7593D87-F4CC-4344-8C21-8BB4E3768854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5D7953B-781D-5841-94D6-AA0DCCF34908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5887B77-56E5-D94C-9318-0458BB490E2E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E6404FA-56BD-3946-A7B6-898D8763077E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C255E58-418E-C044-8C43-4E7308C93BF2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8DF26E6-C81A-E64A-9224-695577FF050E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7B167095-87CD-9B49-A4C4-5D1D6F7858A8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EAB73C8-CBE6-DA46-9DB4-DB50F95CF2D6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59F3F17-9DC3-BA48-B8E5-CAF8D6FEE2A5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64748D1-B9F5-3C40-9A3A-6FC51C809AE3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0A099A8-1963-9244-BF59-7F4337011CFE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7D4A71-0448-E747-AF96-75BD1675C28A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6B7DB30-B3DC-D140-8AAE-BCDEB7BE8430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066057" y="583080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THE 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9193F-82B7-F942-B129-9A334DC7FC6C}"/>
              </a:ext>
            </a:extLst>
          </p:cNvPr>
          <p:cNvSpPr txBox="1"/>
          <p:nvPr/>
        </p:nvSpPr>
        <p:spPr>
          <a:xfrm>
            <a:off x="2335177" y="2633577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F644E9-73CF-D845-84F0-69E0B1B80C5D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F2D29-9577-EC48-9172-2DD4504B00E2}"/>
              </a:ext>
            </a:extLst>
          </p:cNvPr>
          <p:cNvSpPr txBox="1"/>
          <p:nvPr/>
        </p:nvSpPr>
        <p:spPr>
          <a:xfrm>
            <a:off x="2310331" y="5112898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5B2518-5CF6-754C-ADFD-E0FA4F864C6B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26CC9E-7366-104E-ADB1-8ABEA7CD4B6A}"/>
              </a:ext>
            </a:extLst>
          </p:cNvPr>
          <p:cNvSpPr txBox="1"/>
          <p:nvPr/>
        </p:nvSpPr>
        <p:spPr>
          <a:xfrm>
            <a:off x="8585177" y="2633577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195A42-27A8-094C-BA83-F911FB70BB86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702226-72CD-D343-946A-ED25CB1CD199}"/>
              </a:ext>
            </a:extLst>
          </p:cNvPr>
          <p:cNvSpPr txBox="1"/>
          <p:nvPr/>
        </p:nvSpPr>
        <p:spPr>
          <a:xfrm>
            <a:off x="8573154" y="5112898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A05247-7A12-6E42-9BAF-C07372449A55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29366E1C-F548-154E-B27E-22315CCFDA92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8FF1349-4160-4444-8F7B-269A91F537F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3A28CCF-21DD-D84B-8F4C-DE59EB427E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7800A4E2-2763-B04F-A6DC-7F830C714D7F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CFBA856-77EC-2543-8A7C-7290423B49D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D33443B-894D-8143-B7F7-AE83C877A1C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013BD26B-9250-E041-8FE6-8304E2F781F6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48BD7B-4CE4-014D-9E4F-67BB0571B85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CCBAC92-C64A-734A-BCF1-994132224AB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87BDF1B6-9F31-524F-B247-79746579CB6F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B2EE84-0993-3848-AB9F-03C9E33F88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3B0ED9-6FF2-974A-9C7A-30C12D028EF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C68A2851-622D-B540-B9E6-39AFCA9DC039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10E5ABD-F670-F54E-AFB1-E4FB0DB2716C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C4FBBC-8D46-B649-80D2-59E2F89B41BC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198F7D3-9892-1140-9DEF-BCE2D2D1CA59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A18A0D2-6C4F-2F4E-BB93-EAAEF0B689B6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71795DBC-771A-FB42-B90B-EE0DBA011B86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C28C237-F133-D646-8143-77251AFE824F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87F36D2C-04C4-DF4B-B090-ED96158EBAD0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BB75AB56-7ED7-9B49-8CEF-20696B9B888A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3FFC82C-B594-B646-AB2B-D13AAC74D196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75BCF07-DC89-484C-B682-CE47439D8857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9480959F-8E35-D448-B78D-6253ED88BBE3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2A350D5B-CE9C-1A4D-BBCF-D7A8D3A30D8B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3C20D1E-A4B3-794E-BD01-D109C8883B22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D9FD80-B732-3946-B999-EE76E9AC5AF2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B1F1C945-1C7D-0743-BABE-4640C521D409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53ADC5C-68EC-BF48-B0A1-852C993298F6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91FA8BA-8624-C940-87B7-BF26998A27D5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9CA2D52-9152-DE4B-8BF4-9007945FA026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F732CB5-D4A4-394A-AF9D-4D64FC239870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D933611-D511-BB46-B63C-05E2917E344D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EC118E65-6861-F44C-A17E-929C84A74E3A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6EFF530-FC02-B14B-8C72-B19BD353DCE6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01D3BDE-3676-6F46-97D6-271A6E7E8508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A59A8ED-63F9-9648-9BF8-25EC366DF9BB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68F9508-1480-B14C-884B-704A3F3A2A1D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918BFE9C-AD4C-CF4D-B7D8-2248A2F6B7D7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918E0F5E-158A-FE42-94F3-368076B92C60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C98009F-EF18-834E-9228-326D90A6F346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9098132C-9655-1E4D-B2A8-CF323A5CBB48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99EC6B2-E380-7144-B17A-CA2D8F1C74D9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9497DB0B-1430-B445-B72B-6369AD886DD7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B974A26-2CF1-3749-B764-EDA73A8B7158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010B3ED-E947-3641-B9DE-FA3222DF2A43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EA1DD9B9-6D4E-C44C-A522-84F5C939EB6A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B3966A7B-9D59-C447-AC57-B5BF207145FE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49E63730-D4AB-5E43-85B9-A47C8348C9BD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CF055391-4371-4243-9BDD-DA4DEE591383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71153FFF-0F62-8E4B-8C1D-F5E370973717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CAD150F-ED7C-7E41-BD60-5F36C86A290C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15EA06A-85A6-164D-999F-92268552D5E9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CCD2675-1082-E347-B4F0-E2EC9C3372E0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8124BF6-8C69-214E-9A3D-8644365BF45D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3416BFE-93AB-0342-ADE8-E720BF72D307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D929D959-8539-5A46-B3DC-7459742E0A6B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820160D-F73B-BD41-BFAE-E623AA01BDCF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DA2B63A-D902-4F48-B61F-D7AC94EF884A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3F2F75-E15B-E24C-AC22-67FDE5074359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214D9D7-43A8-E848-8B29-E31DD97D7459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70" name="Graphic 177">
              <a:extLst>
                <a:ext uri="{FF2B5EF4-FFF2-40B4-BE49-F238E27FC236}">
                  <a16:creationId xmlns:a16="http://schemas.microsoft.com/office/drawing/2014/main" id="{685377CC-C83C-064A-9A17-AA2167B0942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E4CAF02-9F37-E041-91AE-93154E96DE33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F57B96A-A596-2C4D-8F35-427C1B834707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052C850-BBAF-E840-9CC6-73303D8F8DD1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750201DB-7888-B44B-B19C-6BFF025F7F4B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D385E49-67A0-8348-A85E-A55E1E6CF1A1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A20038F-05AC-4F4A-BC21-93BC3F898785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FE8262-FB37-7346-9B22-24FB75B04A6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FFBC84A-F02F-C54A-96B3-76ED9BDD5762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9EF12D5-9CD8-3147-A1C6-4CEFA5C44815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0B54B593-2492-9E4C-925C-F9A53B404F2A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8AFBF8C-124C-F24E-A396-F4D57881A33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E74D46CD-708C-444A-B79B-D6A70038EAFE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E5E1B23-06AC-FF4C-94A4-9301B102B878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CA84FEB-7E14-624A-A8A2-41CECC25D198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6786F40-0FAC-FC40-86EB-B4A288CF5960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0816F0C3-29BD-6D4D-BA77-6A32315444FB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8CB1E709-F96C-3048-8F61-4CB4D602F830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3EF5049D-8551-DC4E-93EF-1CB62F2FFB7F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E88CD5E8-CC61-E440-8BD3-624780F88914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3AD4B03-099F-564F-9F3E-B627A92755F2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4881493-DF6F-3840-A84A-D2138BF382B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05E3A0C-8483-F94C-88C8-0CADF2F96E0E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021C6726-B556-EE44-BA65-A5972EB7574B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34993BC6-825F-3640-81B5-5B4798C6049E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ABB11-D68C-6E44-AB9B-2B2681FEEF6A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9ECA6559-FC14-C241-A037-C36D5793A4D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8C29D8B-46A5-6044-A641-E2A1DABD59F6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BE4168E6-7BE3-D542-BC47-263CB62ACAF2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5F41DCD-95C4-004E-91CD-530FE1AC894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CF18046-A050-FB4A-9148-BA20805C304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30D607C-D10B-E447-A334-143056E026F2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EDC3C50C-174B-5B4C-BED4-332DE0B6ED4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67565992-0A02-5F47-9F5E-62EDA4D627AA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5AC9298-B536-B541-803B-4111ECF6AF7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0788517-871C-C641-A5E2-F0B495C188A0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FE4489C5-9F75-964E-8901-D50AF11467C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3A565B4-8649-6D4D-909B-219DAEB588D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8FC26E6-35AD-BC4E-BF82-A53B30D57D63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AF20D95-870C-C74D-BEA5-333EDE8B482A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D6DFA84-861A-794E-AC89-94DF11E40555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E6A06A8-629B-B942-90DD-674BBE69E0FD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1DAE8BF-C7E1-E945-80F9-4A937C3296FC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D6C51F9-A42A-7143-A1DD-B40677275C2B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C6F8CAF-FD6C-364D-81AC-98FB404C54CF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E308A4D-0D01-FF47-A417-EEB83B1BF00D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11A9D824-A699-314B-9EA6-2836E50458E5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07528CA-A84E-3745-AEFA-8C82120E878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D119AF6F-DB6A-8344-A87B-89ABB8259029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4FFBFD-809C-D64A-BEEB-6AE8401D787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761ED7F7-66F0-FD4C-B339-9C03DCA1EF07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7EDA951-7DB1-7A4A-A8C7-79FA308FC540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F137A97-4BD8-EA45-A1F6-D7FE31F43F3E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5FD6DCB-6E0E-A64A-A876-334943F1A08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1872BFC3-D751-7042-A82F-0BFD33308AEE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9A0A4C8C-D42A-9043-B5D3-AEAE576F917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186C6BFC-9A62-104B-AA1A-65E7C208366C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CED195B-F21F-B84A-AA9B-1C214D9512FB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7C9A6B36-DDBE-634E-939C-361F0EF0DAD4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559DD6E4-6B83-7D45-8B1D-2CEE0F4231B3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75C082B-974A-0941-91FF-41DAA1D37281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78" name="Graphic 177">
            <a:extLst>
              <a:ext uri="{FF2B5EF4-FFF2-40B4-BE49-F238E27FC236}">
                <a16:creationId xmlns:a16="http://schemas.microsoft.com/office/drawing/2014/main" id="{7C8C996E-6E80-1945-98FC-F1FF51AAE6F6}"/>
              </a:ext>
            </a:extLst>
          </p:cNvPr>
          <p:cNvGrpSpPr/>
          <p:nvPr/>
        </p:nvGrpSpPr>
        <p:grpSpPr>
          <a:xfrm>
            <a:off x="2843825" y="140476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C64DD5A-94DE-6941-B9EC-BF487A263232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B89C2CF-EF02-A441-9A74-6A4AE4CD5009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FCC50013-45D9-4744-864B-A33FE847BC76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A8571BC-48D2-014F-A7BD-98AAEC1325A0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DE9912A-6858-2F43-8C7A-6EE2494DBC1D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09A7FDEB-4A62-4E46-A4D7-229341B524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E1C1302-A925-C54D-A8FD-F52359A7A60C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DFF6281-AF71-D247-B9BA-E06C0D85C05B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7159CFD-8570-404C-81F4-8ACEBE99E4DC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BA074575-5D08-4643-AC9E-A212217A6A28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C8F1C16-8837-0F4C-848E-4D81DA78D26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7D9E1BC0-6B45-C843-99B7-0B560FFC0828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AD1B6B25-467C-A74D-9E20-BCB171527076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B74E0FAE-3090-7C4E-8B9C-15AA13BBBA39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C2896BD-DF4B-B341-A622-459702B5DFD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2E71F60-D1D9-7C4A-9BEE-4B02A1B92FA7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AC4FB7B-17BD-BD41-8263-3BB90D6D4F09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CACE634-A5CC-F04D-A596-95533176F3EA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22CF9A61-47D2-EC4B-B22C-ED0CE9314A49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52934FC-CE3C-A146-BB3C-04F72156D742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E23FA3-D9BF-5847-A941-1C28DB27CA41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1529F343-8864-C04E-82DB-F97994D98B61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894B2FF-8EB0-DD41-BE9C-5481426ABA62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014B9640-069F-B645-B682-A7A2DA2287C5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26749FF-7F4F-0649-9FD9-53E9719AF91E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CE5AED76-C3C1-6E4F-AAC5-800D92B751E5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6E617FF0-5425-A04B-B09A-C09CADEE53AB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78DE955-7619-DB42-9BC0-1D5EF8239040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71B8D05-C2BC-A649-9910-0A8E1217931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AF28001-95A1-6D47-A2B1-B044C90C7CE6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97B2681-1917-B849-BF83-04166C62A23C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82743E0-C494-384D-A3B2-37683953C98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5BAA2B0-9CAF-7C4E-8025-7788F3F5FC1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F1C921E-AD2F-7542-9F7D-C34C4B9AC720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9C18780-3B51-5D4C-98D0-9D96E22DF720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888BE25D-4E99-CE4C-8554-446B9D238F70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B322ACC-519E-4244-B0B7-F02E6458E922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0D6CDDB-A5FA-C343-8824-7F84825CB986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1647F1D2-F1F4-F349-9525-162D5B675D1B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956D7DF7-BA50-184A-99AE-BB66CFA671A4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48FF9AA-6A85-6546-9C1C-389FACDB0C1D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B2F28D5A-EBD5-9C4D-B384-24565334FCF9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BF140F5-6A35-F843-A5FD-76310F44E4BF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056B835-6F82-0F45-9112-971EB5A3CA41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E83BA014-CB0C-9F48-BAD0-DB873208B6B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89FE9391-B830-104D-A13F-6B2B1EEA660F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AC339E5-E5C0-B24D-BD53-67D8CEA79FCF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076B0A8-210D-444D-AB82-12F511FE76FC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B9E1821-E16C-7C4D-BA32-8582EB92439C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78039021-7245-3C4E-8730-F5497E36A04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2CCD244-2298-554F-836F-DB0BD7FA5AD5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743C0128-300B-8349-88EB-4C1127A13ED4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6F20A8A-5961-D14A-A869-8E6219B9A6E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71807606-12E9-C14E-9634-0F531A00C6CC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2D28B37-6B3B-0141-8494-904D1516A3D4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BECA5845-58BC-0A4F-8F82-90ED078708CC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77498BC4-7054-5742-AB8E-DE5D3029DA0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32B87244-B586-1643-B3EB-0CFE92772FFF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7BC1B36E-E7AB-7E41-B220-3796183CE3F6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F8B3694A-77A1-3D43-8626-675789F1B569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5A4698C-AA75-FF48-9410-1AFC52459EE5}"/>
              </a:ext>
            </a:extLst>
          </p:cNvPr>
          <p:cNvGrpSpPr/>
          <p:nvPr/>
        </p:nvGrpSpPr>
        <p:grpSpPr>
          <a:xfrm>
            <a:off x="3004059" y="3808610"/>
            <a:ext cx="546081" cy="1285264"/>
            <a:chOff x="6136180" y="2021920"/>
            <a:chExt cx="1063695" cy="2503528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EDCB9079-E0EE-044D-A38F-E8EE2D657B90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9C488638-F54E-BA45-947D-06E70ADBB069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DCF64BD0-99CC-8141-8815-68432CA759D8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18ADC87-9343-E749-A018-E8BF318CD142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628F9E9D-342E-8145-9843-03B98E31C11B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9C52EBF7-C518-0F42-AC48-7C00C0A9D963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DC8B5CF4-F0F4-694D-8D87-09040851442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BFCBB474-5631-2D4C-8D55-85C87F3D36C6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158CFF46-6682-DC45-804B-3F5475500639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DFB51CC6-BC33-514F-BC74-4F2C99BEF255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2205957C-4732-7147-BA18-540D9203CF5A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BB1B515A-A09C-1B4A-9398-338AE35552DF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5AAC949A-524E-B140-9C13-2A1B5FB3400E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AA4AD252-62C3-6F43-9D16-7DAF3B9EE110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C206EAC6-C2FE-DD42-88A3-0F2ED40BD0ED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BDA64F3B-9172-8242-A42F-0487B4B69008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4483F455-33AA-5449-AD95-B8E709BF1381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6A4DA77-16AA-A243-A123-635C9B139754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B1534F67-350E-1E46-B155-BB79B9C8C388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3E85F33-D653-5146-A209-ABCA291559DA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19C949BD-F624-1847-975A-58C96C837989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56A52EB-4A2E-E542-AD43-C3DF4F87CEE0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B2C6EC0D-8E22-FB48-9E2D-5FB395C9B6D9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037D115F-EE42-2449-9963-6194C9A8D4EB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ED8231A8-874D-1942-B29E-3350DE5CD8C0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914FF44-B019-5A4A-962E-1AEAA41A15D8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2C02D5D5-936B-AD45-B1BD-257189DE320D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2A97E915-ECA4-CA4C-B489-32FB7B81D9CD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5AD9FDF0-B1EE-D246-A40F-0FA5ED97B956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D5DF254D-CCE6-B44E-864E-CE7EEF09498B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E1137E9D-605E-2544-8D5E-D858B8FB2665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CA47241F-2DDA-5B45-8FB8-BC9EC19D1347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DD58F721-DBDB-234C-B399-AA14C0295071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31E5172-45F3-5D41-B66C-4E5C071BF105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D6E46344-7D04-034E-95D7-C14EF45C1156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231DDE01-5F13-8D47-AA94-A9BEFB77EC36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613F94-FE92-6045-A098-F2640DCF9AA0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A7FA00DE-68D0-6747-A145-A6B797032F5A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36463629-DCC6-6340-AA47-B95097DC46D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B4668F73-FEB3-264C-BB05-ACA13D02D2DF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C87353CE-D93D-6E4B-81F6-E257EB687DFB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047B0DB8-CD68-F540-8068-6286A6A0182D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E4BA5066-9A21-3B44-90CE-2573A3410485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07EB7A01-0389-E645-8C45-90BB483F3DE2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D54AD8F5-8125-0E46-A9B7-3792163E058D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E919A688-0B4A-BF4C-9BE1-A4102066682E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3BF4A917-035A-274A-963B-B059E3132FF1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87" name="Graphic 177">
            <a:extLst>
              <a:ext uri="{FF2B5EF4-FFF2-40B4-BE49-F238E27FC236}">
                <a16:creationId xmlns:a16="http://schemas.microsoft.com/office/drawing/2014/main" id="{43F16B97-B272-8642-967A-583EE6A3339E}"/>
              </a:ext>
            </a:extLst>
          </p:cNvPr>
          <p:cNvGrpSpPr/>
          <p:nvPr/>
        </p:nvGrpSpPr>
        <p:grpSpPr>
          <a:xfrm>
            <a:off x="9107892" y="3848865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91612E6-8D67-4A4B-AEE2-E2D39500507E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EA5205F-B0B8-1F48-B13A-D915B8E2AD84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C634EB0C-5C5C-EA43-9D93-D7CC057C4E1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1EE0B564-9953-1A41-AF56-095323532FFA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F71999C-3575-5B4E-A55F-6CF1D53BBFA4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EDF153FE-5600-2446-AD53-D83F969971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F7DCF273-ACA2-0F40-9C46-D4639AE7EDAD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5A830E7F-29DB-7E45-8860-FE3915B5CC86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3F35464-A96E-184C-B6BB-DBFE50D12105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32663D3-E44A-1344-B2F9-EF80BD168405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04ABB6-0089-2440-9562-0A4EA1BCC4F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A1E5F318-8562-8C43-9376-081D04BF2E7D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CC78BFCF-F0A5-3D41-9DEB-7EEEE1FA49EF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6D863F39-3A4E-B741-984B-7D5497227C7E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6EA22B7D-8501-3E41-8BCD-1D2188CA30D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DE1C6541-2CE1-B049-AC00-C9D0B555167C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637AF06D-A6AB-F741-BA68-E5781301D203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979F2134-0F41-F841-B800-211B7CDEC9C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5CA6917-EFFA-ED49-A27F-71FF872621F2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C218F4C1-FB46-7648-9C68-891383B1AF05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B1986F-FBE5-0B47-BB16-9BE79027A006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151CC21-A636-7847-AE72-965DA4A49D42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4B73F41-B7B8-6149-AF63-6362389E0205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2B5C852-85FA-F24B-BBC0-302DEE421944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967CD766-09FF-B940-A040-1A7FCEA25B6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F16A309-2E60-1045-A63D-69174E05128B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C066FEE-A891-1542-A37E-8C54DF350A1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5BBFB73-F7E8-C740-99A7-D9F2E3495EDF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2026878-8BE4-5441-8251-89BEE39C0E6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D434CD9-D114-BB44-8A18-AFF6CEC2E4C4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AD067BED-0F2C-C548-80DC-A341076077B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5FF1DE05-1848-354D-B008-E017798CB454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AA3796C8-38E6-104B-AAA9-326FA45F4623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E321076-F384-304A-8F16-69AA51045C4A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F36B0D02-4BB0-944D-9DE3-7720B10F515C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E25CB31D-3750-7F44-A671-47201B32A871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C0EC44EC-29E3-4344-8475-24DBE392F4EC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CECDE070-8503-7649-B4A4-40CA86AFD4B1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171AD8D3-9A1D-B545-B5EA-DA9EEA8A9708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DFDAD561-BDC1-E44F-88C7-A543D76F4315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4EAC297F-7C2B-6F4D-9545-A2FD353C9816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CD0010D-1075-734B-BBA9-A3241D73C948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6F7C92EA-04F7-8F40-AEA2-1B9DA20C1521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475C286B-AAF1-4E4B-AC9D-C1E8EEA90A7A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6CA7F370-B4D0-564A-80EB-EF963F24CD9C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58B0F2AE-40DD-CB48-AC4A-DDCC76B7F0C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E4FEFBC-B059-3C42-9924-176809181D3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AA48566D-8C6C-0D4A-B702-BE6C947035CD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94C858F3-2112-5140-B489-8047D45FCA1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941D3A01-F7F1-C547-AE77-B7B52A67F2D2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046DC4E-892A-4144-9962-3FAE462C258A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EB0C12FA-336F-0546-8D83-034A5EA01319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DFB455A7-D1A0-6E4F-B74A-F0E7BB33FB0D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27098DFD-8A3D-0E4B-AE18-A4AC0DF991B6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77C75031-CB9C-314C-903A-67C0507693AA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D077F324-5BAB-C44A-921F-990F7F1EF69A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B91A78E-909A-B446-AEF0-FE78C2B428ED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5D0125B7-A5B0-3246-AA73-A4569955D803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566A8986-5B66-C546-98B9-A52C4E497165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F543DF1D-063A-9A44-A8B7-AB51E48457B6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AF8670AB-CE3F-3A41-BE84-655932AB3272}"/>
              </a:ext>
            </a:extLst>
          </p:cNvPr>
          <p:cNvGrpSpPr/>
          <p:nvPr/>
        </p:nvGrpSpPr>
        <p:grpSpPr>
          <a:xfrm>
            <a:off x="9248448" y="1173694"/>
            <a:ext cx="546081" cy="1285264"/>
            <a:chOff x="6136180" y="2021920"/>
            <a:chExt cx="1063695" cy="2503528"/>
          </a:xfrm>
        </p:grpSpPr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B7F500C-9F28-454C-A9B1-6720AC14D38E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CA463B78-3C5E-084B-9389-0EAB42CFAE19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828ECCC1-D044-6A42-B8E6-10C22D1393B2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18894AF0-38E4-7449-A285-4FFC1EF1BD2B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CFC526FA-69FA-0743-B6DF-D21AA164900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C9807F2F-9784-BE49-BF69-168B6B87DC99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ED7E5AAF-D557-B144-86D3-B79BAA40B97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D5BEB7B0-69BD-2C40-B3F4-AC72A4EA3418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30483A10-258B-974C-B598-E47A934C681C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B303A02-CC85-B940-8FF0-D3284EF0F50A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CB5BB6E8-498E-224B-ADDC-32B5589F5ACC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8CE9F017-28D9-B344-B9B3-0930FA74328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DD0AFBD0-3FB0-8C49-9F60-57D73AA340EE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E0C8267B-822B-1B46-81D3-4F5E42FD6E42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6FBCB533-CB8A-1E47-BDD6-43694C664F95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20065BF-EAC7-2D4C-B104-CE62330AE507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CCC8CF4-A82D-4B45-8703-8E88887F5C78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E6AA3F88-4DF2-C040-9F82-5B0FEA90FF99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3598A93C-259D-3F41-AEE5-942A11C16DB3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96F82179-D01A-F747-A5BB-E72B0DD4A7CF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75BFF3A1-69AF-194D-A07D-F2379A58E86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3477A1F8-D2A7-B847-8AFD-843B62FB2893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B6274CA-73D8-8048-B700-F3C7323A3F6D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340A3B66-BD16-4148-BD1F-A6CA2066C7DA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3421CEDB-9EE9-5746-BE8C-4B8C8A9CE3FA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39F33E46-D991-4546-AB3E-B5F774E8668A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329B40A5-2E62-AC43-A73A-B55F0C388190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81E436A4-5BD6-F745-BE8B-24E31F3BA187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7A552414-CE09-2441-AC3D-60ED4D07151D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CB531337-EE4D-674E-92A3-3766D18F4DC9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8E08DD7B-AB1E-3B49-A1E0-9191E9B8E7BE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0E2CCD30-B310-2242-A394-DE542E96C7D5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27A7D9A3-2F88-CF49-9D9C-89E26F0A358A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FE3A2C0C-2DA4-7A4B-A466-DE882BC56E6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861B9ADF-3F16-D246-BAFA-6BC601A9DE86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E429FA83-92BC-2746-A5CB-A6EDBF82B126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5805B93C-B096-FE43-A531-8C92669626B0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78069A0F-26C3-7B4F-B932-78AA334C3CCD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57956BBD-FD3A-C249-8C8B-AE84C5D31AF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E2464D5D-AE86-0E4F-A200-3A211DF20E3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44CD2427-8279-F74A-AD23-CCC70E72500C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65DC1DC5-E554-A247-922D-45DECC8E7457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249392CF-2074-5F44-AB4D-CFACD8D61294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1577F503-CFFB-9343-A67E-891DF4A39448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1908AD3F-0B49-4944-912F-BDCC357E0C0B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C5A56C91-8032-8E41-8DDB-E9861C2752EB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F415629C-1382-604C-B9CC-B89B2284B8BC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olors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E6394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Widescreen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Kaye Engbino</dc:creator>
  <cp:lastModifiedBy>Kaye Engbino</cp:lastModifiedBy>
  <cp:revision>2</cp:revision>
  <dcterms:created xsi:type="dcterms:W3CDTF">2021-02-23T08:59:43Z</dcterms:created>
  <dcterms:modified xsi:type="dcterms:W3CDTF">2021-02-23T09:01:23Z</dcterms:modified>
</cp:coreProperties>
</file>