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62" r:id="rId4"/>
    <p:sldId id="263" r:id="rId5"/>
    <p:sldId id="264" r:id="rId6"/>
    <p:sldId id="265" r:id="rId7"/>
    <p:sldId id="271" r:id="rId8"/>
    <p:sldId id="266" r:id="rId9"/>
    <p:sldId id="260" r:id="rId10"/>
    <p:sldId id="270" r:id="rId11"/>
    <p:sldId id="268" r:id="rId12"/>
    <p:sldId id="269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riginal" id="{59FE852B-F64F-5542-ACA4-8663857DF7D5}">
          <p14:sldIdLst>
            <p14:sldId id="257"/>
            <p14:sldId id="258"/>
            <p14:sldId id="262"/>
            <p14:sldId id="263"/>
            <p14:sldId id="264"/>
            <p14:sldId id="265"/>
            <p14:sldId id="271"/>
            <p14:sldId id="266"/>
            <p14:sldId id="260"/>
            <p14:sldId id="270"/>
            <p14:sldId id="268"/>
            <p14:sldId id="269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A889"/>
    <a:srgbClr val="70D0C6"/>
    <a:srgbClr val="FFD8C5"/>
    <a:srgbClr val="D4F4EC"/>
    <a:srgbClr val="2B31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>
        <p:scale>
          <a:sx n="33" d="100"/>
          <a:sy n="33" d="100"/>
        </p:scale>
        <p:origin x="2646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1448B0-A21C-45C7-8093-CE2E4C82AFB4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8DAD2-06B6-4231-B5BC-A0143DCA1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3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548950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10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854482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11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637232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12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8264268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13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831830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2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306117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3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043145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4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07663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5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088531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6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4223774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7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333146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8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276548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9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23850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E2FF4-D6BA-49F3-8E54-4CCB28364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E91EE-3574-4C56-823C-B77E0A221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BEC1B-01E2-46C6-9013-DBAD0C4A0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509B-F6F7-49F8-9CE7-3C76E3CD143C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87E50-2809-4A33-B421-627656769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F6E3C-1DAB-451A-991E-A55B097AE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E833-75D5-4239-96C1-4A915EFE3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5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550">
        <p159:morph option="byObject"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C7FE4-896C-4BAB-94C4-A02661BF3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35B8CD-9CBE-4CD2-ADD8-1976DB374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89694-1DE6-4CEA-B7C6-0F360058E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509B-F6F7-49F8-9CE7-3C76E3CD143C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91114-D0B5-46D3-BDE3-021D2C3C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13FD9-45C9-43DF-8246-74F6CD5D8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E833-75D5-4239-96C1-4A915EFE3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098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550">
        <p159:morph option="byObject"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90D8C7-F744-453F-A29B-B986A5E2AC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1E83D9-7BBC-4650-8E06-ED68F054A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CFA90-1CAC-40F3-B6EC-3767F2F27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509B-F6F7-49F8-9CE7-3C76E3CD143C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FC242-6ACE-49A2-BB34-C8034B77C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25DFD-2799-435B-A1B9-39D273105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E833-75D5-4239-96C1-4A915EFE3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28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550">
        <p159:morph option="byObject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39C28-E0AA-4E79-826D-60AF59A33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A18E8-8602-40A5-955C-BDB2A4128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FE737-7780-4D75-B15D-AB05A7974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509B-F6F7-49F8-9CE7-3C76E3CD143C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F1D99-D618-4166-9A9F-8E73A58DA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A607B-71D9-4A53-BDB2-0345D98F8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E833-75D5-4239-96C1-4A915EFE3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958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550">
        <p159:morph option="byObject"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19B4B-02A7-42F4-B88F-3F26739C9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74A0D-D42F-4989-AAC6-AB41953BF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6407B-0C2B-4DAF-9043-B445371DF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509B-F6F7-49F8-9CE7-3C76E3CD143C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7C3AB-4FD4-43FB-9598-A3D58F019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9EB6C-6AF8-48A3-9CC0-F91C3B73A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E833-75D5-4239-96C1-4A915EFE3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744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550">
        <p159:morph option="byObject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7FAC1-2F8B-4FB9-8A80-41C91E9BF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9A42E-E873-4148-9DFB-7766BA49BB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2FF511-D70E-40A1-A794-87B88C1EC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CE51C-0647-4764-8781-1703A9364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509B-F6F7-49F8-9CE7-3C76E3CD143C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3A19B-7043-45AA-A823-850A3D014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407FE-CE8B-4BA7-A476-A0BCDD352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E833-75D5-4239-96C1-4A915EFE3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059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550">
        <p159:morph option="byObject"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1D1F2-ECDA-477D-ABDE-83EDD95B4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C2732-8DF2-4D4C-8381-6125DCC52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5637D-089A-4389-A1AC-B3465DD4B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042717-D765-4F9B-BDE0-9296072E8D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43B3C6-B4C8-4B4C-B273-ED63B7C374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909172-0D5D-4CF7-926C-4F501840C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509B-F6F7-49F8-9CE7-3C76E3CD143C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C63BFF-4E66-40BE-904D-9772D57CE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3F1C8A-F7E1-4B18-950B-959A430A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E833-75D5-4239-96C1-4A915EFE3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977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550">
        <p159:morph option="byObject"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1918-7371-4348-839D-8FF949A5F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08A630-23F8-4788-BB10-53CA20FFC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509B-F6F7-49F8-9CE7-3C76E3CD143C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350B82-DBAA-4A70-9334-F6CB81416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BE8DA-79B5-4BD5-9F16-A48948C23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E833-75D5-4239-96C1-4A915EFE3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828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550">
        <p159:morph option="byObject"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4F035E-EECE-4B92-B1E4-4E034228E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509B-F6F7-49F8-9CE7-3C76E3CD143C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68CAF1-0D6C-4D7B-ABD0-218CB0A72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291020-ED60-43BA-9021-4992205A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E833-75D5-4239-96C1-4A915EFE3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226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550">
        <p159:morph option="byObject"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07EE3-C6D1-414A-902D-408CA4A73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E8432-9A6B-48DD-A3C3-219EF63CF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4A035-EC71-4FA9-AADA-56ECA85D1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B2FA9-852D-46F8-B074-45BE22083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509B-F6F7-49F8-9CE7-3C76E3CD143C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950F8-E37A-4A6E-BECD-AA85C9FCD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C378F-FEB4-49AE-A440-B94025AE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E833-75D5-4239-96C1-4A915EFE3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198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550">
        <p159:morph option="byObject"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73A3E-5DDD-4ADA-9832-C6699B36B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CC3926-20B4-4E26-9742-8C0E4164B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0C672-7B2C-4189-B03C-3C49143E8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7B82F-56E3-4D85-AC79-0383BCF11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509B-F6F7-49F8-9CE7-3C76E3CD143C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2E8D9-2E0B-4448-8D29-24C9A675E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3E532D-6A61-429C-B518-D2543D11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E833-75D5-4239-96C1-4A915EFE3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285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550">
        <p159:morph option="byObject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3A7F36-57F4-4B4E-ACE1-16C265200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2ADBE-2E29-4C4E-A2AB-4A2B8052F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6E848-FA13-42A8-ADE7-0A85C21EB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6509B-F6F7-49F8-9CE7-3C76E3CD143C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607E0-6186-4A51-B241-94B8321DBF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9886E-E1C7-4E3F-B033-BD80810B6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6E833-75D5-4239-96C1-4A915EFE3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7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550">
        <p159:morph option="byObject"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slide" Target="slide2.xml"/><Relationship Id="rId18" Type="http://schemas.openxmlformats.org/officeDocument/2006/relationships/image" Target="../media/image14.svg"/><Relationship Id="rId26" Type="http://schemas.openxmlformats.org/officeDocument/2006/relationships/image" Target="../media/image21.PNG"/><Relationship Id="rId3" Type="http://schemas.openxmlformats.org/officeDocument/2006/relationships/image" Target="../media/image1.png"/><Relationship Id="rId21" Type="http://schemas.openxmlformats.org/officeDocument/2006/relationships/image" Target="../media/image16.sv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3.png"/><Relationship Id="rId25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6" Type="http://schemas.openxmlformats.org/officeDocument/2006/relationships/slide" Target="slide9.xml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19.svg"/><Relationship Id="rId5" Type="http://schemas.openxmlformats.org/officeDocument/2006/relationships/image" Target="../media/image3.png"/><Relationship Id="rId15" Type="http://schemas.openxmlformats.org/officeDocument/2006/relationships/image" Target="../media/image12.svg"/><Relationship Id="rId23" Type="http://schemas.openxmlformats.org/officeDocument/2006/relationships/image" Target="../media/image18.png"/><Relationship Id="rId10" Type="http://schemas.openxmlformats.org/officeDocument/2006/relationships/image" Target="../media/image8.svg"/><Relationship Id="rId19" Type="http://schemas.openxmlformats.org/officeDocument/2006/relationships/slide" Target="slide13.xml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30.svg"/><Relationship Id="rId18" Type="http://schemas.openxmlformats.org/officeDocument/2006/relationships/image" Target="../media/image62.svg"/><Relationship Id="rId26" Type="http://schemas.openxmlformats.org/officeDocument/2006/relationships/image" Target="../media/image57.svg"/><Relationship Id="rId3" Type="http://schemas.openxmlformats.org/officeDocument/2006/relationships/image" Target="../media/image5.png"/><Relationship Id="rId21" Type="http://schemas.openxmlformats.org/officeDocument/2006/relationships/slide" Target="slide13.xml"/><Relationship Id="rId7" Type="http://schemas.openxmlformats.org/officeDocument/2006/relationships/image" Target="../media/image58.svg"/><Relationship Id="rId12" Type="http://schemas.openxmlformats.org/officeDocument/2006/relationships/image" Target="../media/image29.png"/><Relationship Id="rId17" Type="http://schemas.openxmlformats.org/officeDocument/2006/relationships/image" Target="../media/image61.png"/><Relationship Id="rId25" Type="http://schemas.openxmlformats.org/officeDocument/2006/relationships/image" Target="../media/image56.png"/><Relationship Id="rId2" Type="http://schemas.openxmlformats.org/officeDocument/2006/relationships/notesSlide" Target="../notesSlides/notesSlide10.xml"/><Relationship Id="rId16" Type="http://schemas.openxmlformats.org/officeDocument/2006/relationships/slide" Target="slide2.xml"/><Relationship Id="rId20" Type="http://schemas.openxmlformats.org/officeDocument/2006/relationships/image" Target="../media/image3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26.svg"/><Relationship Id="rId24" Type="http://schemas.openxmlformats.org/officeDocument/2006/relationships/image" Target="../media/image63.png"/><Relationship Id="rId5" Type="http://schemas.openxmlformats.org/officeDocument/2006/relationships/slide" Target="slide9.xml"/><Relationship Id="rId15" Type="http://schemas.openxmlformats.org/officeDocument/2006/relationships/image" Target="../media/image32.svg"/><Relationship Id="rId23" Type="http://schemas.openxmlformats.org/officeDocument/2006/relationships/image" Target="../media/image36.svg"/><Relationship Id="rId10" Type="http://schemas.openxmlformats.org/officeDocument/2006/relationships/image" Target="../media/image25.png"/><Relationship Id="rId19" Type="http://schemas.openxmlformats.org/officeDocument/2006/relationships/image" Target="../media/image37.png"/><Relationship Id="rId4" Type="http://schemas.openxmlformats.org/officeDocument/2006/relationships/image" Target="../media/image6.svg"/><Relationship Id="rId9" Type="http://schemas.openxmlformats.org/officeDocument/2006/relationships/image" Target="../media/image60.svg"/><Relationship Id="rId14" Type="http://schemas.openxmlformats.org/officeDocument/2006/relationships/image" Target="../media/image31.png"/><Relationship Id="rId22" Type="http://schemas.openxmlformats.org/officeDocument/2006/relationships/image" Target="../media/image35.png"/><Relationship Id="rId27" Type="http://schemas.openxmlformats.org/officeDocument/2006/relationships/image" Target="../media/image6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30.svg"/><Relationship Id="rId18" Type="http://schemas.openxmlformats.org/officeDocument/2006/relationships/image" Target="../media/image62.svg"/><Relationship Id="rId26" Type="http://schemas.openxmlformats.org/officeDocument/2006/relationships/image" Target="../media/image57.svg"/><Relationship Id="rId3" Type="http://schemas.openxmlformats.org/officeDocument/2006/relationships/image" Target="../media/image5.png"/><Relationship Id="rId21" Type="http://schemas.openxmlformats.org/officeDocument/2006/relationships/slide" Target="slide13.xml"/><Relationship Id="rId7" Type="http://schemas.openxmlformats.org/officeDocument/2006/relationships/image" Target="../media/image58.svg"/><Relationship Id="rId12" Type="http://schemas.openxmlformats.org/officeDocument/2006/relationships/image" Target="../media/image29.png"/><Relationship Id="rId17" Type="http://schemas.openxmlformats.org/officeDocument/2006/relationships/image" Target="../media/image61.png"/><Relationship Id="rId25" Type="http://schemas.openxmlformats.org/officeDocument/2006/relationships/image" Target="../media/image56.png"/><Relationship Id="rId2" Type="http://schemas.openxmlformats.org/officeDocument/2006/relationships/notesSlide" Target="../notesSlides/notesSlide11.xml"/><Relationship Id="rId16" Type="http://schemas.openxmlformats.org/officeDocument/2006/relationships/slide" Target="slide2.xml"/><Relationship Id="rId20" Type="http://schemas.openxmlformats.org/officeDocument/2006/relationships/image" Target="../media/image3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26.svg"/><Relationship Id="rId24" Type="http://schemas.openxmlformats.org/officeDocument/2006/relationships/image" Target="../media/image64.png"/><Relationship Id="rId5" Type="http://schemas.openxmlformats.org/officeDocument/2006/relationships/slide" Target="slide9.xml"/><Relationship Id="rId15" Type="http://schemas.openxmlformats.org/officeDocument/2006/relationships/image" Target="../media/image32.svg"/><Relationship Id="rId23" Type="http://schemas.openxmlformats.org/officeDocument/2006/relationships/image" Target="../media/image36.svg"/><Relationship Id="rId10" Type="http://schemas.openxmlformats.org/officeDocument/2006/relationships/image" Target="../media/image25.png"/><Relationship Id="rId19" Type="http://schemas.openxmlformats.org/officeDocument/2006/relationships/image" Target="../media/image37.png"/><Relationship Id="rId4" Type="http://schemas.openxmlformats.org/officeDocument/2006/relationships/image" Target="../media/image6.svg"/><Relationship Id="rId9" Type="http://schemas.openxmlformats.org/officeDocument/2006/relationships/image" Target="../media/image60.svg"/><Relationship Id="rId14" Type="http://schemas.openxmlformats.org/officeDocument/2006/relationships/image" Target="../media/image31.png"/><Relationship Id="rId22" Type="http://schemas.openxmlformats.org/officeDocument/2006/relationships/image" Target="../media/image35.png"/><Relationship Id="rId27" Type="http://schemas.openxmlformats.org/officeDocument/2006/relationships/image" Target="../media/image6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30.svg"/><Relationship Id="rId18" Type="http://schemas.openxmlformats.org/officeDocument/2006/relationships/image" Target="../media/image62.svg"/><Relationship Id="rId26" Type="http://schemas.openxmlformats.org/officeDocument/2006/relationships/image" Target="../media/image57.svg"/><Relationship Id="rId3" Type="http://schemas.openxmlformats.org/officeDocument/2006/relationships/image" Target="../media/image5.png"/><Relationship Id="rId21" Type="http://schemas.openxmlformats.org/officeDocument/2006/relationships/slide" Target="slide13.xml"/><Relationship Id="rId7" Type="http://schemas.openxmlformats.org/officeDocument/2006/relationships/image" Target="../media/image58.svg"/><Relationship Id="rId12" Type="http://schemas.openxmlformats.org/officeDocument/2006/relationships/image" Target="../media/image29.png"/><Relationship Id="rId17" Type="http://schemas.openxmlformats.org/officeDocument/2006/relationships/image" Target="../media/image61.png"/><Relationship Id="rId25" Type="http://schemas.openxmlformats.org/officeDocument/2006/relationships/image" Target="../media/image56.png"/><Relationship Id="rId2" Type="http://schemas.openxmlformats.org/officeDocument/2006/relationships/notesSlide" Target="../notesSlides/notesSlide12.xml"/><Relationship Id="rId16" Type="http://schemas.openxmlformats.org/officeDocument/2006/relationships/slide" Target="slide2.xml"/><Relationship Id="rId20" Type="http://schemas.openxmlformats.org/officeDocument/2006/relationships/image" Target="../media/image3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26.svg"/><Relationship Id="rId24" Type="http://schemas.openxmlformats.org/officeDocument/2006/relationships/image" Target="../media/image65.png"/><Relationship Id="rId5" Type="http://schemas.openxmlformats.org/officeDocument/2006/relationships/slide" Target="slide9.xml"/><Relationship Id="rId15" Type="http://schemas.openxmlformats.org/officeDocument/2006/relationships/image" Target="../media/image32.svg"/><Relationship Id="rId23" Type="http://schemas.openxmlformats.org/officeDocument/2006/relationships/image" Target="../media/image36.svg"/><Relationship Id="rId10" Type="http://schemas.openxmlformats.org/officeDocument/2006/relationships/image" Target="../media/image25.png"/><Relationship Id="rId19" Type="http://schemas.openxmlformats.org/officeDocument/2006/relationships/image" Target="../media/image37.png"/><Relationship Id="rId4" Type="http://schemas.openxmlformats.org/officeDocument/2006/relationships/image" Target="../media/image6.svg"/><Relationship Id="rId9" Type="http://schemas.openxmlformats.org/officeDocument/2006/relationships/image" Target="../media/image60.svg"/><Relationship Id="rId14" Type="http://schemas.openxmlformats.org/officeDocument/2006/relationships/image" Target="../media/image31.png"/><Relationship Id="rId22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slide" Target="slide2.xml"/><Relationship Id="rId18" Type="http://schemas.openxmlformats.org/officeDocument/2006/relationships/slide" Target="slide9.xml"/><Relationship Id="rId3" Type="http://schemas.openxmlformats.org/officeDocument/2006/relationships/image" Target="../media/image7.png"/><Relationship Id="rId7" Type="http://schemas.openxmlformats.org/officeDocument/2006/relationships/image" Target="../media/image25.png"/><Relationship Id="rId12" Type="http://schemas.openxmlformats.org/officeDocument/2006/relationships/image" Target="../media/image28.svg"/><Relationship Id="rId17" Type="http://schemas.openxmlformats.org/officeDocument/2006/relationships/image" Target="../media/image38.sv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37.pn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svg"/><Relationship Id="rId11" Type="http://schemas.openxmlformats.org/officeDocument/2006/relationships/image" Target="../media/image27.png"/><Relationship Id="rId5" Type="http://schemas.openxmlformats.org/officeDocument/2006/relationships/image" Target="../media/image59.png"/><Relationship Id="rId15" Type="http://schemas.openxmlformats.org/officeDocument/2006/relationships/image" Target="../media/image62.svg"/><Relationship Id="rId10" Type="http://schemas.openxmlformats.org/officeDocument/2006/relationships/image" Target="../media/image32.svg"/><Relationship Id="rId19" Type="http://schemas.openxmlformats.org/officeDocument/2006/relationships/image" Target="../media/image33.png"/><Relationship Id="rId4" Type="http://schemas.openxmlformats.org/officeDocument/2006/relationships/image" Target="../media/image8.svg"/><Relationship Id="rId9" Type="http://schemas.openxmlformats.org/officeDocument/2006/relationships/image" Target="../media/image31.png"/><Relationship Id="rId1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svg"/><Relationship Id="rId18" Type="http://schemas.openxmlformats.org/officeDocument/2006/relationships/image" Target="../media/image34.svg"/><Relationship Id="rId26" Type="http://schemas.openxmlformats.org/officeDocument/2006/relationships/image" Target="../media/image39.PNG"/><Relationship Id="rId3" Type="http://schemas.openxmlformats.org/officeDocument/2006/relationships/slide" Target="slide2.xml"/><Relationship Id="rId21" Type="http://schemas.openxmlformats.org/officeDocument/2006/relationships/image" Target="../media/image36.sv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17" Type="http://schemas.openxmlformats.org/officeDocument/2006/relationships/image" Target="../media/image33.png"/><Relationship Id="rId25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6" Type="http://schemas.openxmlformats.org/officeDocument/2006/relationships/slide" Target="slide9.xml"/><Relationship Id="rId20" Type="http://schemas.openxmlformats.org/officeDocument/2006/relationships/image" Target="../media/image35.png"/><Relationship Id="rId29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24" Type="http://schemas.openxmlformats.org/officeDocument/2006/relationships/image" Target="../media/image20.PNG"/><Relationship Id="rId5" Type="http://schemas.openxmlformats.org/officeDocument/2006/relationships/image" Target="../media/image22.svg"/><Relationship Id="rId15" Type="http://schemas.openxmlformats.org/officeDocument/2006/relationships/image" Target="../media/image32.svg"/><Relationship Id="rId23" Type="http://schemas.openxmlformats.org/officeDocument/2006/relationships/image" Target="../media/image38.svg"/><Relationship Id="rId28" Type="http://schemas.openxmlformats.org/officeDocument/2006/relationships/image" Target="../media/image41.PNG"/><Relationship Id="rId10" Type="http://schemas.openxmlformats.org/officeDocument/2006/relationships/image" Target="../media/image27.png"/><Relationship Id="rId19" Type="http://schemas.openxmlformats.org/officeDocument/2006/relationships/slide" Target="slide13.xml"/><Relationship Id="rId4" Type="http://schemas.openxmlformats.org/officeDocument/2006/relationships/image" Target="../media/image9.png"/><Relationship Id="rId9" Type="http://schemas.openxmlformats.org/officeDocument/2006/relationships/image" Target="../media/image26.svg"/><Relationship Id="rId14" Type="http://schemas.openxmlformats.org/officeDocument/2006/relationships/image" Target="../media/image31.png"/><Relationship Id="rId22" Type="http://schemas.openxmlformats.org/officeDocument/2006/relationships/image" Target="../media/image37.png"/><Relationship Id="rId27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svg"/><Relationship Id="rId18" Type="http://schemas.openxmlformats.org/officeDocument/2006/relationships/image" Target="../media/image34.svg"/><Relationship Id="rId26" Type="http://schemas.openxmlformats.org/officeDocument/2006/relationships/image" Target="../media/image43.PNG"/><Relationship Id="rId3" Type="http://schemas.openxmlformats.org/officeDocument/2006/relationships/slide" Target="slide2.xml"/><Relationship Id="rId21" Type="http://schemas.openxmlformats.org/officeDocument/2006/relationships/image" Target="../media/image36.svg"/><Relationship Id="rId7" Type="http://schemas.openxmlformats.org/officeDocument/2006/relationships/image" Target="../media/image26.svg"/><Relationship Id="rId12" Type="http://schemas.openxmlformats.org/officeDocument/2006/relationships/image" Target="../media/image31.png"/><Relationship Id="rId17" Type="http://schemas.openxmlformats.org/officeDocument/2006/relationships/image" Target="../media/image33.png"/><Relationship Id="rId25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6" Type="http://schemas.openxmlformats.org/officeDocument/2006/relationships/slide" Target="slide9.xml"/><Relationship Id="rId20" Type="http://schemas.openxmlformats.org/officeDocument/2006/relationships/image" Target="../media/image35.png"/><Relationship Id="rId29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24" Type="http://schemas.openxmlformats.org/officeDocument/2006/relationships/image" Target="../media/image41.PNG"/><Relationship Id="rId5" Type="http://schemas.openxmlformats.org/officeDocument/2006/relationships/image" Target="../media/image22.svg"/><Relationship Id="rId15" Type="http://schemas.openxmlformats.org/officeDocument/2006/relationships/image" Target="../media/image38.svg"/><Relationship Id="rId23" Type="http://schemas.openxmlformats.org/officeDocument/2006/relationships/image" Target="../media/image40.PNG"/><Relationship Id="rId28" Type="http://schemas.openxmlformats.org/officeDocument/2006/relationships/image" Target="../media/image45.PNG"/><Relationship Id="rId10" Type="http://schemas.openxmlformats.org/officeDocument/2006/relationships/image" Target="../media/image29.png"/><Relationship Id="rId19" Type="http://schemas.openxmlformats.org/officeDocument/2006/relationships/slide" Target="slide13.xml"/><Relationship Id="rId4" Type="http://schemas.openxmlformats.org/officeDocument/2006/relationships/image" Target="../media/image9.png"/><Relationship Id="rId9" Type="http://schemas.openxmlformats.org/officeDocument/2006/relationships/image" Target="../media/image28.svg"/><Relationship Id="rId14" Type="http://schemas.openxmlformats.org/officeDocument/2006/relationships/image" Target="../media/image37.png"/><Relationship Id="rId22" Type="http://schemas.openxmlformats.org/officeDocument/2006/relationships/image" Target="../media/image39.PNG"/><Relationship Id="rId27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svg"/><Relationship Id="rId18" Type="http://schemas.openxmlformats.org/officeDocument/2006/relationships/image" Target="../media/image34.svg"/><Relationship Id="rId26" Type="http://schemas.openxmlformats.org/officeDocument/2006/relationships/image" Target="../media/image47.PNG"/><Relationship Id="rId3" Type="http://schemas.openxmlformats.org/officeDocument/2006/relationships/slide" Target="slide2.xml"/><Relationship Id="rId21" Type="http://schemas.openxmlformats.org/officeDocument/2006/relationships/image" Target="../media/image36.svg"/><Relationship Id="rId7" Type="http://schemas.openxmlformats.org/officeDocument/2006/relationships/image" Target="../media/image26.svg"/><Relationship Id="rId12" Type="http://schemas.openxmlformats.org/officeDocument/2006/relationships/image" Target="../media/image31.png"/><Relationship Id="rId17" Type="http://schemas.openxmlformats.org/officeDocument/2006/relationships/image" Target="../media/image33.png"/><Relationship Id="rId25" Type="http://schemas.openxmlformats.org/officeDocument/2006/relationships/image" Target="../media/image46.PNG"/><Relationship Id="rId2" Type="http://schemas.openxmlformats.org/officeDocument/2006/relationships/notesSlide" Target="../notesSlides/notesSlide4.xml"/><Relationship Id="rId16" Type="http://schemas.openxmlformats.org/officeDocument/2006/relationships/slide" Target="slide9.xml"/><Relationship Id="rId20" Type="http://schemas.openxmlformats.org/officeDocument/2006/relationships/image" Target="../media/image35.png"/><Relationship Id="rId29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24" Type="http://schemas.openxmlformats.org/officeDocument/2006/relationships/image" Target="../media/image45.PNG"/><Relationship Id="rId5" Type="http://schemas.openxmlformats.org/officeDocument/2006/relationships/image" Target="../media/image22.svg"/><Relationship Id="rId15" Type="http://schemas.openxmlformats.org/officeDocument/2006/relationships/image" Target="../media/image38.svg"/><Relationship Id="rId23" Type="http://schemas.openxmlformats.org/officeDocument/2006/relationships/image" Target="../media/image44.PNG"/><Relationship Id="rId28" Type="http://schemas.openxmlformats.org/officeDocument/2006/relationships/image" Target="../media/image49.PNG"/><Relationship Id="rId10" Type="http://schemas.openxmlformats.org/officeDocument/2006/relationships/image" Target="../media/image29.png"/><Relationship Id="rId19" Type="http://schemas.openxmlformats.org/officeDocument/2006/relationships/slide" Target="slide13.xml"/><Relationship Id="rId4" Type="http://schemas.openxmlformats.org/officeDocument/2006/relationships/image" Target="../media/image9.png"/><Relationship Id="rId9" Type="http://schemas.openxmlformats.org/officeDocument/2006/relationships/image" Target="../media/image28.svg"/><Relationship Id="rId14" Type="http://schemas.openxmlformats.org/officeDocument/2006/relationships/image" Target="../media/image37.png"/><Relationship Id="rId22" Type="http://schemas.openxmlformats.org/officeDocument/2006/relationships/image" Target="../media/image43.PNG"/><Relationship Id="rId27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svg"/><Relationship Id="rId18" Type="http://schemas.openxmlformats.org/officeDocument/2006/relationships/image" Target="../media/image34.svg"/><Relationship Id="rId26" Type="http://schemas.openxmlformats.org/officeDocument/2006/relationships/image" Target="../media/image51.PNG"/><Relationship Id="rId3" Type="http://schemas.openxmlformats.org/officeDocument/2006/relationships/slide" Target="slide2.xml"/><Relationship Id="rId21" Type="http://schemas.openxmlformats.org/officeDocument/2006/relationships/image" Target="../media/image36.svg"/><Relationship Id="rId7" Type="http://schemas.openxmlformats.org/officeDocument/2006/relationships/image" Target="../media/image26.svg"/><Relationship Id="rId12" Type="http://schemas.openxmlformats.org/officeDocument/2006/relationships/image" Target="../media/image31.png"/><Relationship Id="rId17" Type="http://schemas.openxmlformats.org/officeDocument/2006/relationships/image" Target="../media/image33.png"/><Relationship Id="rId25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6" Type="http://schemas.openxmlformats.org/officeDocument/2006/relationships/slide" Target="slide9.xml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24" Type="http://schemas.openxmlformats.org/officeDocument/2006/relationships/image" Target="../media/image49.PNG"/><Relationship Id="rId5" Type="http://schemas.openxmlformats.org/officeDocument/2006/relationships/image" Target="../media/image22.svg"/><Relationship Id="rId15" Type="http://schemas.openxmlformats.org/officeDocument/2006/relationships/image" Target="../media/image38.svg"/><Relationship Id="rId23" Type="http://schemas.openxmlformats.org/officeDocument/2006/relationships/image" Target="../media/image48.PNG"/><Relationship Id="rId10" Type="http://schemas.openxmlformats.org/officeDocument/2006/relationships/image" Target="../media/image29.png"/><Relationship Id="rId19" Type="http://schemas.openxmlformats.org/officeDocument/2006/relationships/slide" Target="slide13.xml"/><Relationship Id="rId4" Type="http://schemas.openxmlformats.org/officeDocument/2006/relationships/image" Target="../media/image9.png"/><Relationship Id="rId9" Type="http://schemas.openxmlformats.org/officeDocument/2006/relationships/image" Target="../media/image28.svg"/><Relationship Id="rId14" Type="http://schemas.openxmlformats.org/officeDocument/2006/relationships/image" Target="../media/image37.png"/><Relationship Id="rId22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svg"/><Relationship Id="rId18" Type="http://schemas.openxmlformats.org/officeDocument/2006/relationships/image" Target="../media/image34.svg"/><Relationship Id="rId3" Type="http://schemas.openxmlformats.org/officeDocument/2006/relationships/slide" Target="slide2.xml"/><Relationship Id="rId21" Type="http://schemas.openxmlformats.org/officeDocument/2006/relationships/image" Target="../media/image36.svg"/><Relationship Id="rId7" Type="http://schemas.openxmlformats.org/officeDocument/2006/relationships/image" Target="../media/image26.svg"/><Relationship Id="rId12" Type="http://schemas.openxmlformats.org/officeDocument/2006/relationships/image" Target="../media/image31.pn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6" Type="http://schemas.openxmlformats.org/officeDocument/2006/relationships/slide" Target="slide9.xml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2.svg"/><Relationship Id="rId15" Type="http://schemas.openxmlformats.org/officeDocument/2006/relationships/image" Target="../media/image38.svg"/><Relationship Id="rId23" Type="http://schemas.openxmlformats.org/officeDocument/2006/relationships/image" Target="../media/image52.PNG"/><Relationship Id="rId10" Type="http://schemas.openxmlformats.org/officeDocument/2006/relationships/image" Target="../media/image29.png"/><Relationship Id="rId19" Type="http://schemas.openxmlformats.org/officeDocument/2006/relationships/slide" Target="slide13.xml"/><Relationship Id="rId4" Type="http://schemas.openxmlformats.org/officeDocument/2006/relationships/image" Target="../media/image9.png"/><Relationship Id="rId9" Type="http://schemas.openxmlformats.org/officeDocument/2006/relationships/image" Target="../media/image28.svg"/><Relationship Id="rId14" Type="http://schemas.openxmlformats.org/officeDocument/2006/relationships/image" Target="../media/image37.png"/><Relationship Id="rId22" Type="http://schemas.openxmlformats.org/officeDocument/2006/relationships/image" Target="../media/image5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1.png"/><Relationship Id="rId18" Type="http://schemas.openxmlformats.org/officeDocument/2006/relationships/image" Target="../media/image33.png"/><Relationship Id="rId3" Type="http://schemas.openxmlformats.org/officeDocument/2006/relationships/notesSlide" Target="../notesSlides/notesSlide7.xml"/><Relationship Id="rId21" Type="http://schemas.openxmlformats.org/officeDocument/2006/relationships/image" Target="../media/image35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17" Type="http://schemas.openxmlformats.org/officeDocument/2006/relationships/slide" Target="slide9.xml"/><Relationship Id="rId25" Type="http://schemas.openxmlformats.org/officeDocument/2006/relationships/image" Target="../media/image54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8.svg"/><Relationship Id="rId20" Type="http://schemas.openxmlformats.org/officeDocument/2006/relationships/slide" Target="slide13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2.svg"/><Relationship Id="rId11" Type="http://schemas.openxmlformats.org/officeDocument/2006/relationships/image" Target="../media/image29.png"/><Relationship Id="rId24" Type="http://schemas.openxmlformats.org/officeDocument/2006/relationships/image" Target="../media/image53.PNG"/><Relationship Id="rId5" Type="http://schemas.openxmlformats.org/officeDocument/2006/relationships/image" Target="../media/image9.png"/><Relationship Id="rId15" Type="http://schemas.openxmlformats.org/officeDocument/2006/relationships/image" Target="../media/image37.png"/><Relationship Id="rId23" Type="http://schemas.openxmlformats.org/officeDocument/2006/relationships/image" Target="../media/image52.PNG"/><Relationship Id="rId10" Type="http://schemas.openxmlformats.org/officeDocument/2006/relationships/image" Target="../media/image28.svg"/><Relationship Id="rId19" Type="http://schemas.openxmlformats.org/officeDocument/2006/relationships/image" Target="../media/image34.svg"/><Relationship Id="rId4" Type="http://schemas.openxmlformats.org/officeDocument/2006/relationships/slide" Target="slide2.xml"/><Relationship Id="rId9" Type="http://schemas.openxmlformats.org/officeDocument/2006/relationships/image" Target="../media/image27.png"/><Relationship Id="rId14" Type="http://schemas.openxmlformats.org/officeDocument/2006/relationships/image" Target="../media/image32.svg"/><Relationship Id="rId22" Type="http://schemas.openxmlformats.org/officeDocument/2006/relationships/image" Target="../media/image3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svg"/><Relationship Id="rId18" Type="http://schemas.openxmlformats.org/officeDocument/2006/relationships/image" Target="../media/image34.svg"/><Relationship Id="rId26" Type="http://schemas.openxmlformats.org/officeDocument/2006/relationships/image" Target="../media/image57.svg"/><Relationship Id="rId3" Type="http://schemas.openxmlformats.org/officeDocument/2006/relationships/slide" Target="slide2.xml"/><Relationship Id="rId21" Type="http://schemas.openxmlformats.org/officeDocument/2006/relationships/image" Target="../media/image36.svg"/><Relationship Id="rId7" Type="http://schemas.openxmlformats.org/officeDocument/2006/relationships/image" Target="../media/image26.svg"/><Relationship Id="rId12" Type="http://schemas.openxmlformats.org/officeDocument/2006/relationships/image" Target="../media/image31.png"/><Relationship Id="rId17" Type="http://schemas.openxmlformats.org/officeDocument/2006/relationships/image" Target="../media/image33.png"/><Relationship Id="rId25" Type="http://schemas.openxmlformats.org/officeDocument/2006/relationships/image" Target="../media/image56.png"/><Relationship Id="rId2" Type="http://schemas.openxmlformats.org/officeDocument/2006/relationships/notesSlide" Target="../notesSlides/notesSlide8.xml"/><Relationship Id="rId16" Type="http://schemas.openxmlformats.org/officeDocument/2006/relationships/slide" Target="slide9.xml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24" Type="http://schemas.openxmlformats.org/officeDocument/2006/relationships/image" Target="../media/image55.png"/><Relationship Id="rId5" Type="http://schemas.openxmlformats.org/officeDocument/2006/relationships/image" Target="../media/image22.svg"/><Relationship Id="rId15" Type="http://schemas.openxmlformats.org/officeDocument/2006/relationships/image" Target="../media/image38.svg"/><Relationship Id="rId23" Type="http://schemas.openxmlformats.org/officeDocument/2006/relationships/image" Target="../media/image54.PNG"/><Relationship Id="rId10" Type="http://schemas.openxmlformats.org/officeDocument/2006/relationships/image" Target="../media/image29.png"/><Relationship Id="rId19" Type="http://schemas.openxmlformats.org/officeDocument/2006/relationships/slide" Target="slide13.xml"/><Relationship Id="rId4" Type="http://schemas.openxmlformats.org/officeDocument/2006/relationships/image" Target="../media/image9.png"/><Relationship Id="rId9" Type="http://schemas.openxmlformats.org/officeDocument/2006/relationships/image" Target="../media/image28.svg"/><Relationship Id="rId14" Type="http://schemas.openxmlformats.org/officeDocument/2006/relationships/image" Target="../media/image37.png"/><Relationship Id="rId22" Type="http://schemas.openxmlformats.org/officeDocument/2006/relationships/image" Target="../media/image5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30.svg"/><Relationship Id="rId18" Type="http://schemas.openxmlformats.org/officeDocument/2006/relationships/image" Target="../media/image62.svg"/><Relationship Id="rId26" Type="http://schemas.openxmlformats.org/officeDocument/2006/relationships/image" Target="../media/image56.png"/><Relationship Id="rId3" Type="http://schemas.openxmlformats.org/officeDocument/2006/relationships/image" Target="../media/image5.png"/><Relationship Id="rId21" Type="http://schemas.openxmlformats.org/officeDocument/2006/relationships/slide" Target="slide13.xml"/><Relationship Id="rId7" Type="http://schemas.openxmlformats.org/officeDocument/2006/relationships/image" Target="../media/image58.svg"/><Relationship Id="rId12" Type="http://schemas.openxmlformats.org/officeDocument/2006/relationships/image" Target="../media/image29.png"/><Relationship Id="rId17" Type="http://schemas.openxmlformats.org/officeDocument/2006/relationships/image" Target="../media/image61.png"/><Relationship Id="rId25" Type="http://schemas.openxmlformats.org/officeDocument/2006/relationships/image" Target="../media/image63.png"/><Relationship Id="rId2" Type="http://schemas.openxmlformats.org/officeDocument/2006/relationships/notesSlide" Target="../notesSlides/notesSlide9.xml"/><Relationship Id="rId16" Type="http://schemas.openxmlformats.org/officeDocument/2006/relationships/slide" Target="slide2.xml"/><Relationship Id="rId20" Type="http://schemas.openxmlformats.org/officeDocument/2006/relationships/image" Target="../media/image3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26.svg"/><Relationship Id="rId24" Type="http://schemas.openxmlformats.org/officeDocument/2006/relationships/image" Target="../media/image55.png"/><Relationship Id="rId5" Type="http://schemas.openxmlformats.org/officeDocument/2006/relationships/slide" Target="slide9.xml"/><Relationship Id="rId15" Type="http://schemas.openxmlformats.org/officeDocument/2006/relationships/image" Target="../media/image32.svg"/><Relationship Id="rId23" Type="http://schemas.openxmlformats.org/officeDocument/2006/relationships/image" Target="../media/image36.svg"/><Relationship Id="rId10" Type="http://schemas.openxmlformats.org/officeDocument/2006/relationships/image" Target="../media/image25.png"/><Relationship Id="rId19" Type="http://schemas.openxmlformats.org/officeDocument/2006/relationships/image" Target="../media/image37.png"/><Relationship Id="rId4" Type="http://schemas.openxmlformats.org/officeDocument/2006/relationships/image" Target="../media/image6.svg"/><Relationship Id="rId9" Type="http://schemas.openxmlformats.org/officeDocument/2006/relationships/image" Target="../media/image60.svg"/><Relationship Id="rId14" Type="http://schemas.openxmlformats.org/officeDocument/2006/relationships/image" Target="../media/image31.png"/><Relationship Id="rId22" Type="http://schemas.openxmlformats.org/officeDocument/2006/relationships/image" Target="../media/image35.png"/><Relationship Id="rId27" Type="http://schemas.openxmlformats.org/officeDocument/2006/relationships/image" Target="../media/image5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494D2868-6C4F-D742-8766-0247B2BA2A73}"/>
              </a:ext>
            </a:extLst>
          </p:cNvPr>
          <p:cNvGrpSpPr/>
          <p:nvPr/>
        </p:nvGrpSpPr>
        <p:grpSpPr>
          <a:xfrm>
            <a:off x="866458" y="988092"/>
            <a:ext cx="827568" cy="828000"/>
            <a:chOff x="-842559" y="468160"/>
            <a:chExt cx="827568" cy="828000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D71F397-1AD5-BB4D-8BA9-29771243D9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3" name="Graphic 62" descr="Lightbulb">
              <a:extLst>
                <a:ext uri="{FF2B5EF4-FFF2-40B4-BE49-F238E27FC236}">
                  <a16:creationId xmlns:a16="http://schemas.microsoft.com/office/drawing/2014/main" id="{B653EF25-520D-C345-B8BC-462CA47CA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FCF0F4A-F8A4-9344-8B5C-35A9795DF560}"/>
              </a:ext>
            </a:extLst>
          </p:cNvPr>
          <p:cNvGrpSpPr/>
          <p:nvPr/>
        </p:nvGrpSpPr>
        <p:grpSpPr>
          <a:xfrm>
            <a:off x="-963155" y="2272926"/>
            <a:ext cx="827568" cy="828000"/>
            <a:chOff x="-842559" y="1741580"/>
            <a:chExt cx="827568" cy="828000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DF69A96-9C62-1849-B04C-6B01A452ED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6" name="Graphic 65" descr="Upward trend">
              <a:extLst>
                <a:ext uri="{FF2B5EF4-FFF2-40B4-BE49-F238E27FC236}">
                  <a16:creationId xmlns:a16="http://schemas.microsoft.com/office/drawing/2014/main" id="{84EE1DCD-9CA3-1A4F-9488-7E04A1838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85E031E-10C8-5A45-B6F2-66B39AA91C86}"/>
              </a:ext>
            </a:extLst>
          </p:cNvPr>
          <p:cNvGrpSpPr/>
          <p:nvPr/>
        </p:nvGrpSpPr>
        <p:grpSpPr>
          <a:xfrm>
            <a:off x="-973961" y="3739325"/>
            <a:ext cx="827568" cy="828000"/>
            <a:chOff x="-842559" y="4288420"/>
            <a:chExt cx="827568" cy="828000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641D6DE-CE6E-894A-92F2-68D360E305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9" name="Graphic 68" descr="Single gear">
              <a:extLst>
                <a:ext uri="{FF2B5EF4-FFF2-40B4-BE49-F238E27FC236}">
                  <a16:creationId xmlns:a16="http://schemas.microsoft.com/office/drawing/2014/main" id="{99491C5A-4007-FA44-A691-DA4DA699D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715754F-3045-DA4B-B2A9-15B88EEAF8B2}"/>
              </a:ext>
            </a:extLst>
          </p:cNvPr>
          <p:cNvGrpSpPr/>
          <p:nvPr/>
        </p:nvGrpSpPr>
        <p:grpSpPr>
          <a:xfrm>
            <a:off x="-992241" y="5165654"/>
            <a:ext cx="827568" cy="828000"/>
            <a:chOff x="-842559" y="5561839"/>
            <a:chExt cx="827568" cy="82800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5FDCAF5-9C98-CA44-9849-B16E48628C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72" name="Graphic 71" descr="Users">
              <a:extLst>
                <a:ext uri="{FF2B5EF4-FFF2-40B4-BE49-F238E27FC236}">
                  <a16:creationId xmlns:a16="http://schemas.microsoft.com/office/drawing/2014/main" id="{51D8C772-9E20-5E41-A663-9F8986C2E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sp>
        <p:nvSpPr>
          <p:cNvPr id="76" name="Freeform 75">
            <a:extLst>
              <a:ext uri="{FF2B5EF4-FFF2-40B4-BE49-F238E27FC236}">
                <a16:creationId xmlns:a16="http://schemas.microsoft.com/office/drawing/2014/main" id="{A7181189-D4CB-4748-A2F2-9E601AF2DD72}"/>
              </a:ext>
            </a:extLst>
          </p:cNvPr>
          <p:cNvSpPr/>
          <p:nvPr/>
        </p:nvSpPr>
        <p:spPr>
          <a:xfrm>
            <a:off x="-22940" y="-10561308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77" name="Graphic 76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204EC63-8A98-E944-8E9B-EF61D5A2C15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78" name="Graphic 77" descr="Upward trend">
            <a:hlinkClick r:id="rId13" action="ppaction://hlinksldjump"/>
            <a:extLst>
              <a:ext uri="{FF2B5EF4-FFF2-40B4-BE49-F238E27FC236}">
                <a16:creationId xmlns:a16="http://schemas.microsoft.com/office/drawing/2014/main" id="{6B3E228B-8807-F340-A63F-9D9D353605B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8943" y="2398508"/>
            <a:ext cx="612336" cy="612336"/>
          </a:xfrm>
          <a:prstGeom prst="rect">
            <a:avLst/>
          </a:prstGeom>
        </p:spPr>
      </p:pic>
      <p:pic>
        <p:nvPicPr>
          <p:cNvPr id="80" name="Graphic 79" descr="Single gear">
            <a:hlinkClick r:id="rId16" action="ppaction://hlinksldjump"/>
            <a:extLst>
              <a:ext uri="{FF2B5EF4-FFF2-40B4-BE49-F238E27FC236}">
                <a16:creationId xmlns:a16="http://schemas.microsoft.com/office/drawing/2014/main" id="{E18863DD-7DD2-4246-8F3A-C8B8C6FF42B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92787" y="3800437"/>
            <a:ext cx="724649" cy="724649"/>
          </a:xfrm>
          <a:prstGeom prst="rect">
            <a:avLst/>
          </a:prstGeom>
        </p:spPr>
      </p:pic>
      <p:pic>
        <p:nvPicPr>
          <p:cNvPr id="81" name="Graphic 80" descr="Users">
            <a:hlinkClick r:id="rId19" action="ppaction://hlinksldjump"/>
            <a:extLst>
              <a:ext uri="{FF2B5EF4-FFF2-40B4-BE49-F238E27FC236}">
                <a16:creationId xmlns:a16="http://schemas.microsoft.com/office/drawing/2014/main" id="{91581E61-D44A-9A4B-B225-DC06A4724A3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29346" y="5271734"/>
            <a:ext cx="721920" cy="721920"/>
          </a:xfrm>
          <a:prstGeom prst="rect">
            <a:avLst/>
          </a:prstGeom>
        </p:spPr>
      </p:pic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988F62C-ABFF-4D3A-B84D-24D5E67DA39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1" y="476577"/>
            <a:ext cx="6525496" cy="652549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3A18486-E68D-4ACC-9392-CCA8147C99A4}"/>
              </a:ext>
            </a:extLst>
          </p:cNvPr>
          <p:cNvSpPr txBox="1"/>
          <p:nvPr/>
        </p:nvSpPr>
        <p:spPr>
          <a:xfrm>
            <a:off x="4757182" y="-584775"/>
            <a:ext cx="3159839" cy="584775"/>
          </a:xfrm>
          <a:prstGeom prst="rect">
            <a:avLst/>
          </a:prstGeom>
          <a:ln w="9525" cap="sq">
            <a:noFill/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Bebas" panose="020B0606020202050201" pitchFamily="34" charset="0"/>
              </a:rPr>
              <a:t>SURVEY RESULTS</a:t>
            </a:r>
            <a:endParaRPr lang="en-LT" sz="3200" b="1" spc="300" dirty="0">
              <a:ln>
                <a:solidFill>
                  <a:schemeClr val="tx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Bebas" panose="020B0606020202050201" pitchFamily="34" charset="0"/>
            </a:endParaRP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D46C763A-0CB0-4165-880C-054BF2EC021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rot="21432676">
            <a:off x="12326821" y="744999"/>
            <a:ext cx="4189176" cy="274318"/>
          </a:xfrm>
          <a:prstGeom prst="rect">
            <a:avLst/>
          </a:prstGeom>
        </p:spPr>
      </p:pic>
      <p:pic>
        <p:nvPicPr>
          <p:cNvPr id="22" name="Picture 2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BE2D028-78BF-41FF-8E95-F735E4CDDEA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607" y="7002073"/>
            <a:ext cx="3856853" cy="302804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3" name="Picture 22" descr="Table&#10;&#10;Description automatically generated">
            <a:extLst>
              <a:ext uri="{FF2B5EF4-FFF2-40B4-BE49-F238E27FC236}">
                <a16:creationId xmlns:a16="http://schemas.microsoft.com/office/drawing/2014/main" id="{AE250AAE-5ABE-4557-83BE-1BC4C6BDD91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805" y="7002073"/>
            <a:ext cx="4306594" cy="3013905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FC2451D-134A-4FE9-B614-4C5B5FF13AB8}"/>
              </a:ext>
            </a:extLst>
          </p:cNvPr>
          <p:cNvSpPr txBox="1"/>
          <p:nvPr/>
        </p:nvSpPr>
        <p:spPr>
          <a:xfrm>
            <a:off x="12261067" y="1949761"/>
            <a:ext cx="364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Bebas" panose="020B0606020202050201" pitchFamily="34" charset="0"/>
              </a:rPr>
              <a:t>Pad: User Satisfaction Survey Link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7C5241-7443-48A6-BE73-B2863153CCEB}"/>
              </a:ext>
            </a:extLst>
          </p:cNvPr>
          <p:cNvSpPr txBox="1"/>
          <p:nvPr/>
        </p:nvSpPr>
        <p:spPr>
          <a:xfrm>
            <a:off x="12261067" y="2302981"/>
            <a:ext cx="86621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Bebas" panose="020B0606020202050201" pitchFamily="34" charset="0"/>
              </a:rPr>
              <a:t>https://docs.google.com/forms/d/e/1FAIpQLSegTaXcrGP5l5JNeucbxfqY3LrhQg7BpXQbKmd9UAWt43h2mw/viewform</a:t>
            </a:r>
          </a:p>
        </p:txBody>
      </p:sp>
    </p:spTree>
    <p:extLst>
      <p:ext uri="{BB962C8B-B14F-4D97-AF65-F5344CB8AC3E}">
        <p14:creationId xmlns:p14="http://schemas.microsoft.com/office/powerpoint/2010/main" val="10008915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550">
        <p159:morph option="byObject"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A8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26C59AE6-E4FD-1247-90CD-9E71B4FB6B8E}"/>
              </a:ext>
            </a:extLst>
          </p:cNvPr>
          <p:cNvGrpSpPr/>
          <p:nvPr/>
        </p:nvGrpSpPr>
        <p:grpSpPr>
          <a:xfrm>
            <a:off x="890334" y="3689894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45335E2-162B-FE45-B9B7-64BAFAADA8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BAA9B317-68EE-B14A-9C24-FD1DCBC42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B0A97710-16C9-C045-950D-214E7DB1BF46}"/>
              </a:ext>
            </a:extLst>
          </p:cNvPr>
          <p:cNvSpPr/>
          <p:nvPr/>
        </p:nvSpPr>
        <p:spPr>
          <a:xfrm>
            <a:off x="-25554" y="-7842599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4" name="Graphic 43" descr="Single gear">
            <a:hlinkClick r:id="rId5" action="ppaction://hlinksldjump"/>
            <a:extLst>
              <a:ext uri="{FF2B5EF4-FFF2-40B4-BE49-F238E27FC236}">
                <a16:creationId xmlns:a16="http://schemas.microsoft.com/office/drawing/2014/main" id="{852CEB05-671C-9C41-9B56-CE3D3A915B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1700177-3C7A-8240-9477-5758AF57C67B}"/>
              </a:ext>
            </a:extLst>
          </p:cNvPr>
          <p:cNvSpPr txBox="1"/>
          <p:nvPr/>
        </p:nvSpPr>
        <p:spPr>
          <a:xfrm>
            <a:off x="5584637" y="583080"/>
            <a:ext cx="1665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bg1"/>
                </a:solidFill>
                <a:latin typeface="Bebas" panose="020B0606020202050201" pitchFamily="34" charset="0"/>
              </a:rPr>
              <a:t>Log - in</a:t>
            </a:r>
            <a:endParaRPr lang="en-LT" sz="3200" b="1" spc="300" dirty="0">
              <a:solidFill>
                <a:schemeClr val="bg1"/>
              </a:solidFill>
              <a:latin typeface="Bebas" panose="020B0606020202050201" pitchFamily="34" charset="0"/>
            </a:endParaRP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C133E10E-E8E2-E24B-95CA-FAC2C3B4DF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1540000">
            <a:off x="4238566" y="1166190"/>
            <a:ext cx="4479188" cy="161337"/>
          </a:xfrm>
          <a:prstGeom prst="rect">
            <a:avLst/>
          </a:prstGeom>
        </p:spPr>
      </p:pic>
      <p:grpSp>
        <p:nvGrpSpPr>
          <p:cNvPr id="142" name="Group 141">
            <a:extLst>
              <a:ext uri="{FF2B5EF4-FFF2-40B4-BE49-F238E27FC236}">
                <a16:creationId xmlns:a16="http://schemas.microsoft.com/office/drawing/2014/main" id="{23E63949-1518-4EBB-8EE6-65EC461A8B2A}"/>
              </a:ext>
            </a:extLst>
          </p:cNvPr>
          <p:cNvGrpSpPr/>
          <p:nvPr/>
        </p:nvGrpSpPr>
        <p:grpSpPr>
          <a:xfrm>
            <a:off x="-980070" y="2296573"/>
            <a:ext cx="827568" cy="828000"/>
            <a:chOff x="-842559" y="1741580"/>
            <a:chExt cx="827568" cy="828000"/>
          </a:xfrm>
        </p:grpSpPr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620B621C-3EC0-4FC5-A12C-E2B044F6DF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144" name="Graphic 143" descr="Upward trend">
              <a:extLst>
                <a:ext uri="{FF2B5EF4-FFF2-40B4-BE49-F238E27FC236}">
                  <a16:creationId xmlns:a16="http://schemas.microsoft.com/office/drawing/2014/main" id="{F4E5A735-CEA8-476B-886B-D80958C9D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BB22B900-B91C-4485-A351-8797949B4CE4}"/>
              </a:ext>
            </a:extLst>
          </p:cNvPr>
          <p:cNvGrpSpPr/>
          <p:nvPr/>
        </p:nvGrpSpPr>
        <p:grpSpPr>
          <a:xfrm>
            <a:off x="-992241" y="5165654"/>
            <a:ext cx="827568" cy="828000"/>
            <a:chOff x="-842559" y="5561839"/>
            <a:chExt cx="827568" cy="828000"/>
          </a:xfrm>
        </p:grpSpPr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9A531860-3C88-484F-BAC2-6A3C5D0F44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147" name="Graphic 146" descr="Users">
              <a:extLst>
                <a:ext uri="{FF2B5EF4-FFF2-40B4-BE49-F238E27FC236}">
                  <a16:creationId xmlns:a16="http://schemas.microsoft.com/office/drawing/2014/main" id="{57F3896C-3A36-48B1-9CEF-487E2E5E0B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9CD26BA4-3C90-45AF-8A1E-50878852FB58}"/>
              </a:ext>
            </a:extLst>
          </p:cNvPr>
          <p:cNvGrpSpPr/>
          <p:nvPr/>
        </p:nvGrpSpPr>
        <p:grpSpPr>
          <a:xfrm>
            <a:off x="-980070" y="731762"/>
            <a:ext cx="827568" cy="828000"/>
            <a:chOff x="-842559" y="468160"/>
            <a:chExt cx="827568" cy="828000"/>
          </a:xfrm>
        </p:grpSpPr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09E52A62-AB9C-4F7E-A362-B2C46B678F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150" name="Graphic 149" descr="Lightbulb">
              <a:extLst>
                <a:ext uri="{FF2B5EF4-FFF2-40B4-BE49-F238E27FC236}">
                  <a16:creationId xmlns:a16="http://schemas.microsoft.com/office/drawing/2014/main" id="{FFB7FD9C-954C-495A-B1CE-85062D4B3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pic>
        <p:nvPicPr>
          <p:cNvPr id="151" name="Graphic 150" descr="Upward trend">
            <a:hlinkClick r:id="rId16" action="ppaction://hlinksldjump"/>
            <a:extLst>
              <a:ext uri="{FF2B5EF4-FFF2-40B4-BE49-F238E27FC236}">
                <a16:creationId xmlns:a16="http://schemas.microsoft.com/office/drawing/2014/main" id="{1AAB4C05-7B38-45EB-8D5C-E40CDCD5CE6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48943" y="2398508"/>
            <a:ext cx="612336" cy="612336"/>
          </a:xfrm>
          <a:prstGeom prst="rect">
            <a:avLst/>
          </a:prstGeom>
        </p:spPr>
      </p:pic>
      <p:pic>
        <p:nvPicPr>
          <p:cNvPr id="152" name="Graphic 151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0F3C4DC-5754-4642-90AD-C88C41E7626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92787" y="732508"/>
            <a:ext cx="703036" cy="703036"/>
          </a:xfrm>
          <a:prstGeom prst="rect">
            <a:avLst/>
          </a:prstGeom>
        </p:spPr>
      </p:pic>
      <p:pic>
        <p:nvPicPr>
          <p:cNvPr id="153" name="Graphic 152" descr="Users">
            <a:hlinkClick r:id="rId21" action="ppaction://hlinksldjump"/>
            <a:extLst>
              <a:ext uri="{FF2B5EF4-FFF2-40B4-BE49-F238E27FC236}">
                <a16:creationId xmlns:a16="http://schemas.microsoft.com/office/drawing/2014/main" id="{F09461F0-2A66-4AFD-B127-B5FB80E581F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29346" y="5271734"/>
            <a:ext cx="721920" cy="721920"/>
          </a:xfrm>
          <a:prstGeom prst="rect">
            <a:avLst/>
          </a:prstGeom>
        </p:spPr>
      </p:pic>
      <p:pic>
        <p:nvPicPr>
          <p:cNvPr id="22" name="Picture 2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71C8943-A3E2-4717-9162-8BC43B4C03A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811" y="1648385"/>
            <a:ext cx="7258697" cy="4083017"/>
          </a:xfrm>
          <a:prstGeom prst="rect">
            <a:avLst/>
          </a:prstGeom>
          <a:ln w="12700" cap="sq">
            <a:solidFill>
              <a:schemeClr val="bg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1C43CE39-DB56-493C-9C55-117A4CBA6FE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 rot="21540000">
            <a:off x="4168641" y="7507996"/>
            <a:ext cx="4479188" cy="16133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7966D38-7EDE-449D-AC67-0920A943D06F}"/>
              </a:ext>
            </a:extLst>
          </p:cNvPr>
          <p:cNvSpPr txBox="1"/>
          <p:nvPr/>
        </p:nvSpPr>
        <p:spPr>
          <a:xfrm>
            <a:off x="5364712" y="-1446827"/>
            <a:ext cx="2226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bg1"/>
                </a:solidFill>
                <a:latin typeface="Bebas" panose="020B0606020202050201" pitchFamily="34" charset="0"/>
              </a:rPr>
              <a:t>dashboard</a:t>
            </a:r>
            <a:endParaRPr lang="en-LT" sz="3200" b="1" spc="300" dirty="0">
              <a:solidFill>
                <a:schemeClr val="bg1"/>
              </a:solidFill>
              <a:latin typeface="Bebas" panose="020B0606020202050201" pitchFamily="34" charset="0"/>
            </a:endParaRPr>
          </a:p>
        </p:txBody>
      </p:sp>
      <p:pic>
        <p:nvPicPr>
          <p:cNvPr id="25" name="Picture 24" descr="Graphical user interface&#10;&#10;Description automatically generated">
            <a:extLst>
              <a:ext uri="{FF2B5EF4-FFF2-40B4-BE49-F238E27FC236}">
                <a16:creationId xmlns:a16="http://schemas.microsoft.com/office/drawing/2014/main" id="{67E9C1CD-9E3B-4FA7-BB13-2C0B14A70C97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3754" y="1874285"/>
            <a:ext cx="7258696" cy="4083017"/>
          </a:xfrm>
          <a:prstGeom prst="rect">
            <a:avLst/>
          </a:prstGeom>
          <a:ln w="12700" cap="sq">
            <a:solidFill>
              <a:schemeClr val="bg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44029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550">
        <p159:morph option="byObject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A8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26C59AE6-E4FD-1247-90CD-9E71B4FB6B8E}"/>
              </a:ext>
            </a:extLst>
          </p:cNvPr>
          <p:cNvGrpSpPr/>
          <p:nvPr/>
        </p:nvGrpSpPr>
        <p:grpSpPr>
          <a:xfrm>
            <a:off x="890334" y="3689894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45335E2-162B-FE45-B9B7-64BAFAADA8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BAA9B317-68EE-B14A-9C24-FD1DCBC42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B0A97710-16C9-C045-950D-214E7DB1BF46}"/>
              </a:ext>
            </a:extLst>
          </p:cNvPr>
          <p:cNvSpPr/>
          <p:nvPr/>
        </p:nvSpPr>
        <p:spPr>
          <a:xfrm>
            <a:off x="-25554" y="-7842599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4" name="Graphic 43" descr="Single gear">
            <a:hlinkClick r:id="rId5" action="ppaction://hlinksldjump"/>
            <a:extLst>
              <a:ext uri="{FF2B5EF4-FFF2-40B4-BE49-F238E27FC236}">
                <a16:creationId xmlns:a16="http://schemas.microsoft.com/office/drawing/2014/main" id="{852CEB05-671C-9C41-9B56-CE3D3A915B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1700177-3C7A-8240-9477-5758AF57C67B}"/>
              </a:ext>
            </a:extLst>
          </p:cNvPr>
          <p:cNvSpPr txBox="1"/>
          <p:nvPr/>
        </p:nvSpPr>
        <p:spPr>
          <a:xfrm>
            <a:off x="5304111" y="583080"/>
            <a:ext cx="2226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bg1"/>
                </a:solidFill>
                <a:latin typeface="Bebas" panose="020B0606020202050201" pitchFamily="34" charset="0"/>
              </a:rPr>
              <a:t>dashboard</a:t>
            </a:r>
            <a:endParaRPr lang="en-LT" sz="3200" b="1" spc="300" dirty="0">
              <a:solidFill>
                <a:schemeClr val="bg1"/>
              </a:solidFill>
              <a:latin typeface="Bebas" panose="020B0606020202050201" pitchFamily="34" charset="0"/>
            </a:endParaRP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C133E10E-E8E2-E24B-95CA-FAC2C3B4DF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1540000">
            <a:off x="4238566" y="1166190"/>
            <a:ext cx="4479188" cy="161337"/>
          </a:xfrm>
          <a:prstGeom prst="rect">
            <a:avLst/>
          </a:prstGeom>
        </p:spPr>
      </p:pic>
      <p:grpSp>
        <p:nvGrpSpPr>
          <p:cNvPr id="142" name="Group 141">
            <a:extLst>
              <a:ext uri="{FF2B5EF4-FFF2-40B4-BE49-F238E27FC236}">
                <a16:creationId xmlns:a16="http://schemas.microsoft.com/office/drawing/2014/main" id="{23E63949-1518-4EBB-8EE6-65EC461A8B2A}"/>
              </a:ext>
            </a:extLst>
          </p:cNvPr>
          <p:cNvGrpSpPr/>
          <p:nvPr/>
        </p:nvGrpSpPr>
        <p:grpSpPr>
          <a:xfrm>
            <a:off x="-980070" y="2296573"/>
            <a:ext cx="827568" cy="828000"/>
            <a:chOff x="-842559" y="1741580"/>
            <a:chExt cx="827568" cy="828000"/>
          </a:xfrm>
        </p:grpSpPr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620B621C-3EC0-4FC5-A12C-E2B044F6DF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144" name="Graphic 143" descr="Upward trend">
              <a:extLst>
                <a:ext uri="{FF2B5EF4-FFF2-40B4-BE49-F238E27FC236}">
                  <a16:creationId xmlns:a16="http://schemas.microsoft.com/office/drawing/2014/main" id="{F4E5A735-CEA8-476B-886B-D80958C9D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BB22B900-B91C-4485-A351-8797949B4CE4}"/>
              </a:ext>
            </a:extLst>
          </p:cNvPr>
          <p:cNvGrpSpPr/>
          <p:nvPr/>
        </p:nvGrpSpPr>
        <p:grpSpPr>
          <a:xfrm>
            <a:off x="-992241" y="5165654"/>
            <a:ext cx="827568" cy="828000"/>
            <a:chOff x="-842559" y="5561839"/>
            <a:chExt cx="827568" cy="828000"/>
          </a:xfrm>
        </p:grpSpPr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9A531860-3C88-484F-BAC2-6A3C5D0F44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147" name="Graphic 146" descr="Users">
              <a:extLst>
                <a:ext uri="{FF2B5EF4-FFF2-40B4-BE49-F238E27FC236}">
                  <a16:creationId xmlns:a16="http://schemas.microsoft.com/office/drawing/2014/main" id="{57F3896C-3A36-48B1-9CEF-487E2E5E0B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9CD26BA4-3C90-45AF-8A1E-50878852FB58}"/>
              </a:ext>
            </a:extLst>
          </p:cNvPr>
          <p:cNvGrpSpPr/>
          <p:nvPr/>
        </p:nvGrpSpPr>
        <p:grpSpPr>
          <a:xfrm>
            <a:off x="-980070" y="731762"/>
            <a:ext cx="827568" cy="828000"/>
            <a:chOff x="-842559" y="468160"/>
            <a:chExt cx="827568" cy="828000"/>
          </a:xfrm>
        </p:grpSpPr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09E52A62-AB9C-4F7E-A362-B2C46B678F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150" name="Graphic 149" descr="Lightbulb">
              <a:extLst>
                <a:ext uri="{FF2B5EF4-FFF2-40B4-BE49-F238E27FC236}">
                  <a16:creationId xmlns:a16="http://schemas.microsoft.com/office/drawing/2014/main" id="{FFB7FD9C-954C-495A-B1CE-85062D4B3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pic>
        <p:nvPicPr>
          <p:cNvPr id="151" name="Graphic 150" descr="Upward trend">
            <a:hlinkClick r:id="rId16" action="ppaction://hlinksldjump"/>
            <a:extLst>
              <a:ext uri="{FF2B5EF4-FFF2-40B4-BE49-F238E27FC236}">
                <a16:creationId xmlns:a16="http://schemas.microsoft.com/office/drawing/2014/main" id="{1AAB4C05-7B38-45EB-8D5C-E40CDCD5CE6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48943" y="2398508"/>
            <a:ext cx="612336" cy="612336"/>
          </a:xfrm>
          <a:prstGeom prst="rect">
            <a:avLst/>
          </a:prstGeom>
        </p:spPr>
      </p:pic>
      <p:pic>
        <p:nvPicPr>
          <p:cNvPr id="152" name="Graphic 151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0F3C4DC-5754-4642-90AD-C88C41E7626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92787" y="732508"/>
            <a:ext cx="703036" cy="703036"/>
          </a:xfrm>
          <a:prstGeom prst="rect">
            <a:avLst/>
          </a:prstGeom>
        </p:spPr>
      </p:pic>
      <p:pic>
        <p:nvPicPr>
          <p:cNvPr id="153" name="Graphic 152" descr="Users">
            <a:hlinkClick r:id="rId21" action="ppaction://hlinksldjump"/>
            <a:extLst>
              <a:ext uri="{FF2B5EF4-FFF2-40B4-BE49-F238E27FC236}">
                <a16:creationId xmlns:a16="http://schemas.microsoft.com/office/drawing/2014/main" id="{F09461F0-2A66-4AFD-B127-B5FB80E581F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29346" y="5271734"/>
            <a:ext cx="721920" cy="721920"/>
          </a:xfrm>
          <a:prstGeom prst="rect">
            <a:avLst/>
          </a:prstGeom>
        </p:spPr>
      </p:pic>
      <p:pic>
        <p:nvPicPr>
          <p:cNvPr id="24" name="Picture 23" descr="Graphical user interface&#10;&#10;Description automatically generated">
            <a:extLst>
              <a:ext uri="{FF2B5EF4-FFF2-40B4-BE49-F238E27FC236}">
                <a16:creationId xmlns:a16="http://schemas.microsoft.com/office/drawing/2014/main" id="{A462CDED-9B26-4976-91EE-790E9F62B38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812" y="1647868"/>
            <a:ext cx="7258696" cy="4083017"/>
          </a:xfrm>
          <a:prstGeom prst="rect">
            <a:avLst/>
          </a:prstGeom>
          <a:ln w="12700" cap="sq">
            <a:solidFill>
              <a:schemeClr val="bg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2706E4A5-19C9-401A-B1D1-0CC659A325F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 rot="21540000">
            <a:off x="4168641" y="7507996"/>
            <a:ext cx="4479188" cy="1613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979A255-C6CC-43F4-AE5B-848294D13DB8}"/>
              </a:ext>
            </a:extLst>
          </p:cNvPr>
          <p:cNvSpPr txBox="1"/>
          <p:nvPr/>
        </p:nvSpPr>
        <p:spPr>
          <a:xfrm>
            <a:off x="5859290" y="-903309"/>
            <a:ext cx="2000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bg1"/>
                </a:solidFill>
                <a:latin typeface="Bebas" panose="020B0606020202050201" pitchFamily="34" charset="0"/>
              </a:rPr>
              <a:t>software</a:t>
            </a:r>
            <a:endParaRPr lang="en-LT" sz="3200" b="1" spc="300" dirty="0">
              <a:solidFill>
                <a:schemeClr val="bg1"/>
              </a:solidFill>
              <a:latin typeface="Bebas" panose="020B0606020202050201" pitchFamily="34" charset="0"/>
            </a:endParaRPr>
          </a:p>
        </p:txBody>
      </p:sp>
      <p:pic>
        <p:nvPicPr>
          <p:cNvPr id="25" name="Picture 24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3085B60B-102F-4B76-B638-53CE5F71628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4761" y="1722729"/>
            <a:ext cx="7258694" cy="4083016"/>
          </a:xfrm>
          <a:prstGeom prst="rect">
            <a:avLst/>
          </a:prstGeom>
          <a:ln w="12700" cap="sq">
            <a:solidFill>
              <a:schemeClr val="bg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23881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550">
        <p159:morph option="byObject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A8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26C59AE6-E4FD-1247-90CD-9E71B4FB6B8E}"/>
              </a:ext>
            </a:extLst>
          </p:cNvPr>
          <p:cNvGrpSpPr/>
          <p:nvPr/>
        </p:nvGrpSpPr>
        <p:grpSpPr>
          <a:xfrm>
            <a:off x="890334" y="3689894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45335E2-162B-FE45-B9B7-64BAFAADA8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BAA9B317-68EE-B14A-9C24-FD1DCBC42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B0A97710-16C9-C045-950D-214E7DB1BF46}"/>
              </a:ext>
            </a:extLst>
          </p:cNvPr>
          <p:cNvSpPr/>
          <p:nvPr/>
        </p:nvSpPr>
        <p:spPr>
          <a:xfrm>
            <a:off x="-25554" y="-7842599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4" name="Graphic 43" descr="Single gear">
            <a:hlinkClick r:id="rId5" action="ppaction://hlinksldjump"/>
            <a:extLst>
              <a:ext uri="{FF2B5EF4-FFF2-40B4-BE49-F238E27FC236}">
                <a16:creationId xmlns:a16="http://schemas.microsoft.com/office/drawing/2014/main" id="{852CEB05-671C-9C41-9B56-CE3D3A915B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1700177-3C7A-8240-9477-5758AF57C67B}"/>
              </a:ext>
            </a:extLst>
          </p:cNvPr>
          <p:cNvSpPr txBox="1"/>
          <p:nvPr/>
        </p:nvSpPr>
        <p:spPr>
          <a:xfrm>
            <a:off x="5417123" y="583080"/>
            <a:ext cx="2000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bg1"/>
                </a:solidFill>
                <a:latin typeface="Bebas" panose="020B0606020202050201" pitchFamily="34" charset="0"/>
              </a:rPr>
              <a:t>software</a:t>
            </a:r>
            <a:endParaRPr lang="en-LT" sz="3200" b="1" spc="300" dirty="0">
              <a:solidFill>
                <a:schemeClr val="bg1"/>
              </a:solidFill>
              <a:latin typeface="Bebas" panose="020B0606020202050201" pitchFamily="34" charset="0"/>
            </a:endParaRP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C133E10E-E8E2-E24B-95CA-FAC2C3B4DF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1540000">
            <a:off x="4238566" y="1166190"/>
            <a:ext cx="4479188" cy="161337"/>
          </a:xfrm>
          <a:prstGeom prst="rect">
            <a:avLst/>
          </a:prstGeom>
        </p:spPr>
      </p:pic>
      <p:grpSp>
        <p:nvGrpSpPr>
          <p:cNvPr id="142" name="Group 141">
            <a:extLst>
              <a:ext uri="{FF2B5EF4-FFF2-40B4-BE49-F238E27FC236}">
                <a16:creationId xmlns:a16="http://schemas.microsoft.com/office/drawing/2014/main" id="{23E63949-1518-4EBB-8EE6-65EC461A8B2A}"/>
              </a:ext>
            </a:extLst>
          </p:cNvPr>
          <p:cNvGrpSpPr/>
          <p:nvPr/>
        </p:nvGrpSpPr>
        <p:grpSpPr>
          <a:xfrm>
            <a:off x="-980070" y="2296573"/>
            <a:ext cx="827568" cy="828000"/>
            <a:chOff x="-842559" y="1741580"/>
            <a:chExt cx="827568" cy="828000"/>
          </a:xfrm>
        </p:grpSpPr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620B621C-3EC0-4FC5-A12C-E2B044F6DF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144" name="Graphic 143" descr="Upward trend">
              <a:extLst>
                <a:ext uri="{FF2B5EF4-FFF2-40B4-BE49-F238E27FC236}">
                  <a16:creationId xmlns:a16="http://schemas.microsoft.com/office/drawing/2014/main" id="{F4E5A735-CEA8-476B-886B-D80958C9D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BB22B900-B91C-4485-A351-8797949B4CE4}"/>
              </a:ext>
            </a:extLst>
          </p:cNvPr>
          <p:cNvGrpSpPr/>
          <p:nvPr/>
        </p:nvGrpSpPr>
        <p:grpSpPr>
          <a:xfrm>
            <a:off x="-992241" y="5165654"/>
            <a:ext cx="827568" cy="828000"/>
            <a:chOff x="-842559" y="5561839"/>
            <a:chExt cx="827568" cy="828000"/>
          </a:xfrm>
        </p:grpSpPr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9A531860-3C88-484F-BAC2-6A3C5D0F44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147" name="Graphic 146" descr="Users">
              <a:extLst>
                <a:ext uri="{FF2B5EF4-FFF2-40B4-BE49-F238E27FC236}">
                  <a16:creationId xmlns:a16="http://schemas.microsoft.com/office/drawing/2014/main" id="{57F3896C-3A36-48B1-9CEF-487E2E5E0B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9CD26BA4-3C90-45AF-8A1E-50878852FB58}"/>
              </a:ext>
            </a:extLst>
          </p:cNvPr>
          <p:cNvGrpSpPr/>
          <p:nvPr/>
        </p:nvGrpSpPr>
        <p:grpSpPr>
          <a:xfrm>
            <a:off x="-980070" y="731762"/>
            <a:ext cx="827568" cy="828000"/>
            <a:chOff x="-842559" y="468160"/>
            <a:chExt cx="827568" cy="828000"/>
          </a:xfrm>
        </p:grpSpPr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09E52A62-AB9C-4F7E-A362-B2C46B678F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150" name="Graphic 149" descr="Lightbulb">
              <a:extLst>
                <a:ext uri="{FF2B5EF4-FFF2-40B4-BE49-F238E27FC236}">
                  <a16:creationId xmlns:a16="http://schemas.microsoft.com/office/drawing/2014/main" id="{FFB7FD9C-954C-495A-B1CE-85062D4B3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pic>
        <p:nvPicPr>
          <p:cNvPr id="151" name="Graphic 150" descr="Upward trend">
            <a:hlinkClick r:id="rId16" action="ppaction://hlinksldjump"/>
            <a:extLst>
              <a:ext uri="{FF2B5EF4-FFF2-40B4-BE49-F238E27FC236}">
                <a16:creationId xmlns:a16="http://schemas.microsoft.com/office/drawing/2014/main" id="{1AAB4C05-7B38-45EB-8D5C-E40CDCD5CE6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48943" y="2398508"/>
            <a:ext cx="612336" cy="612336"/>
          </a:xfrm>
          <a:prstGeom prst="rect">
            <a:avLst/>
          </a:prstGeom>
        </p:spPr>
      </p:pic>
      <p:pic>
        <p:nvPicPr>
          <p:cNvPr id="152" name="Graphic 151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0F3C4DC-5754-4642-90AD-C88C41E7626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92787" y="732508"/>
            <a:ext cx="703036" cy="703036"/>
          </a:xfrm>
          <a:prstGeom prst="rect">
            <a:avLst/>
          </a:prstGeom>
        </p:spPr>
      </p:pic>
      <p:pic>
        <p:nvPicPr>
          <p:cNvPr id="153" name="Graphic 152" descr="Users">
            <a:hlinkClick r:id="rId21" action="ppaction://hlinksldjump"/>
            <a:extLst>
              <a:ext uri="{FF2B5EF4-FFF2-40B4-BE49-F238E27FC236}">
                <a16:creationId xmlns:a16="http://schemas.microsoft.com/office/drawing/2014/main" id="{F09461F0-2A66-4AFD-B127-B5FB80E581F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29346" y="5271734"/>
            <a:ext cx="721920" cy="721920"/>
          </a:xfrm>
          <a:prstGeom prst="rect">
            <a:avLst/>
          </a:prstGeom>
        </p:spPr>
      </p:pic>
      <p:pic>
        <p:nvPicPr>
          <p:cNvPr id="26" name="Picture 25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D6708899-677E-4621-A4DE-C8535AC24EF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813" y="1639483"/>
            <a:ext cx="7258694" cy="4083016"/>
          </a:xfrm>
          <a:prstGeom prst="rect">
            <a:avLst/>
          </a:prstGeom>
          <a:ln w="12700" cap="sq">
            <a:solidFill>
              <a:schemeClr val="bg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6F5EF4A3-863D-4933-9E3D-BDA21AC9CE5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 rot="21540000">
            <a:off x="4813056" y="7311700"/>
            <a:ext cx="2565887" cy="134841"/>
          </a:xfrm>
          <a:prstGeom prst="rect">
            <a:avLst/>
          </a:prstGeom>
        </p:spPr>
      </p:pic>
      <p:sp>
        <p:nvSpPr>
          <p:cNvPr id="468" name="TextBox 467">
            <a:extLst>
              <a:ext uri="{FF2B5EF4-FFF2-40B4-BE49-F238E27FC236}">
                <a16:creationId xmlns:a16="http://schemas.microsoft.com/office/drawing/2014/main" id="{F40E5385-E7A2-4D98-81B3-CCE4EB95B56A}"/>
              </a:ext>
            </a:extLst>
          </p:cNvPr>
          <p:cNvSpPr txBox="1"/>
          <p:nvPr/>
        </p:nvSpPr>
        <p:spPr>
          <a:xfrm>
            <a:off x="5525014" y="-972564"/>
            <a:ext cx="1906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3200" b="1" spc="300" dirty="0">
                <a:solidFill>
                  <a:schemeClr val="bg1"/>
                </a:solidFill>
                <a:latin typeface="Bebas" panose="020B0606020202050201" pitchFamily="34" charset="0"/>
              </a:rPr>
              <a:t>THE TEAM</a:t>
            </a: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D33316FA-47D8-4BE7-A43B-B2918508BC0A}"/>
              </a:ext>
            </a:extLst>
          </p:cNvPr>
          <p:cNvSpPr txBox="1"/>
          <p:nvPr/>
        </p:nvSpPr>
        <p:spPr>
          <a:xfrm>
            <a:off x="2261937" y="-4164390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spc="300" dirty="0">
                <a:solidFill>
                  <a:schemeClr val="bg1"/>
                </a:solidFill>
                <a:latin typeface="Bebas" panose="020B0606020202050201" pitchFamily="34" charset="0"/>
              </a:rPr>
              <a:t>DURAN, HANS</a:t>
            </a:r>
            <a:endParaRPr lang="en-LT" b="1" spc="300" dirty="0">
              <a:solidFill>
                <a:schemeClr val="bg1"/>
              </a:solidFill>
              <a:latin typeface="Bebas" panose="020B0606020202050201" pitchFamily="34" charset="0"/>
            </a:endParaRPr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A82523D4-0072-49D4-904F-8BBE72966EFC}"/>
              </a:ext>
            </a:extLst>
          </p:cNvPr>
          <p:cNvSpPr txBox="1"/>
          <p:nvPr/>
        </p:nvSpPr>
        <p:spPr>
          <a:xfrm>
            <a:off x="2103082" y="-2424657"/>
            <a:ext cx="19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spc="300" dirty="0">
                <a:solidFill>
                  <a:schemeClr val="bg1"/>
                </a:solidFill>
                <a:latin typeface="Bebas" panose="020B0606020202050201" pitchFamily="34" charset="0"/>
              </a:rPr>
              <a:t>DATOY, JILCRES</a:t>
            </a:r>
            <a:endParaRPr lang="en-LT" b="1" spc="300" dirty="0">
              <a:solidFill>
                <a:schemeClr val="bg1"/>
              </a:solidFill>
              <a:latin typeface="Bebas" panose="020B0606020202050201" pitchFamily="34" charset="0"/>
            </a:endParaRPr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0D69973B-B263-4D0E-9C4C-825CC5081B87}"/>
              </a:ext>
            </a:extLst>
          </p:cNvPr>
          <p:cNvSpPr txBox="1"/>
          <p:nvPr/>
        </p:nvSpPr>
        <p:spPr>
          <a:xfrm>
            <a:off x="8228789" y="-4017113"/>
            <a:ext cx="33698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spc="300" dirty="0">
                <a:solidFill>
                  <a:schemeClr val="bg1"/>
                </a:solidFill>
                <a:latin typeface="Bebas" panose="020B0606020202050201" pitchFamily="34" charset="0"/>
              </a:rPr>
              <a:t>FEROLINO, JOHN CHRISTOPHER</a:t>
            </a:r>
            <a:endParaRPr lang="en-LT" sz="1600" b="1" spc="300" dirty="0">
              <a:solidFill>
                <a:schemeClr val="bg1"/>
              </a:solidFill>
              <a:latin typeface="Bebas" panose="020B0606020202050201" pitchFamily="34" charset="0"/>
            </a:endParaRPr>
          </a:p>
        </p:txBody>
      </p:sp>
      <p:sp>
        <p:nvSpPr>
          <p:cNvPr id="472" name="TextBox 471">
            <a:extLst>
              <a:ext uri="{FF2B5EF4-FFF2-40B4-BE49-F238E27FC236}">
                <a16:creationId xmlns:a16="http://schemas.microsoft.com/office/drawing/2014/main" id="{5F2A6FE3-D825-42DF-A0F1-79B6EB709CF0}"/>
              </a:ext>
            </a:extLst>
          </p:cNvPr>
          <p:cNvSpPr txBox="1"/>
          <p:nvPr/>
        </p:nvSpPr>
        <p:spPr>
          <a:xfrm>
            <a:off x="8495177" y="-1508091"/>
            <a:ext cx="2056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bg1"/>
                </a:solidFill>
                <a:latin typeface="Bebas" panose="020B0606020202050201" pitchFamily="34" charset="0"/>
              </a:rPr>
              <a:t>ENGBINO, KAYE</a:t>
            </a:r>
            <a:endParaRPr lang="en-LT" sz="2000" b="1" spc="300" dirty="0">
              <a:solidFill>
                <a:schemeClr val="bg1"/>
              </a:solidFill>
              <a:latin typeface="Bebas" panose="020B0606020202050201" pitchFamily="34" charset="0"/>
            </a:endParaRPr>
          </a:p>
        </p:txBody>
      </p:sp>
      <p:grpSp>
        <p:nvGrpSpPr>
          <p:cNvPr id="473" name="Graphic 43">
            <a:extLst>
              <a:ext uri="{FF2B5EF4-FFF2-40B4-BE49-F238E27FC236}">
                <a16:creationId xmlns:a16="http://schemas.microsoft.com/office/drawing/2014/main" id="{6ADFB2AC-24D3-4153-892D-97DC3257761A}"/>
              </a:ext>
            </a:extLst>
          </p:cNvPr>
          <p:cNvGrpSpPr/>
          <p:nvPr/>
        </p:nvGrpSpPr>
        <p:grpSpPr>
          <a:xfrm rot="269299" flipV="1">
            <a:off x="7499222" y="9242059"/>
            <a:ext cx="1458826" cy="482830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474" name="Freeform 55">
              <a:extLst>
                <a:ext uri="{FF2B5EF4-FFF2-40B4-BE49-F238E27FC236}">
                  <a16:creationId xmlns:a16="http://schemas.microsoft.com/office/drawing/2014/main" id="{E60717AD-76FF-4A59-BB0D-E5D098F015C0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75" name="Freeform 56">
              <a:extLst>
                <a:ext uri="{FF2B5EF4-FFF2-40B4-BE49-F238E27FC236}">
                  <a16:creationId xmlns:a16="http://schemas.microsoft.com/office/drawing/2014/main" id="{67F5F566-C40F-4F6B-BFFE-8E6377290AF2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476" name="Graphic 43">
            <a:extLst>
              <a:ext uri="{FF2B5EF4-FFF2-40B4-BE49-F238E27FC236}">
                <a16:creationId xmlns:a16="http://schemas.microsoft.com/office/drawing/2014/main" id="{2E16A83B-F91F-42BD-BA3B-C2EF0A2EEB1E}"/>
              </a:ext>
            </a:extLst>
          </p:cNvPr>
          <p:cNvGrpSpPr/>
          <p:nvPr/>
        </p:nvGrpSpPr>
        <p:grpSpPr>
          <a:xfrm rot="2571606" flipV="1">
            <a:off x="7432842" y="11135470"/>
            <a:ext cx="1356455" cy="777212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477" name="Freeform 58">
              <a:extLst>
                <a:ext uri="{FF2B5EF4-FFF2-40B4-BE49-F238E27FC236}">
                  <a16:creationId xmlns:a16="http://schemas.microsoft.com/office/drawing/2014/main" id="{4CC9F907-F52D-4730-AA4C-B6BBC99FF1DC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78" name="Freeform 59">
              <a:extLst>
                <a:ext uri="{FF2B5EF4-FFF2-40B4-BE49-F238E27FC236}">
                  <a16:creationId xmlns:a16="http://schemas.microsoft.com/office/drawing/2014/main" id="{6040D785-347F-4D41-814F-9258C14D4781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479" name="Graphic 43">
            <a:extLst>
              <a:ext uri="{FF2B5EF4-FFF2-40B4-BE49-F238E27FC236}">
                <a16:creationId xmlns:a16="http://schemas.microsoft.com/office/drawing/2014/main" id="{7DE9BD97-47C0-4C42-B74A-74995A83D6D0}"/>
              </a:ext>
            </a:extLst>
          </p:cNvPr>
          <p:cNvGrpSpPr/>
          <p:nvPr/>
        </p:nvGrpSpPr>
        <p:grpSpPr>
          <a:xfrm rot="417027" flipH="1" flipV="1">
            <a:off x="3884713" y="9398784"/>
            <a:ext cx="1396237" cy="528243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480" name="Freeform 61">
              <a:extLst>
                <a:ext uri="{FF2B5EF4-FFF2-40B4-BE49-F238E27FC236}">
                  <a16:creationId xmlns:a16="http://schemas.microsoft.com/office/drawing/2014/main" id="{B4F8F23A-03B7-45E2-B5D5-7163FEE50887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81" name="Freeform 62">
              <a:extLst>
                <a:ext uri="{FF2B5EF4-FFF2-40B4-BE49-F238E27FC236}">
                  <a16:creationId xmlns:a16="http://schemas.microsoft.com/office/drawing/2014/main" id="{714E83FB-804E-45CA-986E-9649C8DD3CA2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482" name="Graphic 43">
            <a:extLst>
              <a:ext uri="{FF2B5EF4-FFF2-40B4-BE49-F238E27FC236}">
                <a16:creationId xmlns:a16="http://schemas.microsoft.com/office/drawing/2014/main" id="{1F83CD47-E6C1-44EA-BB4F-C3095A2B57C5}"/>
              </a:ext>
            </a:extLst>
          </p:cNvPr>
          <p:cNvGrpSpPr/>
          <p:nvPr/>
        </p:nvGrpSpPr>
        <p:grpSpPr>
          <a:xfrm rot="19028394" flipH="1" flipV="1">
            <a:off x="3960788" y="10632104"/>
            <a:ext cx="1356455" cy="777212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483" name="Freeform 64">
              <a:extLst>
                <a:ext uri="{FF2B5EF4-FFF2-40B4-BE49-F238E27FC236}">
                  <a16:creationId xmlns:a16="http://schemas.microsoft.com/office/drawing/2014/main" id="{EA32504C-DD8A-4D22-B18D-42B744A154A8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84" name="Freeform 65">
              <a:extLst>
                <a:ext uri="{FF2B5EF4-FFF2-40B4-BE49-F238E27FC236}">
                  <a16:creationId xmlns:a16="http://schemas.microsoft.com/office/drawing/2014/main" id="{255A031B-033F-4A4A-BAFD-EAA29FC0B9DB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486" name="!!lamp">
            <a:extLst>
              <a:ext uri="{FF2B5EF4-FFF2-40B4-BE49-F238E27FC236}">
                <a16:creationId xmlns:a16="http://schemas.microsoft.com/office/drawing/2014/main" id="{A7571B36-4A36-45B0-B60C-D73135FA4ACA}"/>
              </a:ext>
            </a:extLst>
          </p:cNvPr>
          <p:cNvGrpSpPr/>
          <p:nvPr/>
        </p:nvGrpSpPr>
        <p:grpSpPr>
          <a:xfrm>
            <a:off x="14836385" y="2140368"/>
            <a:ext cx="2487465" cy="3024801"/>
            <a:chOff x="5016550" y="1928671"/>
            <a:chExt cx="2487465" cy="3024801"/>
          </a:xfrm>
        </p:grpSpPr>
        <p:grpSp>
          <p:nvGrpSpPr>
            <p:cNvPr id="487" name="Group 486">
              <a:extLst>
                <a:ext uri="{FF2B5EF4-FFF2-40B4-BE49-F238E27FC236}">
                  <a16:creationId xmlns:a16="http://schemas.microsoft.com/office/drawing/2014/main" id="{1F29351E-2175-49A2-B222-35574600E515}"/>
                </a:ext>
              </a:extLst>
            </p:cNvPr>
            <p:cNvGrpSpPr/>
            <p:nvPr/>
          </p:nvGrpSpPr>
          <p:grpSpPr>
            <a:xfrm>
              <a:off x="6331258" y="2054460"/>
              <a:ext cx="1172757" cy="2760218"/>
              <a:chOff x="6136180" y="2021920"/>
              <a:chExt cx="1063695" cy="2503528"/>
            </a:xfrm>
          </p:grpSpPr>
          <p:sp>
            <p:nvSpPr>
              <p:cNvPr id="549" name="Freeform 130">
                <a:extLst>
                  <a:ext uri="{FF2B5EF4-FFF2-40B4-BE49-F238E27FC236}">
                    <a16:creationId xmlns:a16="http://schemas.microsoft.com/office/drawing/2014/main" id="{8432C6A7-39F5-4CEC-B8EA-3350DB538D13}"/>
                  </a:ext>
                </a:extLst>
              </p:cNvPr>
              <p:cNvSpPr/>
              <p:nvPr/>
            </p:nvSpPr>
            <p:spPr>
              <a:xfrm>
                <a:off x="6220308" y="2674119"/>
                <a:ext cx="194530" cy="512316"/>
              </a:xfrm>
              <a:custGeom>
                <a:avLst/>
                <a:gdLst>
                  <a:gd name="connsiteX0" fmla="*/ 70802 w 71393"/>
                  <a:gd name="connsiteY0" fmla="*/ 138873 h 188021"/>
                  <a:gd name="connsiteX1" fmla="*/ 64456 w 71393"/>
                  <a:gd name="connsiteY1" fmla="*/ 87599 h 188021"/>
                  <a:gd name="connsiteX2" fmla="*/ 47485 w 71393"/>
                  <a:gd name="connsiteY2" fmla="*/ -12 h 188021"/>
                  <a:gd name="connsiteX3" fmla="*/ 47485 w 71393"/>
                  <a:gd name="connsiteY3" fmla="*/ 12797 h 188021"/>
                  <a:gd name="connsiteX4" fmla="*/ 46433 w 71393"/>
                  <a:gd name="connsiteY4" fmla="*/ 4254 h 188021"/>
                  <a:gd name="connsiteX5" fmla="*/ 26279 w 71393"/>
                  <a:gd name="connsiteY5" fmla="*/ 30960 h 188021"/>
                  <a:gd name="connsiteX6" fmla="*/ 24158 w 71393"/>
                  <a:gd name="connsiteY6" fmla="*/ 27772 h 188021"/>
                  <a:gd name="connsiteX7" fmla="*/ -220 w 71393"/>
                  <a:gd name="connsiteY7" fmla="*/ 100408 h 188021"/>
                  <a:gd name="connsiteX8" fmla="*/ 50657 w 71393"/>
                  <a:gd name="connsiteY8" fmla="*/ 188009 h 188021"/>
                  <a:gd name="connsiteX9" fmla="*/ 70802 w 71393"/>
                  <a:gd name="connsiteY9" fmla="*/ 138873 h 18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93" h="188021">
                    <a:moveTo>
                      <a:pt x="70802" y="138873"/>
                    </a:moveTo>
                    <a:cubicBezTo>
                      <a:pt x="72548" y="123699"/>
                      <a:pt x="67760" y="104126"/>
                      <a:pt x="64456" y="87599"/>
                    </a:cubicBezTo>
                    <a:cubicBezTo>
                      <a:pt x="58655" y="58792"/>
                      <a:pt x="51136" y="31178"/>
                      <a:pt x="47485" y="-12"/>
                    </a:cubicBezTo>
                    <a:cubicBezTo>
                      <a:pt x="46001" y="5087"/>
                      <a:pt x="50169" y="10025"/>
                      <a:pt x="47485" y="12797"/>
                    </a:cubicBezTo>
                    <a:cubicBezTo>
                      <a:pt x="47710" y="9372"/>
                      <a:pt x="45617" y="8275"/>
                      <a:pt x="46433" y="4254"/>
                    </a:cubicBezTo>
                    <a:cubicBezTo>
                      <a:pt x="36943" y="10356"/>
                      <a:pt x="32390" y="21443"/>
                      <a:pt x="26279" y="30960"/>
                    </a:cubicBezTo>
                    <a:cubicBezTo>
                      <a:pt x="26176" y="29305"/>
                      <a:pt x="26420" y="27271"/>
                      <a:pt x="24158" y="27772"/>
                    </a:cubicBezTo>
                    <a:cubicBezTo>
                      <a:pt x="23088" y="59067"/>
                      <a:pt x="2624" y="70873"/>
                      <a:pt x="-220" y="100408"/>
                    </a:cubicBezTo>
                    <a:cubicBezTo>
                      <a:pt x="16198" y="130141"/>
                      <a:pt x="34906" y="157595"/>
                      <a:pt x="50657" y="188009"/>
                    </a:cubicBezTo>
                    <a:cubicBezTo>
                      <a:pt x="50545" y="167471"/>
                      <a:pt x="68690" y="157235"/>
                      <a:pt x="70802" y="138873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50" name="Freeform 131">
                <a:extLst>
                  <a:ext uri="{FF2B5EF4-FFF2-40B4-BE49-F238E27FC236}">
                    <a16:creationId xmlns:a16="http://schemas.microsoft.com/office/drawing/2014/main" id="{3D7CB687-58F0-4088-B260-60EBE55D28D0}"/>
                  </a:ext>
                </a:extLst>
              </p:cNvPr>
              <p:cNvSpPr/>
              <p:nvPr/>
            </p:nvSpPr>
            <p:spPr>
              <a:xfrm>
                <a:off x="6405359" y="3212650"/>
                <a:ext cx="10169" cy="72741"/>
              </a:xfrm>
              <a:custGeom>
                <a:avLst/>
                <a:gdLst>
                  <a:gd name="connsiteX0" fmla="*/ 776 w 3732"/>
                  <a:gd name="connsiteY0" fmla="*/ 26684 h 26696"/>
                  <a:gd name="connsiteX1" fmla="*/ 2888 w 3732"/>
                  <a:gd name="connsiteY1" fmla="*/ -12 h 26696"/>
                  <a:gd name="connsiteX2" fmla="*/ 776 w 3732"/>
                  <a:gd name="connsiteY2" fmla="*/ 26684 h 26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32" h="26696">
                    <a:moveTo>
                      <a:pt x="776" y="26684"/>
                    </a:moveTo>
                    <a:cubicBezTo>
                      <a:pt x="851" y="17839"/>
                      <a:pt x="5066" y="7528"/>
                      <a:pt x="2888" y="-12"/>
                    </a:cubicBezTo>
                    <a:cubicBezTo>
                      <a:pt x="2391" y="8379"/>
                      <a:pt x="-2199" y="18322"/>
                      <a:pt x="776" y="26684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51" name="Freeform 132">
                <a:extLst>
                  <a:ext uri="{FF2B5EF4-FFF2-40B4-BE49-F238E27FC236}">
                    <a16:creationId xmlns:a16="http://schemas.microsoft.com/office/drawing/2014/main" id="{54D8E87F-C0F5-4A51-9E59-EC362FA5E8FB}"/>
                  </a:ext>
                </a:extLst>
              </p:cNvPr>
              <p:cNvSpPr/>
              <p:nvPr/>
            </p:nvSpPr>
            <p:spPr>
              <a:xfrm>
                <a:off x="6419609" y="3110765"/>
                <a:ext cx="219503" cy="47567"/>
              </a:xfrm>
              <a:custGeom>
                <a:avLst/>
                <a:gdLst>
                  <a:gd name="connsiteX0" fmla="*/ 54910 w 80558"/>
                  <a:gd name="connsiteY0" fmla="*/ 6389 h 17457"/>
                  <a:gd name="connsiteX1" fmla="*/ 59134 w 80558"/>
                  <a:gd name="connsiteY1" fmla="*/ 7458 h 17457"/>
                  <a:gd name="connsiteX2" fmla="*/ 54910 w 80558"/>
                  <a:gd name="connsiteY2" fmla="*/ 7458 h 17457"/>
                  <a:gd name="connsiteX3" fmla="*/ 33695 w 80558"/>
                  <a:gd name="connsiteY3" fmla="*/ 9596 h 17457"/>
                  <a:gd name="connsiteX4" fmla="*/ 31583 w 80558"/>
                  <a:gd name="connsiteY4" fmla="*/ 7458 h 17457"/>
                  <a:gd name="connsiteX5" fmla="*/ 54910 w 80558"/>
                  <a:gd name="connsiteY5" fmla="*/ 6389 h 17457"/>
                  <a:gd name="connsiteX6" fmla="*/ 16733 w 80558"/>
                  <a:gd name="connsiteY6" fmla="*/ 17069 h 17457"/>
                  <a:gd name="connsiteX7" fmla="*/ 17794 w 80558"/>
                  <a:gd name="connsiteY7" fmla="*/ 11734 h 17457"/>
                  <a:gd name="connsiteX8" fmla="*/ 80339 w 80558"/>
                  <a:gd name="connsiteY8" fmla="*/ 2122 h 17457"/>
                  <a:gd name="connsiteX9" fmla="*/ 8266 w 80558"/>
                  <a:gd name="connsiteY9" fmla="*/ 1053 h 17457"/>
                  <a:gd name="connsiteX10" fmla="*/ 8266 w 80558"/>
                  <a:gd name="connsiteY10" fmla="*/ 2122 h 17457"/>
                  <a:gd name="connsiteX11" fmla="*/ 30503 w 80558"/>
                  <a:gd name="connsiteY11" fmla="*/ 5329 h 17457"/>
                  <a:gd name="connsiteX12" fmla="*/ 30503 w 80558"/>
                  <a:gd name="connsiteY12" fmla="*/ 9596 h 17457"/>
                  <a:gd name="connsiteX13" fmla="*/ 14621 w 80558"/>
                  <a:gd name="connsiteY13" fmla="*/ 6389 h 17457"/>
                  <a:gd name="connsiteX14" fmla="*/ -220 w 80558"/>
                  <a:gd name="connsiteY14" fmla="*/ 7458 h 17457"/>
                  <a:gd name="connsiteX15" fmla="*/ 11439 w 80558"/>
                  <a:gd name="connsiteY15" fmla="*/ 11734 h 17457"/>
                  <a:gd name="connsiteX16" fmla="*/ 16733 w 80558"/>
                  <a:gd name="connsiteY16" fmla="*/ 17069 h 17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558" h="17457">
                    <a:moveTo>
                      <a:pt x="54910" y="6389"/>
                    </a:moveTo>
                    <a:cubicBezTo>
                      <a:pt x="56580" y="6483"/>
                      <a:pt x="58927" y="5878"/>
                      <a:pt x="59134" y="7458"/>
                    </a:cubicBezTo>
                    <a:lnTo>
                      <a:pt x="54910" y="7458"/>
                    </a:lnTo>
                    <a:cubicBezTo>
                      <a:pt x="49503" y="9870"/>
                      <a:pt x="38839" y="6947"/>
                      <a:pt x="33695" y="9596"/>
                    </a:cubicBezTo>
                    <a:cubicBezTo>
                      <a:pt x="32766" y="9113"/>
                      <a:pt x="31818" y="8650"/>
                      <a:pt x="31583" y="7458"/>
                    </a:cubicBezTo>
                    <a:cubicBezTo>
                      <a:pt x="36352" y="1867"/>
                      <a:pt x="46630" y="8432"/>
                      <a:pt x="54910" y="6389"/>
                    </a:cubicBezTo>
                    <a:close/>
                    <a:moveTo>
                      <a:pt x="16733" y="17069"/>
                    </a:moveTo>
                    <a:cubicBezTo>
                      <a:pt x="20262" y="16729"/>
                      <a:pt x="13945" y="12405"/>
                      <a:pt x="17794" y="11734"/>
                    </a:cubicBezTo>
                    <a:cubicBezTo>
                      <a:pt x="42491" y="12405"/>
                      <a:pt x="62992" y="8848"/>
                      <a:pt x="80339" y="2122"/>
                    </a:cubicBezTo>
                    <a:cubicBezTo>
                      <a:pt x="63424" y="7562"/>
                      <a:pt x="30654" y="3570"/>
                      <a:pt x="8266" y="1053"/>
                    </a:cubicBezTo>
                    <a:cubicBezTo>
                      <a:pt x="6173" y="-1463"/>
                      <a:pt x="6173" y="1138"/>
                      <a:pt x="8266" y="2122"/>
                    </a:cubicBezTo>
                    <a:cubicBezTo>
                      <a:pt x="15944" y="2917"/>
                      <a:pt x="24430" y="2917"/>
                      <a:pt x="30503" y="5329"/>
                    </a:cubicBezTo>
                    <a:lnTo>
                      <a:pt x="30503" y="9596"/>
                    </a:lnTo>
                    <a:cubicBezTo>
                      <a:pt x="25097" y="8650"/>
                      <a:pt x="15278" y="12131"/>
                      <a:pt x="14621" y="6389"/>
                    </a:cubicBezTo>
                    <a:cubicBezTo>
                      <a:pt x="10791" y="13068"/>
                      <a:pt x="4558" y="4951"/>
                      <a:pt x="-220" y="7458"/>
                    </a:cubicBezTo>
                    <a:cubicBezTo>
                      <a:pt x="3563" y="8990"/>
                      <a:pt x="6604" y="11251"/>
                      <a:pt x="11439" y="11734"/>
                    </a:cubicBezTo>
                    <a:cubicBezTo>
                      <a:pt x="13025" y="13683"/>
                      <a:pt x="11410" y="18876"/>
                      <a:pt x="16733" y="17069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52" name="Freeform 133">
                <a:extLst>
                  <a:ext uri="{FF2B5EF4-FFF2-40B4-BE49-F238E27FC236}">
                    <a16:creationId xmlns:a16="http://schemas.microsoft.com/office/drawing/2014/main" id="{6B6DC409-D0DD-4A34-80F1-F8EEDB1CBC63}"/>
                  </a:ext>
                </a:extLst>
              </p:cNvPr>
              <p:cNvSpPr/>
              <p:nvPr/>
            </p:nvSpPr>
            <p:spPr>
              <a:xfrm>
                <a:off x="6789253" y="2583847"/>
                <a:ext cx="15087" cy="142108"/>
              </a:xfrm>
              <a:custGeom>
                <a:avLst/>
                <a:gdLst>
                  <a:gd name="connsiteX0" fmla="*/ -220 w 5537"/>
                  <a:gd name="connsiteY0" fmla="*/ 52142 h 52154"/>
                  <a:gd name="connsiteX1" fmla="*/ 5102 w 5537"/>
                  <a:gd name="connsiteY1" fmla="*/ -12 h 52154"/>
                  <a:gd name="connsiteX2" fmla="*/ -220 w 5537"/>
                  <a:gd name="connsiteY2" fmla="*/ 52142 h 52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537" h="52154">
                    <a:moveTo>
                      <a:pt x="-220" y="52142"/>
                    </a:moveTo>
                    <a:cubicBezTo>
                      <a:pt x="1911" y="34924"/>
                      <a:pt x="6342" y="16988"/>
                      <a:pt x="5102" y="-12"/>
                    </a:cubicBezTo>
                    <a:cubicBezTo>
                      <a:pt x="2408" y="16449"/>
                      <a:pt x="794" y="33988"/>
                      <a:pt x="-220" y="5214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53" name="Freeform 134">
                <a:extLst>
                  <a:ext uri="{FF2B5EF4-FFF2-40B4-BE49-F238E27FC236}">
                    <a16:creationId xmlns:a16="http://schemas.microsoft.com/office/drawing/2014/main" id="{F84B98F5-AF71-4C3E-8118-EDCB6121D411}"/>
                  </a:ext>
                </a:extLst>
              </p:cNvPr>
              <p:cNvSpPr/>
              <p:nvPr/>
            </p:nvSpPr>
            <p:spPr>
              <a:xfrm>
                <a:off x="6845280" y="3780260"/>
                <a:ext cx="8024" cy="20681"/>
              </a:xfrm>
              <a:custGeom>
                <a:avLst/>
                <a:gdLst>
                  <a:gd name="connsiteX0" fmla="*/ 2554 w 2945"/>
                  <a:gd name="connsiteY0" fmla="*/ -12 h 7590"/>
                  <a:gd name="connsiteX1" fmla="*/ 2554 w 2945"/>
                  <a:gd name="connsiteY1" fmla="*/ -12 h 7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945" h="7590">
                    <a:moveTo>
                      <a:pt x="2554" y="-12"/>
                    </a:moveTo>
                    <a:cubicBezTo>
                      <a:pt x="-4355" y="14121"/>
                      <a:pt x="3999" y="5144"/>
                      <a:pt x="2554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54" name="Freeform 135">
                <a:extLst>
                  <a:ext uri="{FF2B5EF4-FFF2-40B4-BE49-F238E27FC236}">
                    <a16:creationId xmlns:a16="http://schemas.microsoft.com/office/drawing/2014/main" id="{05E06882-8857-404D-9C4F-F2CE96905395}"/>
                  </a:ext>
                </a:extLst>
              </p:cNvPr>
              <p:cNvSpPr/>
              <p:nvPr/>
            </p:nvSpPr>
            <p:spPr>
              <a:xfrm>
                <a:off x="7024881" y="3853029"/>
                <a:ext cx="18608" cy="20338"/>
              </a:xfrm>
              <a:custGeom>
                <a:avLst/>
                <a:gdLst>
                  <a:gd name="connsiteX0" fmla="*/ 245 w 6829"/>
                  <a:gd name="connsiteY0" fmla="*/ 7452 h 7464"/>
                  <a:gd name="connsiteX1" fmla="*/ 6610 w 6829"/>
                  <a:gd name="connsiteY1" fmla="*/ -12 h 7464"/>
                  <a:gd name="connsiteX2" fmla="*/ 245 w 6829"/>
                  <a:gd name="connsiteY2" fmla="*/ 7452 h 7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29" h="7464">
                    <a:moveTo>
                      <a:pt x="245" y="7452"/>
                    </a:moveTo>
                    <a:cubicBezTo>
                      <a:pt x="1710" y="4311"/>
                      <a:pt x="5155" y="3138"/>
                      <a:pt x="6610" y="-12"/>
                    </a:cubicBezTo>
                    <a:cubicBezTo>
                      <a:pt x="3475" y="792"/>
                      <a:pt x="-1820" y="4945"/>
                      <a:pt x="245" y="745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55" name="Freeform 136">
                <a:extLst>
                  <a:ext uri="{FF2B5EF4-FFF2-40B4-BE49-F238E27FC236}">
                    <a16:creationId xmlns:a16="http://schemas.microsoft.com/office/drawing/2014/main" id="{0D3215A7-7A27-443B-AB4C-968970806EB8}"/>
                  </a:ext>
                </a:extLst>
              </p:cNvPr>
              <p:cNvSpPr/>
              <p:nvPr/>
            </p:nvSpPr>
            <p:spPr>
              <a:xfrm>
                <a:off x="7080549" y="3786062"/>
                <a:ext cx="21594" cy="26471"/>
              </a:xfrm>
              <a:custGeom>
                <a:avLst/>
                <a:gdLst>
                  <a:gd name="connsiteX0" fmla="*/ 7366 w 7925"/>
                  <a:gd name="connsiteY0" fmla="*/ -12 h 9715"/>
                  <a:gd name="connsiteX1" fmla="*/ -49 w 7925"/>
                  <a:gd name="connsiteY1" fmla="*/ 9599 h 9715"/>
                  <a:gd name="connsiteX2" fmla="*/ 7366 w 7925"/>
                  <a:gd name="connsiteY2" fmla="*/ -12 h 9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925" h="9715">
                    <a:moveTo>
                      <a:pt x="7366" y="-12"/>
                    </a:moveTo>
                    <a:cubicBezTo>
                      <a:pt x="4175" y="1359"/>
                      <a:pt x="-1251" y="10791"/>
                      <a:pt x="-49" y="9599"/>
                    </a:cubicBezTo>
                    <a:cubicBezTo>
                      <a:pt x="2372" y="6998"/>
                      <a:pt x="9310" y="3403"/>
                      <a:pt x="7366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56" name="Freeform 137">
                <a:extLst>
                  <a:ext uri="{FF2B5EF4-FFF2-40B4-BE49-F238E27FC236}">
                    <a16:creationId xmlns:a16="http://schemas.microsoft.com/office/drawing/2014/main" id="{2FAF79A4-191A-4CE3-9193-E84A0E220387}"/>
                  </a:ext>
                </a:extLst>
              </p:cNvPr>
              <p:cNvSpPr/>
              <p:nvPr/>
            </p:nvSpPr>
            <p:spPr>
              <a:xfrm>
                <a:off x="6893002" y="3981115"/>
                <a:ext cx="14725" cy="11891"/>
              </a:xfrm>
              <a:custGeom>
                <a:avLst/>
                <a:gdLst>
                  <a:gd name="connsiteX0" fmla="*/ 4133 w 5404"/>
                  <a:gd name="connsiteY0" fmla="*/ 4254 h 4364"/>
                  <a:gd name="connsiteX1" fmla="*/ 5184 w 5404"/>
                  <a:gd name="connsiteY1" fmla="*/ 1057 h 4364"/>
                  <a:gd name="connsiteX2" fmla="*/ -129 w 5404"/>
                  <a:gd name="connsiteY2" fmla="*/ -12 h 4364"/>
                  <a:gd name="connsiteX3" fmla="*/ 4133 w 5404"/>
                  <a:gd name="connsiteY3" fmla="*/ 4254 h 4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04" h="4364">
                    <a:moveTo>
                      <a:pt x="4133" y="4254"/>
                    </a:moveTo>
                    <a:cubicBezTo>
                      <a:pt x="4076" y="2760"/>
                      <a:pt x="4630" y="1918"/>
                      <a:pt x="5184" y="1057"/>
                    </a:cubicBezTo>
                    <a:cubicBezTo>
                      <a:pt x="2725" y="1369"/>
                      <a:pt x="1110" y="877"/>
                      <a:pt x="-129" y="-12"/>
                    </a:cubicBezTo>
                    <a:cubicBezTo>
                      <a:pt x="-608" y="3327"/>
                      <a:pt x="800" y="4756"/>
                      <a:pt x="4133" y="4254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57" name="Freeform 138">
                <a:extLst>
                  <a:ext uri="{FF2B5EF4-FFF2-40B4-BE49-F238E27FC236}">
                    <a16:creationId xmlns:a16="http://schemas.microsoft.com/office/drawing/2014/main" id="{2C99690C-D5AE-48AC-9D93-C3D6463ECAF8}"/>
                  </a:ext>
                </a:extLst>
              </p:cNvPr>
              <p:cNvSpPr/>
              <p:nvPr/>
            </p:nvSpPr>
            <p:spPr>
              <a:xfrm>
                <a:off x="6883882" y="3835527"/>
                <a:ext cx="9232" cy="26240"/>
              </a:xfrm>
              <a:custGeom>
                <a:avLst/>
                <a:gdLst>
                  <a:gd name="connsiteX0" fmla="*/ 2157 w 3388"/>
                  <a:gd name="connsiteY0" fmla="*/ -12 h 9630"/>
                  <a:gd name="connsiteX1" fmla="*/ 1106 w 3388"/>
                  <a:gd name="connsiteY1" fmla="*/ 9618 h 9630"/>
                  <a:gd name="connsiteX2" fmla="*/ 2157 w 3388"/>
                  <a:gd name="connsiteY2" fmla="*/ -12 h 9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88" h="9630">
                    <a:moveTo>
                      <a:pt x="2157" y="-12"/>
                    </a:moveTo>
                    <a:cubicBezTo>
                      <a:pt x="1697" y="2438"/>
                      <a:pt x="-2217" y="6865"/>
                      <a:pt x="1106" y="9618"/>
                    </a:cubicBezTo>
                    <a:cubicBezTo>
                      <a:pt x="186" y="5749"/>
                      <a:pt x="5246" y="2485"/>
                      <a:pt x="2157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58" name="Freeform 139">
                <a:extLst>
                  <a:ext uri="{FF2B5EF4-FFF2-40B4-BE49-F238E27FC236}">
                    <a16:creationId xmlns:a16="http://schemas.microsoft.com/office/drawing/2014/main" id="{8436A3F9-D633-432F-9DF7-FEBD90B44DDC}"/>
                  </a:ext>
                </a:extLst>
              </p:cNvPr>
              <p:cNvSpPr/>
              <p:nvPr/>
            </p:nvSpPr>
            <p:spPr>
              <a:xfrm>
                <a:off x="6382571" y="3372366"/>
                <a:ext cx="26114" cy="26986"/>
              </a:xfrm>
              <a:custGeom>
                <a:avLst/>
                <a:gdLst>
                  <a:gd name="connsiteX0" fmla="*/ -220 w 9584"/>
                  <a:gd name="connsiteY0" fmla="*/ 9893 h 9904"/>
                  <a:gd name="connsiteX1" fmla="*/ 9364 w 9584"/>
                  <a:gd name="connsiteY1" fmla="*/ -12 h 9904"/>
                  <a:gd name="connsiteX2" fmla="*/ -220 w 9584"/>
                  <a:gd name="connsiteY2" fmla="*/ 9893 h 9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84" h="9904">
                    <a:moveTo>
                      <a:pt x="-220" y="9893"/>
                    </a:moveTo>
                    <a:cubicBezTo>
                      <a:pt x="3000" y="6563"/>
                      <a:pt x="6191" y="3233"/>
                      <a:pt x="9364" y="-12"/>
                    </a:cubicBezTo>
                    <a:cubicBezTo>
                      <a:pt x="5590" y="2958"/>
                      <a:pt x="2099" y="6118"/>
                      <a:pt x="-220" y="9893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59" name="Freeform 140">
                <a:extLst>
                  <a:ext uri="{FF2B5EF4-FFF2-40B4-BE49-F238E27FC236}">
                    <a16:creationId xmlns:a16="http://schemas.microsoft.com/office/drawing/2014/main" id="{49737059-F48B-4EE0-80F3-D1D27473E3F7}"/>
                  </a:ext>
                </a:extLst>
              </p:cNvPr>
              <p:cNvSpPr/>
              <p:nvPr/>
            </p:nvSpPr>
            <p:spPr>
              <a:xfrm>
                <a:off x="6786468" y="2725955"/>
                <a:ext cx="2782" cy="54389"/>
              </a:xfrm>
              <a:custGeom>
                <a:avLst/>
                <a:gdLst>
                  <a:gd name="connsiteX0" fmla="*/ -71 w 1021"/>
                  <a:gd name="connsiteY0" fmla="*/ 19949 h 19961"/>
                  <a:gd name="connsiteX1" fmla="*/ 802 w 1021"/>
                  <a:gd name="connsiteY1" fmla="*/ -12 h 19961"/>
                  <a:gd name="connsiteX2" fmla="*/ -71 w 1021"/>
                  <a:gd name="connsiteY2" fmla="*/ 19949 h 19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21" h="19961">
                    <a:moveTo>
                      <a:pt x="-71" y="19949"/>
                    </a:moveTo>
                    <a:cubicBezTo>
                      <a:pt x="145" y="13213"/>
                      <a:pt x="436" y="6563"/>
                      <a:pt x="802" y="-12"/>
                    </a:cubicBezTo>
                    <a:cubicBezTo>
                      <a:pt x="-43" y="6790"/>
                      <a:pt x="-465" y="13469"/>
                      <a:pt x="-71" y="199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60" name="Freeform 141">
                <a:extLst>
                  <a:ext uri="{FF2B5EF4-FFF2-40B4-BE49-F238E27FC236}">
                    <a16:creationId xmlns:a16="http://schemas.microsoft.com/office/drawing/2014/main" id="{DD354C32-094F-4FAD-B410-7CF4AE7DBD28}"/>
                  </a:ext>
                </a:extLst>
              </p:cNvPr>
              <p:cNvSpPr/>
              <p:nvPr/>
            </p:nvSpPr>
            <p:spPr>
              <a:xfrm>
                <a:off x="6552159" y="3547341"/>
                <a:ext cx="6101" cy="29101"/>
              </a:xfrm>
              <a:custGeom>
                <a:avLst/>
                <a:gdLst>
                  <a:gd name="connsiteX0" fmla="*/ 2020 w 2239"/>
                  <a:gd name="connsiteY0" fmla="*/ 10668 h 10680"/>
                  <a:gd name="connsiteX1" fmla="*/ -101 w 2239"/>
                  <a:gd name="connsiteY1" fmla="*/ -12 h 10680"/>
                  <a:gd name="connsiteX2" fmla="*/ 2020 w 2239"/>
                  <a:gd name="connsiteY2" fmla="*/ 10668 h 10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39" h="10680">
                    <a:moveTo>
                      <a:pt x="2020" y="10668"/>
                    </a:moveTo>
                    <a:cubicBezTo>
                      <a:pt x="1935" y="6487"/>
                      <a:pt x="1494" y="2646"/>
                      <a:pt x="-101" y="-12"/>
                    </a:cubicBezTo>
                    <a:cubicBezTo>
                      <a:pt x="452" y="3687"/>
                      <a:pt x="-1678" y="10139"/>
                      <a:pt x="2020" y="10668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61" name="Freeform 142">
                <a:extLst>
                  <a:ext uri="{FF2B5EF4-FFF2-40B4-BE49-F238E27FC236}">
                    <a16:creationId xmlns:a16="http://schemas.microsoft.com/office/drawing/2014/main" id="{5B5CDD43-E29A-4584-BC17-D2CD965917C2}"/>
                  </a:ext>
                </a:extLst>
              </p:cNvPr>
              <p:cNvSpPr/>
              <p:nvPr/>
            </p:nvSpPr>
            <p:spPr>
              <a:xfrm>
                <a:off x="6612608" y="2639217"/>
                <a:ext cx="17858" cy="205669"/>
              </a:xfrm>
              <a:custGeom>
                <a:avLst/>
                <a:gdLst>
                  <a:gd name="connsiteX0" fmla="*/ 1031 w 6554"/>
                  <a:gd name="connsiteY0" fmla="*/ 72623 h 75481"/>
                  <a:gd name="connsiteX1" fmla="*/ 6334 w 6554"/>
                  <a:gd name="connsiteY1" fmla="*/ -12 h 75481"/>
                  <a:gd name="connsiteX2" fmla="*/ -39 w 6554"/>
                  <a:gd name="connsiteY2" fmla="*/ 71554 h 75481"/>
                  <a:gd name="connsiteX3" fmla="*/ 1031 w 6554"/>
                  <a:gd name="connsiteY3" fmla="*/ 72623 h 75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54" h="75481">
                    <a:moveTo>
                      <a:pt x="1031" y="72623"/>
                    </a:moveTo>
                    <a:cubicBezTo>
                      <a:pt x="26" y="46314"/>
                      <a:pt x="5856" y="21216"/>
                      <a:pt x="6334" y="-12"/>
                    </a:cubicBezTo>
                    <a:cubicBezTo>
                      <a:pt x="-1494" y="18104"/>
                      <a:pt x="-20" y="45558"/>
                      <a:pt x="-39" y="71554"/>
                    </a:cubicBezTo>
                    <a:cubicBezTo>
                      <a:pt x="-884" y="75206"/>
                      <a:pt x="1538" y="77647"/>
                      <a:pt x="1031" y="72623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62" name="Freeform 143">
                <a:extLst>
                  <a:ext uri="{FF2B5EF4-FFF2-40B4-BE49-F238E27FC236}">
                    <a16:creationId xmlns:a16="http://schemas.microsoft.com/office/drawing/2014/main" id="{EBCBA80C-901D-4913-83D9-DDCC867111C7}"/>
                  </a:ext>
                </a:extLst>
              </p:cNvPr>
              <p:cNvSpPr/>
              <p:nvPr/>
            </p:nvSpPr>
            <p:spPr>
              <a:xfrm>
                <a:off x="6657513" y="2586787"/>
                <a:ext cx="8150" cy="26188"/>
              </a:xfrm>
              <a:custGeom>
                <a:avLst/>
                <a:gdLst>
                  <a:gd name="connsiteX0" fmla="*/ 1494 w 2991"/>
                  <a:gd name="connsiteY0" fmla="*/ -12 h 9611"/>
                  <a:gd name="connsiteX1" fmla="*/ 1494 w 2991"/>
                  <a:gd name="connsiteY1" fmla="*/ 9599 h 9611"/>
                  <a:gd name="connsiteX2" fmla="*/ 1494 w 2991"/>
                  <a:gd name="connsiteY2" fmla="*/ -12 h 9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91" h="9611">
                    <a:moveTo>
                      <a:pt x="1494" y="-12"/>
                    </a:moveTo>
                    <a:cubicBezTo>
                      <a:pt x="-1312" y="1918"/>
                      <a:pt x="-205" y="6667"/>
                      <a:pt x="1494" y="9599"/>
                    </a:cubicBezTo>
                    <a:cubicBezTo>
                      <a:pt x="1936" y="7461"/>
                      <a:pt x="4132" y="1681"/>
                      <a:pt x="1494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63" name="Freeform 144">
                <a:extLst>
                  <a:ext uri="{FF2B5EF4-FFF2-40B4-BE49-F238E27FC236}">
                    <a16:creationId xmlns:a16="http://schemas.microsoft.com/office/drawing/2014/main" id="{14FBBEB6-BD65-4017-ABE8-9513517A18C4}"/>
                  </a:ext>
                </a:extLst>
              </p:cNvPr>
              <p:cNvSpPr/>
              <p:nvPr/>
            </p:nvSpPr>
            <p:spPr>
              <a:xfrm>
                <a:off x="6679063" y="2755625"/>
                <a:ext cx="7561" cy="36231"/>
              </a:xfrm>
              <a:custGeom>
                <a:avLst/>
                <a:gdLst>
                  <a:gd name="connsiteX0" fmla="*/ 2081 w 2775"/>
                  <a:gd name="connsiteY0" fmla="*/ -12 h 13297"/>
                  <a:gd name="connsiteX1" fmla="*/ -31 w 2775"/>
                  <a:gd name="connsiteY1" fmla="*/ 5323 h 13297"/>
                  <a:gd name="connsiteX2" fmla="*/ 2081 w 2775"/>
                  <a:gd name="connsiteY2" fmla="*/ -12 h 13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75" h="13297">
                    <a:moveTo>
                      <a:pt x="2081" y="-12"/>
                    </a:moveTo>
                    <a:cubicBezTo>
                      <a:pt x="1490" y="1889"/>
                      <a:pt x="1518" y="4425"/>
                      <a:pt x="-31" y="5323"/>
                    </a:cubicBezTo>
                    <a:cubicBezTo>
                      <a:pt x="-1280" y="25956"/>
                      <a:pt x="4146" y="-31"/>
                      <a:pt x="2081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64" name="Freeform 145">
                <a:extLst>
                  <a:ext uri="{FF2B5EF4-FFF2-40B4-BE49-F238E27FC236}">
                    <a16:creationId xmlns:a16="http://schemas.microsoft.com/office/drawing/2014/main" id="{7B12BC6B-F99E-49FD-9D92-5BEFE7FD6E9C}"/>
                  </a:ext>
                </a:extLst>
              </p:cNvPr>
              <p:cNvSpPr/>
              <p:nvPr/>
            </p:nvSpPr>
            <p:spPr>
              <a:xfrm>
                <a:off x="6522933" y="2775276"/>
                <a:ext cx="29948" cy="44850"/>
              </a:xfrm>
              <a:custGeom>
                <a:avLst/>
                <a:gdLst>
                  <a:gd name="connsiteX0" fmla="*/ 8503 w 10991"/>
                  <a:gd name="connsiteY0" fmla="*/ 16294 h 16460"/>
                  <a:gd name="connsiteX1" fmla="*/ 8503 w 10991"/>
                  <a:gd name="connsiteY1" fmla="*/ 1318 h 16460"/>
                  <a:gd name="connsiteX2" fmla="*/ 1087 w 10991"/>
                  <a:gd name="connsiteY2" fmla="*/ 15215 h 16460"/>
                  <a:gd name="connsiteX3" fmla="*/ 8503 w 10991"/>
                  <a:gd name="connsiteY3" fmla="*/ 16294 h 16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91" h="16460">
                    <a:moveTo>
                      <a:pt x="8503" y="16294"/>
                    </a:moveTo>
                    <a:cubicBezTo>
                      <a:pt x="11901" y="13730"/>
                      <a:pt x="11131" y="4071"/>
                      <a:pt x="8503" y="1318"/>
                    </a:cubicBezTo>
                    <a:cubicBezTo>
                      <a:pt x="-405" y="-4235"/>
                      <a:pt x="-1691" y="9000"/>
                      <a:pt x="1087" y="15215"/>
                    </a:cubicBezTo>
                    <a:cubicBezTo>
                      <a:pt x="3575" y="15556"/>
                      <a:pt x="5058" y="16899"/>
                      <a:pt x="8503" y="16294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65" name="Freeform 146">
                <a:extLst>
                  <a:ext uri="{FF2B5EF4-FFF2-40B4-BE49-F238E27FC236}">
                    <a16:creationId xmlns:a16="http://schemas.microsoft.com/office/drawing/2014/main" id="{477B004B-C964-4A01-884F-BFA50B02C1D4}"/>
                  </a:ext>
                </a:extLst>
              </p:cNvPr>
              <p:cNvSpPr/>
              <p:nvPr/>
            </p:nvSpPr>
            <p:spPr>
              <a:xfrm>
                <a:off x="6408686" y="3326148"/>
                <a:ext cx="51357" cy="46218"/>
              </a:xfrm>
              <a:custGeom>
                <a:avLst/>
                <a:gdLst>
                  <a:gd name="connsiteX0" fmla="*/ 18629 w 18848"/>
                  <a:gd name="connsiteY0" fmla="*/ -12 h 16962"/>
                  <a:gd name="connsiteX1" fmla="*/ -220 w 18848"/>
                  <a:gd name="connsiteY1" fmla="*/ 16950 h 16962"/>
                  <a:gd name="connsiteX2" fmla="*/ 18629 w 18848"/>
                  <a:gd name="connsiteY2" fmla="*/ -12 h 16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848" h="16962">
                    <a:moveTo>
                      <a:pt x="18629" y="-12"/>
                    </a:moveTo>
                    <a:cubicBezTo>
                      <a:pt x="12349" y="4491"/>
                      <a:pt x="6097" y="10507"/>
                      <a:pt x="-220" y="16950"/>
                    </a:cubicBezTo>
                    <a:cubicBezTo>
                      <a:pt x="6867" y="11397"/>
                      <a:pt x="14978" y="6553"/>
                      <a:pt x="18629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66" name="Freeform 147">
                <a:extLst>
                  <a:ext uri="{FF2B5EF4-FFF2-40B4-BE49-F238E27FC236}">
                    <a16:creationId xmlns:a16="http://schemas.microsoft.com/office/drawing/2014/main" id="{FC8717B8-9933-4994-91A4-1796E9E7627D}"/>
                  </a:ext>
                </a:extLst>
              </p:cNvPr>
              <p:cNvSpPr/>
              <p:nvPr/>
            </p:nvSpPr>
            <p:spPr>
              <a:xfrm>
                <a:off x="6382086" y="3136945"/>
                <a:ext cx="326315" cy="285274"/>
              </a:xfrm>
              <a:custGeom>
                <a:avLst/>
                <a:gdLst>
                  <a:gd name="connsiteX0" fmla="*/ -220 w 119758"/>
                  <a:gd name="connsiteY0" fmla="*/ 104684 h 104696"/>
                  <a:gd name="connsiteX1" fmla="*/ 119539 w 119758"/>
                  <a:gd name="connsiteY1" fmla="*/ -12 h 104696"/>
                  <a:gd name="connsiteX2" fmla="*/ -220 w 119758"/>
                  <a:gd name="connsiteY2" fmla="*/ 104684 h 104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9758" h="104696">
                    <a:moveTo>
                      <a:pt x="-220" y="104684"/>
                    </a:moveTo>
                    <a:cubicBezTo>
                      <a:pt x="35910" y="66663"/>
                      <a:pt x="81465" y="32465"/>
                      <a:pt x="119539" y="-12"/>
                    </a:cubicBezTo>
                    <a:cubicBezTo>
                      <a:pt x="77542" y="32077"/>
                      <a:pt x="32550" y="66852"/>
                      <a:pt x="-220" y="104684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67" name="Freeform 148">
                <a:extLst>
                  <a:ext uri="{FF2B5EF4-FFF2-40B4-BE49-F238E27FC236}">
                    <a16:creationId xmlns:a16="http://schemas.microsoft.com/office/drawing/2014/main" id="{DFAF3B1B-781F-4D4D-9487-802EEADFC715}"/>
                  </a:ext>
                </a:extLst>
              </p:cNvPr>
              <p:cNvSpPr/>
              <p:nvPr/>
            </p:nvSpPr>
            <p:spPr>
              <a:xfrm>
                <a:off x="6521759" y="2856090"/>
                <a:ext cx="36613" cy="48321"/>
              </a:xfrm>
              <a:custGeom>
                <a:avLst/>
                <a:gdLst>
                  <a:gd name="connsiteX0" fmla="*/ 11056 w 13437"/>
                  <a:gd name="connsiteY0" fmla="*/ 17580 h 17734"/>
                  <a:gd name="connsiteX1" fmla="*/ 2570 w 13437"/>
                  <a:gd name="connsiteY1" fmla="*/ 16520 h 17734"/>
                  <a:gd name="connsiteX2" fmla="*/ 11056 w 13437"/>
                  <a:gd name="connsiteY2" fmla="*/ 17580 h 17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437" h="17734">
                    <a:moveTo>
                      <a:pt x="11056" y="17580"/>
                    </a:moveTo>
                    <a:cubicBezTo>
                      <a:pt x="21391" y="-3753"/>
                      <a:pt x="-9342" y="-7518"/>
                      <a:pt x="2570" y="16520"/>
                    </a:cubicBezTo>
                    <a:cubicBezTo>
                      <a:pt x="5114" y="17182"/>
                      <a:pt x="7404" y="18072"/>
                      <a:pt x="11056" y="17580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68" name="Freeform 149">
                <a:extLst>
                  <a:ext uri="{FF2B5EF4-FFF2-40B4-BE49-F238E27FC236}">
                    <a16:creationId xmlns:a16="http://schemas.microsoft.com/office/drawing/2014/main" id="{63A9F94C-7F61-47CC-B3B1-3F92241B05BA}"/>
                  </a:ext>
                </a:extLst>
              </p:cNvPr>
              <p:cNvSpPr/>
              <p:nvPr/>
            </p:nvSpPr>
            <p:spPr>
              <a:xfrm>
                <a:off x="6706273" y="2473288"/>
                <a:ext cx="13477" cy="58177"/>
              </a:xfrm>
              <a:custGeom>
                <a:avLst/>
                <a:gdLst>
                  <a:gd name="connsiteX0" fmla="*/ 2693 w 4946"/>
                  <a:gd name="connsiteY0" fmla="*/ -12 h 21351"/>
                  <a:gd name="connsiteX1" fmla="*/ 562 w 4946"/>
                  <a:gd name="connsiteY1" fmla="*/ 21339 h 21351"/>
                  <a:gd name="connsiteX2" fmla="*/ 2693 w 4946"/>
                  <a:gd name="connsiteY2" fmla="*/ -12 h 21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46" h="21351">
                    <a:moveTo>
                      <a:pt x="2693" y="-12"/>
                    </a:moveTo>
                    <a:cubicBezTo>
                      <a:pt x="2852" y="7282"/>
                      <a:pt x="-2085" y="15096"/>
                      <a:pt x="562" y="21339"/>
                    </a:cubicBezTo>
                    <a:cubicBezTo>
                      <a:pt x="3068" y="15162"/>
                      <a:pt x="7255" y="4169"/>
                      <a:pt x="2693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69" name="Freeform 150">
                <a:extLst>
                  <a:ext uri="{FF2B5EF4-FFF2-40B4-BE49-F238E27FC236}">
                    <a16:creationId xmlns:a16="http://schemas.microsoft.com/office/drawing/2014/main" id="{41A79316-FB37-4574-9EAE-DA467A1C10B0}"/>
                  </a:ext>
                </a:extLst>
              </p:cNvPr>
              <p:cNvSpPr/>
              <p:nvPr/>
            </p:nvSpPr>
            <p:spPr>
              <a:xfrm>
                <a:off x="6512020" y="3629169"/>
                <a:ext cx="71556" cy="11390"/>
              </a:xfrm>
              <a:custGeom>
                <a:avLst/>
                <a:gdLst>
                  <a:gd name="connsiteX0" fmla="*/ 15691 w 26261"/>
                  <a:gd name="connsiteY0" fmla="*/ 3086 h 4180"/>
                  <a:gd name="connsiteX1" fmla="*/ -220 w 26261"/>
                  <a:gd name="connsiteY1" fmla="*/ 4146 h 4180"/>
                  <a:gd name="connsiteX2" fmla="*/ 19915 w 26261"/>
                  <a:gd name="connsiteY2" fmla="*/ 4146 h 4180"/>
                  <a:gd name="connsiteX3" fmla="*/ 15691 w 26261"/>
                  <a:gd name="connsiteY3" fmla="*/ 3086 h 4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61" h="4180">
                    <a:moveTo>
                      <a:pt x="15691" y="3086"/>
                    </a:moveTo>
                    <a:cubicBezTo>
                      <a:pt x="11561" y="731"/>
                      <a:pt x="1526" y="-2997"/>
                      <a:pt x="-220" y="4146"/>
                    </a:cubicBezTo>
                    <a:lnTo>
                      <a:pt x="19915" y="4146"/>
                    </a:lnTo>
                    <a:cubicBezTo>
                      <a:pt x="32484" y="4411"/>
                      <a:pt x="22975" y="2263"/>
                      <a:pt x="15691" y="3086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70" name="Freeform 151">
                <a:extLst>
                  <a:ext uri="{FF2B5EF4-FFF2-40B4-BE49-F238E27FC236}">
                    <a16:creationId xmlns:a16="http://schemas.microsoft.com/office/drawing/2014/main" id="{62968563-2ECD-49D9-8702-E175B616462D}"/>
                  </a:ext>
                </a:extLst>
              </p:cNvPr>
              <p:cNvSpPr/>
              <p:nvPr/>
            </p:nvSpPr>
            <p:spPr>
              <a:xfrm>
                <a:off x="6528723" y="2950044"/>
                <a:ext cx="29831" cy="42242"/>
              </a:xfrm>
              <a:custGeom>
                <a:avLst/>
                <a:gdLst>
                  <a:gd name="connsiteX0" fmla="*/ 8499 w 10948"/>
                  <a:gd name="connsiteY0" fmla="*/ 15158 h 15503"/>
                  <a:gd name="connsiteX1" fmla="*/ 7429 w 10948"/>
                  <a:gd name="connsiteY1" fmla="*/ 211 h 15503"/>
                  <a:gd name="connsiteX2" fmla="*/ 8499 w 10948"/>
                  <a:gd name="connsiteY2" fmla="*/ 15158 h 15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48" h="15503">
                    <a:moveTo>
                      <a:pt x="8499" y="15158"/>
                    </a:moveTo>
                    <a:cubicBezTo>
                      <a:pt x="12339" y="12027"/>
                      <a:pt x="10715" y="2529"/>
                      <a:pt x="7429" y="211"/>
                    </a:cubicBezTo>
                    <a:cubicBezTo>
                      <a:pt x="-3985" y="-2371"/>
                      <a:pt x="-1789" y="18337"/>
                      <a:pt x="8499" y="15158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71" name="Freeform 152">
                <a:extLst>
                  <a:ext uri="{FF2B5EF4-FFF2-40B4-BE49-F238E27FC236}">
                    <a16:creationId xmlns:a16="http://schemas.microsoft.com/office/drawing/2014/main" id="{FEB03249-34ED-4CD2-B042-6C0929AB459D}"/>
                  </a:ext>
                </a:extLst>
              </p:cNvPr>
              <p:cNvSpPr/>
              <p:nvPr/>
            </p:nvSpPr>
            <p:spPr>
              <a:xfrm>
                <a:off x="6505595" y="3544428"/>
                <a:ext cx="8343" cy="29152"/>
              </a:xfrm>
              <a:custGeom>
                <a:avLst/>
                <a:gdLst>
                  <a:gd name="connsiteX0" fmla="*/ 1086 w 3062"/>
                  <a:gd name="connsiteY0" fmla="*/ -12 h 10699"/>
                  <a:gd name="connsiteX1" fmla="*/ 2138 w 3062"/>
                  <a:gd name="connsiteY1" fmla="*/ 10687 h 10699"/>
                  <a:gd name="connsiteX2" fmla="*/ 1086 w 3062"/>
                  <a:gd name="connsiteY2" fmla="*/ -12 h 10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62" h="10699">
                    <a:moveTo>
                      <a:pt x="1086" y="-12"/>
                    </a:moveTo>
                    <a:cubicBezTo>
                      <a:pt x="2063" y="3469"/>
                      <a:pt x="-3035" y="9845"/>
                      <a:pt x="2138" y="10687"/>
                    </a:cubicBezTo>
                    <a:cubicBezTo>
                      <a:pt x="3809" y="9259"/>
                      <a:pt x="2119" y="2230"/>
                      <a:pt x="1086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72" name="Freeform 153">
                <a:extLst>
                  <a:ext uri="{FF2B5EF4-FFF2-40B4-BE49-F238E27FC236}">
                    <a16:creationId xmlns:a16="http://schemas.microsoft.com/office/drawing/2014/main" id="{16368C16-D2FC-4762-997A-CAC8F1F18118}"/>
                  </a:ext>
                </a:extLst>
              </p:cNvPr>
              <p:cNvSpPr/>
              <p:nvPr/>
            </p:nvSpPr>
            <p:spPr>
              <a:xfrm>
                <a:off x="6676687" y="3340712"/>
                <a:ext cx="17313" cy="84419"/>
              </a:xfrm>
              <a:custGeom>
                <a:avLst/>
                <a:gdLst>
                  <a:gd name="connsiteX0" fmla="*/ 6135 w 6354"/>
                  <a:gd name="connsiteY0" fmla="*/ 30970 h 30982"/>
                  <a:gd name="connsiteX1" fmla="*/ -220 w 6354"/>
                  <a:gd name="connsiteY1" fmla="*/ -12 h 30982"/>
                  <a:gd name="connsiteX2" fmla="*/ 6135 w 6354"/>
                  <a:gd name="connsiteY2" fmla="*/ 30970 h 30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4" h="30982">
                    <a:moveTo>
                      <a:pt x="6135" y="30970"/>
                    </a:moveTo>
                    <a:cubicBezTo>
                      <a:pt x="4258" y="20393"/>
                      <a:pt x="3563" y="8615"/>
                      <a:pt x="-220" y="-12"/>
                    </a:cubicBezTo>
                    <a:cubicBezTo>
                      <a:pt x="784" y="10716"/>
                      <a:pt x="3366" y="25559"/>
                      <a:pt x="6135" y="30970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73" name="Freeform 154">
                <a:extLst>
                  <a:ext uri="{FF2B5EF4-FFF2-40B4-BE49-F238E27FC236}">
                    <a16:creationId xmlns:a16="http://schemas.microsoft.com/office/drawing/2014/main" id="{C1A9468B-F1AD-4345-9B56-BD4E7D6DDD0B}"/>
                  </a:ext>
                </a:extLst>
              </p:cNvPr>
              <p:cNvSpPr/>
              <p:nvPr/>
            </p:nvSpPr>
            <p:spPr>
              <a:xfrm>
                <a:off x="6740068" y="3489161"/>
                <a:ext cx="9158" cy="69855"/>
              </a:xfrm>
              <a:custGeom>
                <a:avLst/>
                <a:gdLst>
                  <a:gd name="connsiteX0" fmla="*/ 887 w 3361"/>
                  <a:gd name="connsiteY0" fmla="*/ 25625 h 25637"/>
                  <a:gd name="connsiteX1" fmla="*/ -174 w 3361"/>
                  <a:gd name="connsiteY1" fmla="*/ -12 h 25637"/>
                  <a:gd name="connsiteX2" fmla="*/ 887 w 3361"/>
                  <a:gd name="connsiteY2" fmla="*/ 25625 h 25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61" h="25637">
                    <a:moveTo>
                      <a:pt x="887" y="25625"/>
                    </a:moveTo>
                    <a:cubicBezTo>
                      <a:pt x="6003" y="19883"/>
                      <a:pt x="972" y="6468"/>
                      <a:pt x="-174" y="-12"/>
                    </a:cubicBezTo>
                    <a:cubicBezTo>
                      <a:pt x="-568" y="9297"/>
                      <a:pt x="1704" y="15871"/>
                      <a:pt x="887" y="25625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74" name="Freeform 155">
                <a:extLst>
                  <a:ext uri="{FF2B5EF4-FFF2-40B4-BE49-F238E27FC236}">
                    <a16:creationId xmlns:a16="http://schemas.microsoft.com/office/drawing/2014/main" id="{1654EDC5-DB6B-45D8-811B-91082919895A}"/>
                  </a:ext>
                </a:extLst>
              </p:cNvPr>
              <p:cNvSpPr/>
              <p:nvPr/>
            </p:nvSpPr>
            <p:spPr>
              <a:xfrm>
                <a:off x="6616017" y="2021920"/>
                <a:ext cx="29139" cy="125288"/>
              </a:xfrm>
              <a:custGeom>
                <a:avLst/>
                <a:gdLst>
                  <a:gd name="connsiteX0" fmla="*/ 5084 w 10694"/>
                  <a:gd name="connsiteY0" fmla="*/ 39565 h 45981"/>
                  <a:gd name="connsiteX1" fmla="*/ 9317 w 10694"/>
                  <a:gd name="connsiteY1" fmla="*/ 45969 h 45981"/>
                  <a:gd name="connsiteX2" fmla="*/ 10368 w 10694"/>
                  <a:gd name="connsiteY2" fmla="*/ 1118 h 45981"/>
                  <a:gd name="connsiteX3" fmla="*/ -220 w 10694"/>
                  <a:gd name="connsiteY3" fmla="*/ 49 h 45981"/>
                  <a:gd name="connsiteX4" fmla="*/ 8256 w 10694"/>
                  <a:gd name="connsiteY4" fmla="*/ 36367 h 45981"/>
                  <a:gd name="connsiteX5" fmla="*/ 5084 w 10694"/>
                  <a:gd name="connsiteY5" fmla="*/ 39565 h 45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694" h="45981">
                    <a:moveTo>
                      <a:pt x="5084" y="39565"/>
                    </a:moveTo>
                    <a:cubicBezTo>
                      <a:pt x="6341" y="41844"/>
                      <a:pt x="6370" y="45392"/>
                      <a:pt x="9317" y="45969"/>
                    </a:cubicBezTo>
                    <a:cubicBezTo>
                      <a:pt x="11410" y="32801"/>
                      <a:pt x="9937" y="15990"/>
                      <a:pt x="10368" y="1118"/>
                    </a:cubicBezTo>
                    <a:cubicBezTo>
                      <a:pt x="8378" y="-764"/>
                      <a:pt x="3366" y="343"/>
                      <a:pt x="-220" y="49"/>
                    </a:cubicBezTo>
                    <a:cubicBezTo>
                      <a:pt x="3103" y="11657"/>
                      <a:pt x="3563" y="26159"/>
                      <a:pt x="8256" y="36367"/>
                    </a:cubicBezTo>
                    <a:cubicBezTo>
                      <a:pt x="8679" y="38931"/>
                      <a:pt x="3422" y="35790"/>
                      <a:pt x="5084" y="39565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75" name="Freeform 156">
                <a:extLst>
                  <a:ext uri="{FF2B5EF4-FFF2-40B4-BE49-F238E27FC236}">
                    <a16:creationId xmlns:a16="http://schemas.microsoft.com/office/drawing/2014/main" id="{E4D41A8D-8594-494B-923A-C168C7B1CEA7}"/>
                  </a:ext>
                </a:extLst>
              </p:cNvPr>
              <p:cNvSpPr/>
              <p:nvPr/>
            </p:nvSpPr>
            <p:spPr>
              <a:xfrm>
                <a:off x="6605769" y="2025002"/>
                <a:ext cx="21809" cy="87332"/>
              </a:xfrm>
              <a:custGeom>
                <a:avLst/>
                <a:gdLst>
                  <a:gd name="connsiteX0" fmla="*/ 1411 w 8004"/>
                  <a:gd name="connsiteY0" fmla="*/ -12 h 32051"/>
                  <a:gd name="connsiteX1" fmla="*/ 7784 w 8004"/>
                  <a:gd name="connsiteY1" fmla="*/ 32039 h 32051"/>
                  <a:gd name="connsiteX2" fmla="*/ 1411 w 8004"/>
                  <a:gd name="connsiteY2" fmla="*/ -12 h 32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004" h="32051">
                    <a:moveTo>
                      <a:pt x="1411" y="-12"/>
                    </a:moveTo>
                    <a:cubicBezTo>
                      <a:pt x="-3058" y="9420"/>
                      <a:pt x="2518" y="25474"/>
                      <a:pt x="7784" y="32039"/>
                    </a:cubicBezTo>
                    <a:cubicBezTo>
                      <a:pt x="7521" y="19476"/>
                      <a:pt x="5024" y="9183"/>
                      <a:pt x="1411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76" name="Freeform 157">
                <a:extLst>
                  <a:ext uri="{FF2B5EF4-FFF2-40B4-BE49-F238E27FC236}">
                    <a16:creationId xmlns:a16="http://schemas.microsoft.com/office/drawing/2014/main" id="{F1772A2A-F6AD-4C1C-BFB1-4F0E35C1D2CB}"/>
                  </a:ext>
                </a:extLst>
              </p:cNvPr>
              <p:cNvSpPr/>
              <p:nvPr/>
            </p:nvSpPr>
            <p:spPr>
              <a:xfrm>
                <a:off x="6393582" y="2031792"/>
                <a:ext cx="167569" cy="229015"/>
              </a:xfrm>
              <a:custGeom>
                <a:avLst/>
                <a:gdLst>
                  <a:gd name="connsiteX0" fmla="*/ 44307 w 61498"/>
                  <a:gd name="connsiteY0" fmla="*/ 22073 h 84049"/>
                  <a:gd name="connsiteX1" fmla="*/ 26284 w 61498"/>
                  <a:gd name="connsiteY1" fmla="*/ 28477 h 84049"/>
                  <a:gd name="connsiteX2" fmla="*/ 47480 w 61498"/>
                  <a:gd name="connsiteY2" fmla="*/ 19935 h 84049"/>
                  <a:gd name="connsiteX3" fmla="*/ 61279 w 61498"/>
                  <a:gd name="connsiteY3" fmla="*/ 3900 h 84049"/>
                  <a:gd name="connsiteX4" fmla="*/ 2967 w 61498"/>
                  <a:gd name="connsiteY4" fmla="*/ 84037 h 84049"/>
                  <a:gd name="connsiteX5" fmla="*/ 44307 w 61498"/>
                  <a:gd name="connsiteY5" fmla="*/ 22073 h 84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498" h="84049">
                    <a:moveTo>
                      <a:pt x="44307" y="22073"/>
                    </a:moveTo>
                    <a:cubicBezTo>
                      <a:pt x="37098" y="22281"/>
                      <a:pt x="28772" y="27058"/>
                      <a:pt x="26284" y="28477"/>
                    </a:cubicBezTo>
                    <a:cubicBezTo>
                      <a:pt x="31616" y="23870"/>
                      <a:pt x="36075" y="18383"/>
                      <a:pt x="47480" y="19935"/>
                    </a:cubicBezTo>
                    <a:cubicBezTo>
                      <a:pt x="50868" y="13370"/>
                      <a:pt x="57158" y="9737"/>
                      <a:pt x="61279" y="3900"/>
                    </a:cubicBezTo>
                    <a:cubicBezTo>
                      <a:pt x="17263" y="-15087"/>
                      <a:pt x="-9846" y="38827"/>
                      <a:pt x="2967" y="84037"/>
                    </a:cubicBezTo>
                    <a:cubicBezTo>
                      <a:pt x="16099" y="62704"/>
                      <a:pt x="28509" y="40681"/>
                      <a:pt x="44307" y="22073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77" name="Freeform 158">
                <a:extLst>
                  <a:ext uri="{FF2B5EF4-FFF2-40B4-BE49-F238E27FC236}">
                    <a16:creationId xmlns:a16="http://schemas.microsoft.com/office/drawing/2014/main" id="{88FF8BCA-12A1-4B15-AF36-33A5E78A34F2}"/>
                  </a:ext>
                </a:extLst>
              </p:cNvPr>
              <p:cNvSpPr/>
              <p:nvPr/>
            </p:nvSpPr>
            <p:spPr>
              <a:xfrm>
                <a:off x="6647785" y="2027915"/>
                <a:ext cx="48741" cy="142648"/>
              </a:xfrm>
              <a:custGeom>
                <a:avLst/>
                <a:gdLst>
                  <a:gd name="connsiteX0" fmla="*/ 2962 w 17888"/>
                  <a:gd name="connsiteY0" fmla="*/ 52341 h 52352"/>
                  <a:gd name="connsiteX1" fmla="*/ 9317 w 17888"/>
                  <a:gd name="connsiteY1" fmla="*/ 7461 h 52352"/>
                  <a:gd name="connsiteX2" fmla="*/ 6154 w 17888"/>
                  <a:gd name="connsiteY2" fmla="*/ 49133 h 52352"/>
                  <a:gd name="connsiteX3" fmla="*/ -220 w 17888"/>
                  <a:gd name="connsiteY3" fmla="*/ -12 h 52352"/>
                  <a:gd name="connsiteX4" fmla="*/ 2962 w 17888"/>
                  <a:gd name="connsiteY4" fmla="*/ 52341 h 52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88" h="52352">
                    <a:moveTo>
                      <a:pt x="2962" y="52341"/>
                    </a:moveTo>
                    <a:cubicBezTo>
                      <a:pt x="8069" y="40383"/>
                      <a:pt x="5572" y="20772"/>
                      <a:pt x="9317" y="7461"/>
                    </a:cubicBezTo>
                    <a:cubicBezTo>
                      <a:pt x="10040" y="23165"/>
                      <a:pt x="8735" y="36788"/>
                      <a:pt x="6154" y="49133"/>
                    </a:cubicBezTo>
                    <a:cubicBezTo>
                      <a:pt x="25378" y="41405"/>
                      <a:pt x="18657" y="2258"/>
                      <a:pt x="-220" y="-12"/>
                    </a:cubicBezTo>
                    <a:cubicBezTo>
                      <a:pt x="4624" y="15900"/>
                      <a:pt x="-4472" y="44120"/>
                      <a:pt x="2962" y="52341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78" name="Freeform 159">
                <a:extLst>
                  <a:ext uri="{FF2B5EF4-FFF2-40B4-BE49-F238E27FC236}">
                    <a16:creationId xmlns:a16="http://schemas.microsoft.com/office/drawing/2014/main" id="{6ACE32A3-5BBA-4C2E-9C56-770F381107FA}"/>
                  </a:ext>
                </a:extLst>
              </p:cNvPr>
              <p:cNvSpPr/>
              <p:nvPr/>
            </p:nvSpPr>
            <p:spPr>
              <a:xfrm>
                <a:off x="6593614" y="2033740"/>
                <a:ext cx="8390" cy="26215"/>
              </a:xfrm>
              <a:custGeom>
                <a:avLst/>
                <a:gdLst>
                  <a:gd name="connsiteX0" fmla="*/ 1647 w 3079"/>
                  <a:gd name="connsiteY0" fmla="*/ -12 h 9621"/>
                  <a:gd name="connsiteX1" fmla="*/ 2698 w 3079"/>
                  <a:gd name="connsiteY1" fmla="*/ 9609 h 9621"/>
                  <a:gd name="connsiteX2" fmla="*/ 1647 w 3079"/>
                  <a:gd name="connsiteY2" fmla="*/ -12 h 9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79" h="9621">
                    <a:moveTo>
                      <a:pt x="1647" y="-12"/>
                    </a:moveTo>
                    <a:cubicBezTo>
                      <a:pt x="-1788" y="2419"/>
                      <a:pt x="89" y="7452"/>
                      <a:pt x="2698" y="9609"/>
                    </a:cubicBezTo>
                    <a:cubicBezTo>
                      <a:pt x="2032" y="6704"/>
                      <a:pt x="4041" y="1123"/>
                      <a:pt x="1647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79" name="Freeform 160">
                <a:extLst>
                  <a:ext uri="{FF2B5EF4-FFF2-40B4-BE49-F238E27FC236}">
                    <a16:creationId xmlns:a16="http://schemas.microsoft.com/office/drawing/2014/main" id="{182EC891-5650-4401-8554-E53666C52E5B}"/>
                  </a:ext>
                </a:extLst>
              </p:cNvPr>
              <p:cNvSpPr/>
              <p:nvPr/>
            </p:nvSpPr>
            <p:spPr>
              <a:xfrm>
                <a:off x="6409443" y="2045367"/>
                <a:ext cx="166135" cy="250345"/>
              </a:xfrm>
              <a:custGeom>
                <a:avLst/>
                <a:gdLst>
                  <a:gd name="connsiteX0" fmla="*/ 10926 w 60972"/>
                  <a:gd name="connsiteY0" fmla="*/ 59814 h 91877"/>
                  <a:gd name="connsiteX1" fmla="*/ 4562 w 60972"/>
                  <a:gd name="connsiteY1" fmla="*/ 91865 h 91877"/>
                  <a:gd name="connsiteX2" fmla="*/ 60752 w 60972"/>
                  <a:gd name="connsiteY2" fmla="*/ 3204 h 91877"/>
                  <a:gd name="connsiteX3" fmla="*/ 55458 w 60972"/>
                  <a:gd name="connsiteY3" fmla="*/ -12 h 91877"/>
                  <a:gd name="connsiteX4" fmla="*/ 10926 w 60972"/>
                  <a:gd name="connsiteY4" fmla="*/ 59814 h 91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72" h="91877">
                    <a:moveTo>
                      <a:pt x="10926" y="59814"/>
                    </a:moveTo>
                    <a:cubicBezTo>
                      <a:pt x="4121" y="71270"/>
                      <a:pt x="-6468" y="83408"/>
                      <a:pt x="4562" y="91865"/>
                    </a:cubicBezTo>
                    <a:cubicBezTo>
                      <a:pt x="19769" y="59474"/>
                      <a:pt x="45790" y="32285"/>
                      <a:pt x="60752" y="3204"/>
                    </a:cubicBezTo>
                    <a:cubicBezTo>
                      <a:pt x="60020" y="1085"/>
                      <a:pt x="57927" y="357"/>
                      <a:pt x="55458" y="-12"/>
                    </a:cubicBezTo>
                    <a:cubicBezTo>
                      <a:pt x="41218" y="15616"/>
                      <a:pt x="24378" y="37157"/>
                      <a:pt x="10926" y="59814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80" name="Freeform 161">
                <a:extLst>
                  <a:ext uri="{FF2B5EF4-FFF2-40B4-BE49-F238E27FC236}">
                    <a16:creationId xmlns:a16="http://schemas.microsoft.com/office/drawing/2014/main" id="{4A9044D9-B00C-458C-B39E-B4F96DDE0FDB}"/>
                  </a:ext>
                </a:extLst>
              </p:cNvPr>
              <p:cNvSpPr/>
              <p:nvPr/>
            </p:nvSpPr>
            <p:spPr>
              <a:xfrm>
                <a:off x="6427939" y="2062893"/>
                <a:ext cx="209277" cy="346878"/>
              </a:xfrm>
              <a:custGeom>
                <a:avLst/>
                <a:gdLst>
                  <a:gd name="connsiteX0" fmla="*/ -104 w 76805"/>
                  <a:gd name="connsiteY0" fmla="*/ 90777 h 127305"/>
                  <a:gd name="connsiteX1" fmla="*/ 60310 w 76805"/>
                  <a:gd name="connsiteY1" fmla="*/ 10659 h 127305"/>
                  <a:gd name="connsiteX2" fmla="*/ 13676 w 76805"/>
                  <a:gd name="connsiteY2" fmla="*/ 77959 h 127305"/>
                  <a:gd name="connsiteX3" fmla="*/ 11564 w 76805"/>
                  <a:gd name="connsiteY3" fmla="*/ 76890 h 127305"/>
                  <a:gd name="connsiteX4" fmla="*/ 2017 w 76805"/>
                  <a:gd name="connsiteY4" fmla="*/ 98251 h 127305"/>
                  <a:gd name="connsiteX5" fmla="*/ 15797 w 76805"/>
                  <a:gd name="connsiteY5" fmla="*/ 79018 h 127305"/>
                  <a:gd name="connsiteX6" fmla="*/ 17928 w 76805"/>
                  <a:gd name="connsiteY6" fmla="*/ 80097 h 127305"/>
                  <a:gd name="connsiteX7" fmla="*/ 60310 w 76805"/>
                  <a:gd name="connsiteY7" fmla="*/ 22399 h 127305"/>
                  <a:gd name="connsiteX8" fmla="*/ 56077 w 76805"/>
                  <a:gd name="connsiteY8" fmla="*/ 32011 h 127305"/>
                  <a:gd name="connsiteX9" fmla="*/ 59259 w 76805"/>
                  <a:gd name="connsiteY9" fmla="*/ 33098 h 127305"/>
                  <a:gd name="connsiteX10" fmla="*/ 7330 w 76805"/>
                  <a:gd name="connsiteY10" fmla="*/ 110010 h 127305"/>
                  <a:gd name="connsiteX11" fmla="*/ 29587 w 76805"/>
                  <a:gd name="connsiteY11" fmla="*/ 127095 h 127305"/>
                  <a:gd name="connsiteX12" fmla="*/ 67735 w 76805"/>
                  <a:gd name="connsiteY12" fmla="*/ 29873 h 127305"/>
                  <a:gd name="connsiteX13" fmla="*/ 57147 w 76805"/>
                  <a:gd name="connsiteY13" fmla="*/ -12 h 127305"/>
                  <a:gd name="connsiteX14" fmla="*/ 11564 w 76805"/>
                  <a:gd name="connsiteY14" fmla="*/ 66209 h 127305"/>
                  <a:gd name="connsiteX15" fmla="*/ -104 w 76805"/>
                  <a:gd name="connsiteY15" fmla="*/ 90777 h 127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6805" h="127305">
                    <a:moveTo>
                      <a:pt x="-104" y="90777"/>
                    </a:moveTo>
                    <a:cubicBezTo>
                      <a:pt x="19130" y="63154"/>
                      <a:pt x="37068" y="34215"/>
                      <a:pt x="60310" y="10659"/>
                    </a:cubicBezTo>
                    <a:cubicBezTo>
                      <a:pt x="45976" y="33647"/>
                      <a:pt x="22678" y="53116"/>
                      <a:pt x="13676" y="77959"/>
                    </a:cubicBezTo>
                    <a:cubicBezTo>
                      <a:pt x="13741" y="75963"/>
                      <a:pt x="12869" y="75698"/>
                      <a:pt x="11564" y="76890"/>
                    </a:cubicBezTo>
                    <a:cubicBezTo>
                      <a:pt x="9386" y="85026"/>
                      <a:pt x="2073" y="87977"/>
                      <a:pt x="2017" y="98251"/>
                    </a:cubicBezTo>
                    <a:cubicBezTo>
                      <a:pt x="8588" y="93975"/>
                      <a:pt x="14549" y="85309"/>
                      <a:pt x="15797" y="79018"/>
                    </a:cubicBezTo>
                    <a:cubicBezTo>
                      <a:pt x="15750" y="81014"/>
                      <a:pt x="16614" y="81289"/>
                      <a:pt x="17928" y="80097"/>
                    </a:cubicBezTo>
                    <a:cubicBezTo>
                      <a:pt x="29521" y="58319"/>
                      <a:pt x="47901" y="43363"/>
                      <a:pt x="60310" y="22399"/>
                    </a:cubicBezTo>
                    <a:cubicBezTo>
                      <a:pt x="59672" y="26363"/>
                      <a:pt x="57335" y="28662"/>
                      <a:pt x="56077" y="32011"/>
                    </a:cubicBezTo>
                    <a:cubicBezTo>
                      <a:pt x="55767" y="35359"/>
                      <a:pt x="59137" y="29305"/>
                      <a:pt x="59259" y="33098"/>
                    </a:cubicBezTo>
                    <a:cubicBezTo>
                      <a:pt x="43921" y="60713"/>
                      <a:pt x="20725" y="80428"/>
                      <a:pt x="7330" y="110010"/>
                    </a:cubicBezTo>
                    <a:cubicBezTo>
                      <a:pt x="13122" y="120170"/>
                      <a:pt x="18501" y="125913"/>
                      <a:pt x="29587" y="127095"/>
                    </a:cubicBezTo>
                    <a:cubicBezTo>
                      <a:pt x="70213" y="131466"/>
                      <a:pt x="89016" y="62378"/>
                      <a:pt x="67735" y="29873"/>
                    </a:cubicBezTo>
                    <a:cubicBezTo>
                      <a:pt x="66628" y="17470"/>
                      <a:pt x="61577" y="9041"/>
                      <a:pt x="57147" y="-12"/>
                    </a:cubicBezTo>
                    <a:cubicBezTo>
                      <a:pt x="39969" y="19627"/>
                      <a:pt x="25212" y="43770"/>
                      <a:pt x="11564" y="66209"/>
                    </a:cubicBezTo>
                    <a:cubicBezTo>
                      <a:pt x="6880" y="73900"/>
                      <a:pt x="-1287" y="81014"/>
                      <a:pt x="-104" y="90777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81" name="Freeform 162">
                <a:extLst>
                  <a:ext uri="{FF2B5EF4-FFF2-40B4-BE49-F238E27FC236}">
                    <a16:creationId xmlns:a16="http://schemas.microsoft.com/office/drawing/2014/main" id="{9B107FD9-4429-4E88-927E-D813626A4055}"/>
                  </a:ext>
                </a:extLst>
              </p:cNvPr>
              <p:cNvSpPr/>
              <p:nvPr/>
            </p:nvSpPr>
            <p:spPr>
              <a:xfrm>
                <a:off x="6517036" y="2470351"/>
                <a:ext cx="9060" cy="37815"/>
              </a:xfrm>
              <a:custGeom>
                <a:avLst/>
                <a:gdLst>
                  <a:gd name="connsiteX0" fmla="*/ 2172 w 3325"/>
                  <a:gd name="connsiteY0" fmla="*/ 13866 h 13878"/>
                  <a:gd name="connsiteX1" fmla="*/ 50 w 3325"/>
                  <a:gd name="connsiteY1" fmla="*/ -12 h 13878"/>
                  <a:gd name="connsiteX2" fmla="*/ 2172 w 3325"/>
                  <a:gd name="connsiteY2" fmla="*/ 13866 h 138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25" h="13878">
                    <a:moveTo>
                      <a:pt x="2172" y="13866"/>
                    </a:moveTo>
                    <a:cubicBezTo>
                      <a:pt x="4753" y="10176"/>
                      <a:pt x="1299" y="3412"/>
                      <a:pt x="50" y="-12"/>
                    </a:cubicBezTo>
                    <a:cubicBezTo>
                      <a:pt x="1205" y="4169"/>
                      <a:pt x="-2400" y="13137"/>
                      <a:pt x="2172" y="13866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82" name="Freeform 163">
                <a:extLst>
                  <a:ext uri="{FF2B5EF4-FFF2-40B4-BE49-F238E27FC236}">
                    <a16:creationId xmlns:a16="http://schemas.microsoft.com/office/drawing/2014/main" id="{504D89FE-EC00-48D2-998C-84BFDBE3C6DD}"/>
                  </a:ext>
                </a:extLst>
              </p:cNvPr>
              <p:cNvSpPr/>
              <p:nvPr/>
            </p:nvSpPr>
            <p:spPr>
              <a:xfrm>
                <a:off x="6506265" y="3124814"/>
                <a:ext cx="75068" cy="12128"/>
              </a:xfrm>
              <a:custGeom>
                <a:avLst/>
                <a:gdLst>
                  <a:gd name="connsiteX0" fmla="*/ 1892 w 27550"/>
                  <a:gd name="connsiteY0" fmla="*/ 4440 h 4451"/>
                  <a:gd name="connsiteX1" fmla="*/ 23107 w 27550"/>
                  <a:gd name="connsiteY1" fmla="*/ 2302 h 4451"/>
                  <a:gd name="connsiteX2" fmla="*/ 27331 w 27550"/>
                  <a:gd name="connsiteY2" fmla="*/ 2302 h 4451"/>
                  <a:gd name="connsiteX3" fmla="*/ 23107 w 27550"/>
                  <a:gd name="connsiteY3" fmla="*/ 1233 h 4451"/>
                  <a:gd name="connsiteX4" fmla="*/ -220 w 27550"/>
                  <a:gd name="connsiteY4" fmla="*/ 2302 h 4451"/>
                  <a:gd name="connsiteX5" fmla="*/ 1892 w 27550"/>
                  <a:gd name="connsiteY5" fmla="*/ 4440 h 4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550" h="4451">
                    <a:moveTo>
                      <a:pt x="1892" y="4440"/>
                    </a:moveTo>
                    <a:cubicBezTo>
                      <a:pt x="7036" y="1791"/>
                      <a:pt x="17700" y="4714"/>
                      <a:pt x="23107" y="2302"/>
                    </a:cubicBezTo>
                    <a:lnTo>
                      <a:pt x="27331" y="2302"/>
                    </a:lnTo>
                    <a:cubicBezTo>
                      <a:pt x="27124" y="722"/>
                      <a:pt x="24777" y="1327"/>
                      <a:pt x="23107" y="1233"/>
                    </a:cubicBezTo>
                    <a:cubicBezTo>
                      <a:pt x="14827" y="3276"/>
                      <a:pt x="4549" y="-3289"/>
                      <a:pt x="-220" y="2302"/>
                    </a:cubicBezTo>
                    <a:cubicBezTo>
                      <a:pt x="15" y="3494"/>
                      <a:pt x="963" y="3957"/>
                      <a:pt x="1892" y="4440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83" name="Freeform 164">
                <a:extLst>
                  <a:ext uri="{FF2B5EF4-FFF2-40B4-BE49-F238E27FC236}">
                    <a16:creationId xmlns:a16="http://schemas.microsoft.com/office/drawing/2014/main" id="{2CF87C3A-7877-4A5C-A2E4-E6B51073B24C}"/>
                  </a:ext>
                </a:extLst>
              </p:cNvPr>
              <p:cNvSpPr/>
              <p:nvPr/>
            </p:nvSpPr>
            <p:spPr>
              <a:xfrm>
                <a:off x="6939495" y="3564714"/>
                <a:ext cx="60643" cy="433851"/>
              </a:xfrm>
              <a:custGeom>
                <a:avLst/>
                <a:gdLst>
                  <a:gd name="connsiteX0" fmla="*/ 22037 w 22256"/>
                  <a:gd name="connsiteY0" fmla="*/ 1085 h 159224"/>
                  <a:gd name="connsiteX1" fmla="*/ 20976 w 22256"/>
                  <a:gd name="connsiteY1" fmla="*/ 25 h 159224"/>
                  <a:gd name="connsiteX2" fmla="*/ 15682 w 22256"/>
                  <a:gd name="connsiteY2" fmla="*/ 8587 h 159224"/>
                  <a:gd name="connsiteX3" fmla="*/ 8266 w 22256"/>
                  <a:gd name="connsiteY3" fmla="*/ 84429 h 159224"/>
                  <a:gd name="connsiteX4" fmla="*/ -220 w 22256"/>
                  <a:gd name="connsiteY4" fmla="*/ 159212 h 159224"/>
                  <a:gd name="connsiteX5" fmla="*/ 9317 w 22256"/>
                  <a:gd name="connsiteY5" fmla="*/ 126082 h 159224"/>
                  <a:gd name="connsiteX6" fmla="*/ 22037 w 22256"/>
                  <a:gd name="connsiteY6" fmla="*/ 1085 h 159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56" h="159224">
                    <a:moveTo>
                      <a:pt x="22037" y="1085"/>
                    </a:moveTo>
                    <a:cubicBezTo>
                      <a:pt x="21980" y="451"/>
                      <a:pt x="21886" y="-173"/>
                      <a:pt x="20976" y="25"/>
                    </a:cubicBezTo>
                    <a:cubicBezTo>
                      <a:pt x="19098" y="3005"/>
                      <a:pt x="16414" y="5209"/>
                      <a:pt x="15682" y="8587"/>
                    </a:cubicBezTo>
                    <a:cubicBezTo>
                      <a:pt x="11129" y="29636"/>
                      <a:pt x="10735" y="57761"/>
                      <a:pt x="8266" y="84429"/>
                    </a:cubicBezTo>
                    <a:cubicBezTo>
                      <a:pt x="5788" y="110833"/>
                      <a:pt x="2305" y="137151"/>
                      <a:pt x="-220" y="159212"/>
                    </a:cubicBezTo>
                    <a:cubicBezTo>
                      <a:pt x="9317" y="153877"/>
                      <a:pt x="7543" y="138513"/>
                      <a:pt x="9317" y="126082"/>
                    </a:cubicBezTo>
                    <a:cubicBezTo>
                      <a:pt x="15062" y="85877"/>
                      <a:pt x="15503" y="37904"/>
                      <a:pt x="22037" y="1085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84" name="Freeform 165">
                <a:extLst>
                  <a:ext uri="{FF2B5EF4-FFF2-40B4-BE49-F238E27FC236}">
                    <a16:creationId xmlns:a16="http://schemas.microsoft.com/office/drawing/2014/main" id="{58233893-549E-4AF4-AE54-88CDB1D748F1}"/>
                  </a:ext>
                </a:extLst>
              </p:cNvPr>
              <p:cNvSpPr/>
              <p:nvPr/>
            </p:nvSpPr>
            <p:spPr>
              <a:xfrm>
                <a:off x="6425364" y="3803410"/>
                <a:ext cx="106861" cy="116509"/>
              </a:xfrm>
              <a:custGeom>
                <a:avLst/>
                <a:gdLst>
                  <a:gd name="connsiteX0" fmla="*/ 36896 w 39218"/>
                  <a:gd name="connsiteY0" fmla="*/ 25 h 42759"/>
                  <a:gd name="connsiteX1" fmla="*/ 16742 w 39218"/>
                  <a:gd name="connsiteY1" fmla="*/ 19258 h 42759"/>
                  <a:gd name="connsiteX2" fmla="*/ -220 w 39218"/>
                  <a:gd name="connsiteY2" fmla="*/ 42748 h 42759"/>
                  <a:gd name="connsiteX3" fmla="*/ 19925 w 39218"/>
                  <a:gd name="connsiteY3" fmla="*/ 23534 h 42759"/>
                  <a:gd name="connsiteX4" fmla="*/ 38999 w 39218"/>
                  <a:gd name="connsiteY4" fmla="*/ 1094 h 42759"/>
                  <a:gd name="connsiteX5" fmla="*/ 36896 w 39218"/>
                  <a:gd name="connsiteY5" fmla="*/ 25 h 42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218" h="42759">
                    <a:moveTo>
                      <a:pt x="36896" y="25"/>
                    </a:moveTo>
                    <a:cubicBezTo>
                      <a:pt x="31208" y="7452"/>
                      <a:pt x="23623" y="12967"/>
                      <a:pt x="16742" y="19258"/>
                    </a:cubicBezTo>
                    <a:cubicBezTo>
                      <a:pt x="10209" y="25256"/>
                      <a:pt x="-4" y="30970"/>
                      <a:pt x="-220" y="42748"/>
                    </a:cubicBezTo>
                    <a:cubicBezTo>
                      <a:pt x="6942" y="39087"/>
                      <a:pt x="13081" y="30431"/>
                      <a:pt x="19925" y="23534"/>
                    </a:cubicBezTo>
                    <a:cubicBezTo>
                      <a:pt x="26561" y="16827"/>
                      <a:pt x="37121" y="11198"/>
                      <a:pt x="38999" y="1094"/>
                    </a:cubicBezTo>
                    <a:cubicBezTo>
                      <a:pt x="38774" y="271"/>
                      <a:pt x="38126" y="-145"/>
                      <a:pt x="36896" y="25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85" name="Freeform 166">
                <a:extLst>
                  <a:ext uri="{FF2B5EF4-FFF2-40B4-BE49-F238E27FC236}">
                    <a16:creationId xmlns:a16="http://schemas.microsoft.com/office/drawing/2014/main" id="{50010FA7-1BB4-45A8-B3F4-FE085AF99316}"/>
                  </a:ext>
                </a:extLst>
              </p:cNvPr>
              <p:cNvSpPr/>
              <p:nvPr/>
            </p:nvSpPr>
            <p:spPr>
              <a:xfrm>
                <a:off x="6427601" y="3832614"/>
                <a:ext cx="100149" cy="133961"/>
              </a:xfrm>
              <a:custGeom>
                <a:avLst/>
                <a:gdLst>
                  <a:gd name="connsiteX0" fmla="*/ 36075 w 36755"/>
                  <a:gd name="connsiteY0" fmla="*/ -12 h 49164"/>
                  <a:gd name="connsiteX1" fmla="*/ 18052 w 36755"/>
                  <a:gd name="connsiteY1" fmla="*/ 18161 h 49164"/>
                  <a:gd name="connsiteX2" fmla="*/ 1080 w 36755"/>
                  <a:gd name="connsiteY2" fmla="*/ 49152 h 49164"/>
                  <a:gd name="connsiteX3" fmla="*/ 36075 w 36755"/>
                  <a:gd name="connsiteY3" fmla="*/ -12 h 49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755" h="49164">
                    <a:moveTo>
                      <a:pt x="36075" y="-12"/>
                    </a:moveTo>
                    <a:cubicBezTo>
                      <a:pt x="30499" y="4311"/>
                      <a:pt x="24970" y="11170"/>
                      <a:pt x="18052" y="18161"/>
                    </a:cubicBezTo>
                    <a:cubicBezTo>
                      <a:pt x="9519" y="26713"/>
                      <a:pt x="-4571" y="33212"/>
                      <a:pt x="1080" y="49152"/>
                    </a:cubicBezTo>
                    <a:cubicBezTo>
                      <a:pt x="10711" y="35690"/>
                      <a:pt x="40590" y="27706"/>
                      <a:pt x="36075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86" name="Freeform 167">
                <a:extLst>
                  <a:ext uri="{FF2B5EF4-FFF2-40B4-BE49-F238E27FC236}">
                    <a16:creationId xmlns:a16="http://schemas.microsoft.com/office/drawing/2014/main" id="{A619A829-EFAB-4B42-A79C-6C5B9DBEEE4A}"/>
                  </a:ext>
                </a:extLst>
              </p:cNvPr>
              <p:cNvSpPr/>
              <p:nvPr/>
            </p:nvSpPr>
            <p:spPr>
              <a:xfrm>
                <a:off x="6431143" y="3887958"/>
                <a:ext cx="95757" cy="110607"/>
              </a:xfrm>
              <a:custGeom>
                <a:avLst/>
                <a:gdLst>
                  <a:gd name="connsiteX0" fmla="*/ 33695 w 35143"/>
                  <a:gd name="connsiteY0" fmla="*/ -12 h 40593"/>
                  <a:gd name="connsiteX1" fmla="*/ 14621 w 35143"/>
                  <a:gd name="connsiteY1" fmla="*/ 18132 h 40593"/>
                  <a:gd name="connsiteX2" fmla="*/ -220 w 35143"/>
                  <a:gd name="connsiteY2" fmla="*/ 40581 h 40593"/>
                  <a:gd name="connsiteX3" fmla="*/ 34775 w 35143"/>
                  <a:gd name="connsiteY3" fmla="*/ 10649 h 40593"/>
                  <a:gd name="connsiteX4" fmla="*/ 33695 w 35143"/>
                  <a:gd name="connsiteY4" fmla="*/ -12 h 40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43" h="40593">
                    <a:moveTo>
                      <a:pt x="33695" y="-12"/>
                    </a:moveTo>
                    <a:cubicBezTo>
                      <a:pt x="28551" y="7253"/>
                      <a:pt x="20957" y="12002"/>
                      <a:pt x="14621" y="18132"/>
                    </a:cubicBezTo>
                    <a:cubicBezTo>
                      <a:pt x="8810" y="23771"/>
                      <a:pt x="-41" y="29863"/>
                      <a:pt x="-220" y="40581"/>
                    </a:cubicBezTo>
                    <a:cubicBezTo>
                      <a:pt x="10875" y="34281"/>
                      <a:pt x="23623" y="20441"/>
                      <a:pt x="34775" y="10649"/>
                    </a:cubicBezTo>
                    <a:cubicBezTo>
                      <a:pt x="34089" y="7395"/>
                      <a:pt x="36117" y="1464"/>
                      <a:pt x="33695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87" name="Freeform 168">
                <a:extLst>
                  <a:ext uri="{FF2B5EF4-FFF2-40B4-BE49-F238E27FC236}">
                    <a16:creationId xmlns:a16="http://schemas.microsoft.com/office/drawing/2014/main" id="{D6C68126-127E-4636-A0C1-AA65D831954C}"/>
                  </a:ext>
                </a:extLst>
              </p:cNvPr>
              <p:cNvSpPr/>
              <p:nvPr/>
            </p:nvSpPr>
            <p:spPr>
              <a:xfrm>
                <a:off x="6434034" y="3928633"/>
                <a:ext cx="90024" cy="116484"/>
              </a:xfrm>
              <a:custGeom>
                <a:avLst/>
                <a:gdLst>
                  <a:gd name="connsiteX0" fmla="*/ 31583 w 33039"/>
                  <a:gd name="connsiteY0" fmla="*/ -12 h 42750"/>
                  <a:gd name="connsiteX1" fmla="*/ -220 w 33039"/>
                  <a:gd name="connsiteY1" fmla="*/ 28851 h 42750"/>
                  <a:gd name="connsiteX2" fmla="*/ -220 w 33039"/>
                  <a:gd name="connsiteY2" fmla="*/ 42738 h 42750"/>
                  <a:gd name="connsiteX3" fmla="*/ 32634 w 33039"/>
                  <a:gd name="connsiteY3" fmla="*/ 13913 h 42750"/>
                  <a:gd name="connsiteX4" fmla="*/ 31583 w 33039"/>
                  <a:gd name="connsiteY4" fmla="*/ -12 h 42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39" h="42750">
                    <a:moveTo>
                      <a:pt x="31583" y="-12"/>
                    </a:moveTo>
                    <a:cubicBezTo>
                      <a:pt x="21483" y="10110"/>
                      <a:pt x="10829" y="19665"/>
                      <a:pt x="-220" y="28851"/>
                    </a:cubicBezTo>
                    <a:lnTo>
                      <a:pt x="-220" y="42738"/>
                    </a:lnTo>
                    <a:cubicBezTo>
                      <a:pt x="11880" y="34262"/>
                      <a:pt x="20807" y="22588"/>
                      <a:pt x="32634" y="13913"/>
                    </a:cubicBezTo>
                    <a:cubicBezTo>
                      <a:pt x="31968" y="9599"/>
                      <a:pt x="34033" y="2523"/>
                      <a:pt x="31583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88" name="Freeform 169">
                <a:extLst>
                  <a:ext uri="{FF2B5EF4-FFF2-40B4-BE49-F238E27FC236}">
                    <a16:creationId xmlns:a16="http://schemas.microsoft.com/office/drawing/2014/main" id="{10C5DAB4-71BB-411B-AB44-A551E876D422}"/>
                  </a:ext>
                </a:extLst>
              </p:cNvPr>
              <p:cNvSpPr/>
              <p:nvPr/>
            </p:nvSpPr>
            <p:spPr>
              <a:xfrm>
                <a:off x="6436925" y="3975290"/>
                <a:ext cx="89572" cy="98931"/>
              </a:xfrm>
              <a:custGeom>
                <a:avLst/>
                <a:gdLst>
                  <a:gd name="connsiteX0" fmla="*/ 32653 w 32873"/>
                  <a:gd name="connsiteY0" fmla="*/ 2126 h 36308"/>
                  <a:gd name="connsiteX1" fmla="*/ 30522 w 32873"/>
                  <a:gd name="connsiteY1" fmla="*/ -12 h 36308"/>
                  <a:gd name="connsiteX2" fmla="*/ -220 w 32873"/>
                  <a:gd name="connsiteY2" fmla="*/ 36296 h 36308"/>
                  <a:gd name="connsiteX3" fmla="*/ 32653 w 32873"/>
                  <a:gd name="connsiteY3" fmla="*/ 2126 h 36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873" h="36308">
                    <a:moveTo>
                      <a:pt x="32653" y="2126"/>
                    </a:moveTo>
                    <a:cubicBezTo>
                      <a:pt x="31245" y="2088"/>
                      <a:pt x="31667" y="234"/>
                      <a:pt x="30522" y="-12"/>
                    </a:cubicBezTo>
                    <a:cubicBezTo>
                      <a:pt x="21698" y="13516"/>
                      <a:pt x="3037" y="17139"/>
                      <a:pt x="-220" y="36296"/>
                    </a:cubicBezTo>
                    <a:cubicBezTo>
                      <a:pt x="11936" y="26117"/>
                      <a:pt x="24017" y="15824"/>
                      <a:pt x="32653" y="2126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89" name="Freeform 170">
                <a:extLst>
                  <a:ext uri="{FF2B5EF4-FFF2-40B4-BE49-F238E27FC236}">
                    <a16:creationId xmlns:a16="http://schemas.microsoft.com/office/drawing/2014/main" id="{451C4B01-1F12-40C3-960E-31FFD6FD5DE1}"/>
                  </a:ext>
                </a:extLst>
              </p:cNvPr>
              <p:cNvSpPr/>
              <p:nvPr/>
            </p:nvSpPr>
            <p:spPr>
              <a:xfrm>
                <a:off x="6437985" y="4004393"/>
                <a:ext cx="94348" cy="521055"/>
              </a:xfrm>
              <a:custGeom>
                <a:avLst/>
                <a:gdLst>
                  <a:gd name="connsiteX0" fmla="*/ 32264 w 34626"/>
                  <a:gd name="connsiteY0" fmla="*/ -12 h 191228"/>
                  <a:gd name="connsiteX1" fmla="*/ 30133 w 34626"/>
                  <a:gd name="connsiteY1" fmla="*/ -12 h 191228"/>
                  <a:gd name="connsiteX2" fmla="*/ 452 w 34626"/>
                  <a:gd name="connsiteY2" fmla="*/ 30951 h 191228"/>
                  <a:gd name="connsiteX3" fmla="*/ 5746 w 34626"/>
                  <a:gd name="connsiteY3" fmla="*/ 86511 h 191228"/>
                  <a:gd name="connsiteX4" fmla="*/ 11050 w 34626"/>
                  <a:gd name="connsiteY4" fmla="*/ 142042 h 191228"/>
                  <a:gd name="connsiteX5" fmla="*/ 24839 w 34626"/>
                  <a:gd name="connsiteY5" fmla="*/ 191207 h 191228"/>
                  <a:gd name="connsiteX6" fmla="*/ 32264 w 34626"/>
                  <a:gd name="connsiteY6" fmla="*/ 163413 h 191228"/>
                  <a:gd name="connsiteX7" fmla="*/ 32264 w 34626"/>
                  <a:gd name="connsiteY7" fmla="*/ -12 h 19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626" h="191228">
                    <a:moveTo>
                      <a:pt x="32264" y="-12"/>
                    </a:moveTo>
                    <a:lnTo>
                      <a:pt x="30133" y="-12"/>
                    </a:lnTo>
                    <a:cubicBezTo>
                      <a:pt x="23910" y="11009"/>
                      <a:pt x="3624" y="17849"/>
                      <a:pt x="452" y="30951"/>
                    </a:cubicBezTo>
                    <a:cubicBezTo>
                      <a:pt x="-2374" y="42701"/>
                      <a:pt x="4554" y="66540"/>
                      <a:pt x="5746" y="86511"/>
                    </a:cubicBezTo>
                    <a:cubicBezTo>
                      <a:pt x="6994" y="107333"/>
                      <a:pt x="9773" y="128297"/>
                      <a:pt x="11050" y="142042"/>
                    </a:cubicBezTo>
                    <a:cubicBezTo>
                      <a:pt x="12627" y="159023"/>
                      <a:pt x="10308" y="191841"/>
                      <a:pt x="24839" y="191207"/>
                    </a:cubicBezTo>
                    <a:cubicBezTo>
                      <a:pt x="34188" y="190791"/>
                      <a:pt x="32602" y="173743"/>
                      <a:pt x="32264" y="163413"/>
                    </a:cubicBezTo>
                    <a:cubicBezTo>
                      <a:pt x="30527" y="113368"/>
                      <a:pt x="37859" y="51972"/>
                      <a:pt x="32264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90" name="Freeform 171">
                <a:extLst>
                  <a:ext uri="{FF2B5EF4-FFF2-40B4-BE49-F238E27FC236}">
                    <a16:creationId xmlns:a16="http://schemas.microsoft.com/office/drawing/2014/main" id="{BE310852-B942-40FB-ACA3-0445591FB8DA}"/>
                  </a:ext>
                </a:extLst>
              </p:cNvPr>
              <p:cNvSpPr/>
              <p:nvPr/>
            </p:nvSpPr>
            <p:spPr>
              <a:xfrm>
                <a:off x="6512020" y="2156001"/>
                <a:ext cx="72229" cy="96070"/>
              </a:xfrm>
              <a:custGeom>
                <a:avLst/>
                <a:gdLst>
                  <a:gd name="connsiteX0" fmla="*/ -220 w 26508"/>
                  <a:gd name="connsiteY0" fmla="*/ 35246 h 35258"/>
                  <a:gd name="connsiteX1" fmla="*/ 26289 w 26508"/>
                  <a:gd name="connsiteY1" fmla="*/ -12 h 35258"/>
                  <a:gd name="connsiteX2" fmla="*/ -220 w 26508"/>
                  <a:gd name="connsiteY2" fmla="*/ 35246 h 35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8" h="35258">
                    <a:moveTo>
                      <a:pt x="-220" y="35246"/>
                    </a:moveTo>
                    <a:cubicBezTo>
                      <a:pt x="8256" y="23137"/>
                      <a:pt x="18432" y="12731"/>
                      <a:pt x="26289" y="-12"/>
                    </a:cubicBezTo>
                    <a:cubicBezTo>
                      <a:pt x="15287" y="8814"/>
                      <a:pt x="5281" y="24395"/>
                      <a:pt x="-220" y="35246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91" name="Freeform 172">
                <a:extLst>
                  <a:ext uri="{FF2B5EF4-FFF2-40B4-BE49-F238E27FC236}">
                    <a16:creationId xmlns:a16="http://schemas.microsoft.com/office/drawing/2014/main" id="{9BA3E8BB-9E43-409D-B9FB-4C6C74711EEA}"/>
                  </a:ext>
                </a:extLst>
              </p:cNvPr>
              <p:cNvSpPr/>
              <p:nvPr/>
            </p:nvSpPr>
            <p:spPr>
              <a:xfrm>
                <a:off x="6439813" y="2304477"/>
                <a:ext cx="25986" cy="43640"/>
              </a:xfrm>
              <a:custGeom>
                <a:avLst/>
                <a:gdLst>
                  <a:gd name="connsiteX0" fmla="*/ 9317 w 9537"/>
                  <a:gd name="connsiteY0" fmla="*/ -12 h 16016"/>
                  <a:gd name="connsiteX1" fmla="*/ -220 w 9537"/>
                  <a:gd name="connsiteY1" fmla="*/ 16004 h 16016"/>
                  <a:gd name="connsiteX2" fmla="*/ 9317 w 9537"/>
                  <a:gd name="connsiteY2" fmla="*/ -12 h 16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37" h="16016">
                    <a:moveTo>
                      <a:pt x="9317" y="-12"/>
                    </a:moveTo>
                    <a:cubicBezTo>
                      <a:pt x="6501" y="5664"/>
                      <a:pt x="1038" y="8738"/>
                      <a:pt x="-220" y="16004"/>
                    </a:cubicBezTo>
                    <a:cubicBezTo>
                      <a:pt x="4173" y="12589"/>
                      <a:pt x="9101" y="4046"/>
                      <a:pt x="9317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92" name="Freeform 173">
                <a:extLst>
                  <a:ext uri="{FF2B5EF4-FFF2-40B4-BE49-F238E27FC236}">
                    <a16:creationId xmlns:a16="http://schemas.microsoft.com/office/drawing/2014/main" id="{9EC10C5F-B6BA-451A-ADA6-907556FA79FE}"/>
                  </a:ext>
                </a:extLst>
              </p:cNvPr>
              <p:cNvSpPr/>
              <p:nvPr/>
            </p:nvSpPr>
            <p:spPr>
              <a:xfrm>
                <a:off x="6745975" y="2476201"/>
                <a:ext cx="453900" cy="1564093"/>
              </a:xfrm>
              <a:custGeom>
                <a:avLst/>
                <a:gdLst>
                  <a:gd name="connsiteX0" fmla="*/ 52769 w 166582"/>
                  <a:gd name="connsiteY0" fmla="*/ 498862 h 574025"/>
                  <a:gd name="connsiteX1" fmla="*/ 51718 w 166582"/>
                  <a:gd name="connsiteY1" fmla="*/ 508493 h 574025"/>
                  <a:gd name="connsiteX2" fmla="*/ 52769 w 166582"/>
                  <a:gd name="connsiteY2" fmla="*/ 498862 h 574025"/>
                  <a:gd name="connsiteX3" fmla="*/ 53830 w 166582"/>
                  <a:gd name="connsiteY3" fmla="*/ 552293 h 574025"/>
                  <a:gd name="connsiteX4" fmla="*/ 59143 w 166582"/>
                  <a:gd name="connsiteY4" fmla="*/ 553362 h 574025"/>
                  <a:gd name="connsiteX5" fmla="*/ 58092 w 166582"/>
                  <a:gd name="connsiteY5" fmla="*/ 556560 h 574025"/>
                  <a:gd name="connsiteX6" fmla="*/ 53830 w 166582"/>
                  <a:gd name="connsiteY6" fmla="*/ 552293 h 574025"/>
                  <a:gd name="connsiteX7" fmla="*/ 102605 w 166582"/>
                  <a:gd name="connsiteY7" fmla="*/ 512750 h 574025"/>
                  <a:gd name="connsiteX8" fmla="*/ 108969 w 166582"/>
                  <a:gd name="connsiteY8" fmla="*/ 505286 h 574025"/>
                  <a:gd name="connsiteX9" fmla="*/ 102605 w 166582"/>
                  <a:gd name="connsiteY9" fmla="*/ 512750 h 574025"/>
                  <a:gd name="connsiteX10" fmla="*/ 130156 w 166582"/>
                  <a:gd name="connsiteY10" fmla="*/ 480708 h 574025"/>
                  <a:gd name="connsiteX11" fmla="*/ 122740 w 166582"/>
                  <a:gd name="connsiteY11" fmla="*/ 490320 h 574025"/>
                  <a:gd name="connsiteX12" fmla="*/ 130156 w 166582"/>
                  <a:gd name="connsiteY12" fmla="*/ 480708 h 574025"/>
                  <a:gd name="connsiteX13" fmla="*/ 38999 w 166582"/>
                  <a:gd name="connsiteY13" fmla="*/ 478579 h 574025"/>
                  <a:gd name="connsiteX14" fmla="*/ 38999 w 166582"/>
                  <a:gd name="connsiteY14" fmla="*/ 478579 h 574025"/>
                  <a:gd name="connsiteX15" fmla="*/ 14611 w 166582"/>
                  <a:gd name="connsiteY15" fmla="*/ 116424 h 574025"/>
                  <a:gd name="connsiteX16" fmla="*/ 14790 w 166582"/>
                  <a:gd name="connsiteY16" fmla="*/ 111609 h 574025"/>
                  <a:gd name="connsiteX17" fmla="*/ 15663 w 166582"/>
                  <a:gd name="connsiteY17" fmla="*/ 91648 h 574025"/>
                  <a:gd name="connsiteX18" fmla="*/ 20985 w 166582"/>
                  <a:gd name="connsiteY18" fmla="*/ 39494 h 574025"/>
                  <a:gd name="connsiteX19" fmla="*/ 15663 w 166582"/>
                  <a:gd name="connsiteY19" fmla="*/ 91648 h 574025"/>
                  <a:gd name="connsiteX20" fmla="*/ 14790 w 166582"/>
                  <a:gd name="connsiteY20" fmla="*/ 111609 h 574025"/>
                  <a:gd name="connsiteX21" fmla="*/ 15682 w 166582"/>
                  <a:gd name="connsiteY21" fmla="*/ 119631 h 574025"/>
                  <a:gd name="connsiteX22" fmla="*/ 34765 w 166582"/>
                  <a:gd name="connsiteY22" fmla="*/ 163432 h 574025"/>
                  <a:gd name="connsiteX23" fmla="*/ 37957 w 166582"/>
                  <a:gd name="connsiteY23" fmla="*/ 200818 h 574025"/>
                  <a:gd name="connsiteX24" fmla="*/ 33695 w 166582"/>
                  <a:gd name="connsiteY24" fmla="*/ 318333 h 574025"/>
                  <a:gd name="connsiteX25" fmla="*/ 46424 w 166582"/>
                  <a:gd name="connsiteY25" fmla="*/ 347177 h 574025"/>
                  <a:gd name="connsiteX26" fmla="*/ 48536 w 166582"/>
                  <a:gd name="connsiteY26" fmla="*/ 445459 h 574025"/>
                  <a:gd name="connsiteX27" fmla="*/ 18864 w 166582"/>
                  <a:gd name="connsiteY27" fmla="*/ 477510 h 574025"/>
                  <a:gd name="connsiteX28" fmla="*/ 32653 w 166582"/>
                  <a:gd name="connsiteY28" fmla="*/ 526637 h 574025"/>
                  <a:gd name="connsiteX29" fmla="*/ 51718 w 166582"/>
                  <a:gd name="connsiteY29" fmla="*/ 573655 h 574025"/>
                  <a:gd name="connsiteX30" fmla="*/ 72914 w 166582"/>
                  <a:gd name="connsiteY30" fmla="*/ 523430 h 574025"/>
                  <a:gd name="connsiteX31" fmla="*/ 85652 w 166582"/>
                  <a:gd name="connsiteY31" fmla="*/ 410192 h 574025"/>
                  <a:gd name="connsiteX32" fmla="*/ 75035 w 166582"/>
                  <a:gd name="connsiteY32" fmla="*/ 440124 h 574025"/>
                  <a:gd name="connsiteX33" fmla="*/ 62325 w 166582"/>
                  <a:gd name="connsiteY33" fmla="*/ 561895 h 574025"/>
                  <a:gd name="connsiteX34" fmla="*/ 70802 w 166582"/>
                  <a:gd name="connsiteY34" fmla="*/ 457190 h 574025"/>
                  <a:gd name="connsiteX35" fmla="*/ 64428 w 166582"/>
                  <a:gd name="connsiteY35" fmla="*/ 461466 h 574025"/>
                  <a:gd name="connsiteX36" fmla="*/ 76115 w 166582"/>
                  <a:gd name="connsiteY36" fmla="*/ 419813 h 574025"/>
                  <a:gd name="connsiteX37" fmla="*/ 66550 w 166582"/>
                  <a:gd name="connsiteY37" fmla="*/ 425167 h 574025"/>
                  <a:gd name="connsiteX38" fmla="*/ 61274 w 166582"/>
                  <a:gd name="connsiteY38" fmla="*/ 357858 h 574025"/>
                  <a:gd name="connsiteX39" fmla="*/ 86703 w 166582"/>
                  <a:gd name="connsiteY39" fmla="*/ 352503 h 574025"/>
                  <a:gd name="connsiteX40" fmla="*/ 95180 w 166582"/>
                  <a:gd name="connsiteY40" fmla="*/ 380288 h 574025"/>
                  <a:gd name="connsiteX41" fmla="*/ 98371 w 166582"/>
                  <a:gd name="connsiteY41" fmla="*/ 379238 h 574025"/>
                  <a:gd name="connsiteX42" fmla="*/ 100483 w 166582"/>
                  <a:gd name="connsiteY42" fmla="*/ 392028 h 574025"/>
                  <a:gd name="connsiteX43" fmla="*/ 95180 w 166582"/>
                  <a:gd name="connsiteY43" fmla="*/ 398461 h 574025"/>
                  <a:gd name="connsiteX44" fmla="*/ 79288 w 166582"/>
                  <a:gd name="connsiteY44" fmla="*/ 551234 h 574025"/>
                  <a:gd name="connsiteX45" fmla="*/ 87764 w 166582"/>
                  <a:gd name="connsiteY45" fmla="*/ 517026 h 574025"/>
                  <a:gd name="connsiteX46" fmla="*/ 99432 w 166582"/>
                  <a:gd name="connsiteY46" fmla="*/ 394176 h 574025"/>
                  <a:gd name="connsiteX47" fmla="*/ 86703 w 166582"/>
                  <a:gd name="connsiteY47" fmla="*/ 544810 h 574025"/>
                  <a:gd name="connsiteX48" fmla="*/ 96250 w 166582"/>
                  <a:gd name="connsiteY48" fmla="*/ 511681 h 574025"/>
                  <a:gd name="connsiteX49" fmla="*/ 106838 w 166582"/>
                  <a:gd name="connsiteY49" fmla="*/ 390959 h 574025"/>
                  <a:gd name="connsiteX50" fmla="*/ 95180 w 166582"/>
                  <a:gd name="connsiteY50" fmla="*/ 536249 h 574025"/>
                  <a:gd name="connsiteX51" fmla="*/ 130156 w 166582"/>
                  <a:gd name="connsiteY51" fmla="*/ 502060 h 574025"/>
                  <a:gd name="connsiteX52" fmla="*/ 166211 w 166582"/>
                  <a:gd name="connsiteY52" fmla="*/ 465761 h 574025"/>
                  <a:gd name="connsiteX53" fmla="*/ 159818 w 166582"/>
                  <a:gd name="connsiteY53" fmla="*/ 437976 h 574025"/>
                  <a:gd name="connsiteX54" fmla="*/ 139712 w 166582"/>
                  <a:gd name="connsiteY54" fmla="*/ 353572 h 574025"/>
                  <a:gd name="connsiteX55" fmla="*/ 112142 w 166582"/>
                  <a:gd name="connsiteY55" fmla="*/ 378169 h 574025"/>
                  <a:gd name="connsiteX56" fmla="*/ 76115 w 166582"/>
                  <a:gd name="connsiteY56" fmla="*/ 330073 h 574025"/>
                  <a:gd name="connsiteX57" fmla="*/ 59143 w 166582"/>
                  <a:gd name="connsiteY57" fmla="*/ 324738 h 574025"/>
                  <a:gd name="connsiteX58" fmla="*/ 68680 w 166582"/>
                  <a:gd name="connsiteY58" fmla="*/ 320462 h 574025"/>
                  <a:gd name="connsiteX59" fmla="*/ 72914 w 166582"/>
                  <a:gd name="connsiteY59" fmla="*/ 204025 h 574025"/>
                  <a:gd name="connsiteX60" fmla="*/ 66550 w 166582"/>
                  <a:gd name="connsiteY60" fmla="*/ 174112 h 574025"/>
                  <a:gd name="connsiteX61" fmla="*/ 22027 w 166582"/>
                  <a:gd name="connsiteY61" fmla="*/ 30970 h 574025"/>
                  <a:gd name="connsiteX62" fmla="*/ 20985 w 166582"/>
                  <a:gd name="connsiteY62" fmla="*/ 37365 h 574025"/>
                  <a:gd name="connsiteX63" fmla="*/ 6144 w 166582"/>
                  <a:gd name="connsiteY63" fmla="*/ -12 h 574025"/>
                  <a:gd name="connsiteX64" fmla="*/ -220 w 166582"/>
                  <a:gd name="connsiteY64" fmla="*/ 96132 h 574025"/>
                  <a:gd name="connsiteX65" fmla="*/ 14611 w 166582"/>
                  <a:gd name="connsiteY65" fmla="*/ 116424 h 574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166582" h="574025">
                    <a:moveTo>
                      <a:pt x="52769" y="498862"/>
                    </a:moveTo>
                    <a:cubicBezTo>
                      <a:pt x="55858" y="501360"/>
                      <a:pt x="50798" y="504623"/>
                      <a:pt x="51718" y="508493"/>
                    </a:cubicBezTo>
                    <a:cubicBezTo>
                      <a:pt x="48395" y="505740"/>
                      <a:pt x="52309" y="501312"/>
                      <a:pt x="52769" y="498862"/>
                    </a:cubicBezTo>
                    <a:close/>
                    <a:moveTo>
                      <a:pt x="53830" y="552293"/>
                    </a:moveTo>
                    <a:cubicBezTo>
                      <a:pt x="55069" y="553183"/>
                      <a:pt x="56684" y="553675"/>
                      <a:pt x="59143" y="553362"/>
                    </a:cubicBezTo>
                    <a:cubicBezTo>
                      <a:pt x="58589" y="554223"/>
                      <a:pt x="58035" y="555065"/>
                      <a:pt x="58092" y="556560"/>
                    </a:cubicBezTo>
                    <a:cubicBezTo>
                      <a:pt x="54759" y="557061"/>
                      <a:pt x="53351" y="555633"/>
                      <a:pt x="53830" y="552293"/>
                    </a:cubicBezTo>
                    <a:close/>
                    <a:moveTo>
                      <a:pt x="102605" y="512750"/>
                    </a:moveTo>
                    <a:cubicBezTo>
                      <a:pt x="100540" y="510243"/>
                      <a:pt x="105834" y="506090"/>
                      <a:pt x="108969" y="505286"/>
                    </a:cubicBezTo>
                    <a:cubicBezTo>
                      <a:pt x="107514" y="508436"/>
                      <a:pt x="104069" y="509609"/>
                      <a:pt x="102605" y="512750"/>
                    </a:cubicBezTo>
                    <a:close/>
                    <a:moveTo>
                      <a:pt x="130156" y="480708"/>
                    </a:moveTo>
                    <a:cubicBezTo>
                      <a:pt x="132099" y="484123"/>
                      <a:pt x="125162" y="487718"/>
                      <a:pt x="122740" y="490320"/>
                    </a:cubicBezTo>
                    <a:cubicBezTo>
                      <a:pt x="121538" y="491512"/>
                      <a:pt x="126964" y="482080"/>
                      <a:pt x="130156" y="480708"/>
                    </a:cubicBezTo>
                    <a:close/>
                    <a:moveTo>
                      <a:pt x="38999" y="478579"/>
                    </a:moveTo>
                    <a:cubicBezTo>
                      <a:pt x="40444" y="483735"/>
                      <a:pt x="32090" y="492713"/>
                      <a:pt x="38999" y="478579"/>
                    </a:cubicBezTo>
                    <a:close/>
                    <a:moveTo>
                      <a:pt x="14611" y="116424"/>
                    </a:moveTo>
                    <a:cubicBezTo>
                      <a:pt x="14658" y="114797"/>
                      <a:pt x="14733" y="113217"/>
                      <a:pt x="14790" y="111609"/>
                    </a:cubicBezTo>
                    <a:cubicBezTo>
                      <a:pt x="14396" y="105128"/>
                      <a:pt x="14818" y="98450"/>
                      <a:pt x="15663" y="91648"/>
                    </a:cubicBezTo>
                    <a:cubicBezTo>
                      <a:pt x="16677" y="73494"/>
                      <a:pt x="18291" y="55954"/>
                      <a:pt x="20985" y="39494"/>
                    </a:cubicBezTo>
                    <a:cubicBezTo>
                      <a:pt x="22224" y="56494"/>
                      <a:pt x="17794" y="74430"/>
                      <a:pt x="15663" y="91648"/>
                    </a:cubicBezTo>
                    <a:cubicBezTo>
                      <a:pt x="15297" y="98223"/>
                      <a:pt x="15006" y="104873"/>
                      <a:pt x="14790" y="111609"/>
                    </a:cubicBezTo>
                    <a:cubicBezTo>
                      <a:pt x="14959" y="114314"/>
                      <a:pt x="15175" y="117001"/>
                      <a:pt x="15682" y="119631"/>
                    </a:cubicBezTo>
                    <a:cubicBezTo>
                      <a:pt x="18282" y="133197"/>
                      <a:pt x="30250" y="147434"/>
                      <a:pt x="34765" y="163432"/>
                    </a:cubicBezTo>
                    <a:cubicBezTo>
                      <a:pt x="38445" y="176468"/>
                      <a:pt x="38802" y="187990"/>
                      <a:pt x="37957" y="200818"/>
                    </a:cubicBezTo>
                    <a:cubicBezTo>
                      <a:pt x="35441" y="237865"/>
                      <a:pt x="36934" y="274570"/>
                      <a:pt x="33695" y="318333"/>
                    </a:cubicBezTo>
                    <a:cubicBezTo>
                      <a:pt x="43429" y="322410"/>
                      <a:pt x="40210" y="339543"/>
                      <a:pt x="46424" y="347177"/>
                    </a:cubicBezTo>
                    <a:cubicBezTo>
                      <a:pt x="32897" y="371755"/>
                      <a:pt x="39365" y="421165"/>
                      <a:pt x="48536" y="445459"/>
                    </a:cubicBezTo>
                    <a:cubicBezTo>
                      <a:pt x="40576" y="455345"/>
                      <a:pt x="21558" y="463472"/>
                      <a:pt x="18864" y="477510"/>
                    </a:cubicBezTo>
                    <a:cubicBezTo>
                      <a:pt x="16207" y="491322"/>
                      <a:pt x="27528" y="512598"/>
                      <a:pt x="32653" y="526637"/>
                    </a:cubicBezTo>
                    <a:cubicBezTo>
                      <a:pt x="37206" y="539163"/>
                      <a:pt x="42613" y="571592"/>
                      <a:pt x="51718" y="573655"/>
                    </a:cubicBezTo>
                    <a:cubicBezTo>
                      <a:pt x="71412" y="578101"/>
                      <a:pt x="70886" y="540090"/>
                      <a:pt x="72914" y="523430"/>
                    </a:cubicBezTo>
                    <a:cubicBezTo>
                      <a:pt x="77495" y="486148"/>
                      <a:pt x="80132" y="444088"/>
                      <a:pt x="85652" y="410192"/>
                    </a:cubicBezTo>
                    <a:cubicBezTo>
                      <a:pt x="76246" y="409350"/>
                      <a:pt x="76500" y="428147"/>
                      <a:pt x="75035" y="440124"/>
                    </a:cubicBezTo>
                    <a:cubicBezTo>
                      <a:pt x="70145" y="480263"/>
                      <a:pt x="67188" y="525180"/>
                      <a:pt x="62325" y="561895"/>
                    </a:cubicBezTo>
                    <a:cubicBezTo>
                      <a:pt x="63330" y="525180"/>
                      <a:pt x="67385" y="491512"/>
                      <a:pt x="70802" y="457190"/>
                    </a:cubicBezTo>
                    <a:cubicBezTo>
                      <a:pt x="68774" y="453860"/>
                      <a:pt x="66099" y="464437"/>
                      <a:pt x="64428" y="461466"/>
                    </a:cubicBezTo>
                    <a:cubicBezTo>
                      <a:pt x="75354" y="454683"/>
                      <a:pt x="71712" y="433189"/>
                      <a:pt x="76115" y="419813"/>
                    </a:cubicBezTo>
                    <a:cubicBezTo>
                      <a:pt x="74228" y="414922"/>
                      <a:pt x="71046" y="425744"/>
                      <a:pt x="66550" y="425167"/>
                    </a:cubicBezTo>
                    <a:cubicBezTo>
                      <a:pt x="60185" y="408252"/>
                      <a:pt x="54196" y="378216"/>
                      <a:pt x="61274" y="357858"/>
                    </a:cubicBezTo>
                    <a:cubicBezTo>
                      <a:pt x="69863" y="364035"/>
                      <a:pt x="83418" y="360753"/>
                      <a:pt x="86703" y="352503"/>
                    </a:cubicBezTo>
                    <a:cubicBezTo>
                      <a:pt x="91153" y="360138"/>
                      <a:pt x="93734" y="369626"/>
                      <a:pt x="95180" y="380288"/>
                    </a:cubicBezTo>
                    <a:cubicBezTo>
                      <a:pt x="98024" y="382208"/>
                      <a:pt x="97235" y="375577"/>
                      <a:pt x="98371" y="379238"/>
                    </a:cubicBezTo>
                    <a:cubicBezTo>
                      <a:pt x="97470" y="385094"/>
                      <a:pt x="101028" y="386513"/>
                      <a:pt x="100483" y="392028"/>
                    </a:cubicBezTo>
                    <a:cubicBezTo>
                      <a:pt x="98897" y="394346"/>
                      <a:pt x="95170" y="394535"/>
                      <a:pt x="95180" y="398461"/>
                    </a:cubicBezTo>
                    <a:cubicBezTo>
                      <a:pt x="87642" y="447115"/>
                      <a:pt x="88290" y="504037"/>
                      <a:pt x="79288" y="551234"/>
                    </a:cubicBezTo>
                    <a:cubicBezTo>
                      <a:pt x="88599" y="544782"/>
                      <a:pt x="86722" y="529400"/>
                      <a:pt x="87764" y="517026"/>
                    </a:cubicBezTo>
                    <a:cubicBezTo>
                      <a:pt x="91106" y="476536"/>
                      <a:pt x="91537" y="429292"/>
                      <a:pt x="99432" y="394176"/>
                    </a:cubicBezTo>
                    <a:cubicBezTo>
                      <a:pt x="93415" y="442612"/>
                      <a:pt x="93068" y="496743"/>
                      <a:pt x="86703" y="544810"/>
                    </a:cubicBezTo>
                    <a:cubicBezTo>
                      <a:pt x="96954" y="539503"/>
                      <a:pt x="95170" y="523856"/>
                      <a:pt x="96250" y="511681"/>
                    </a:cubicBezTo>
                    <a:cubicBezTo>
                      <a:pt x="99676" y="472345"/>
                      <a:pt x="100052" y="425091"/>
                      <a:pt x="106838" y="390959"/>
                    </a:cubicBezTo>
                    <a:cubicBezTo>
                      <a:pt x="101788" y="438222"/>
                      <a:pt x="101112" y="489856"/>
                      <a:pt x="95180" y="536249"/>
                    </a:cubicBezTo>
                    <a:cubicBezTo>
                      <a:pt x="106716" y="527271"/>
                      <a:pt x="116263" y="517215"/>
                      <a:pt x="130156" y="502060"/>
                    </a:cubicBezTo>
                    <a:cubicBezTo>
                      <a:pt x="136501" y="495173"/>
                      <a:pt x="164840" y="473660"/>
                      <a:pt x="166211" y="465761"/>
                    </a:cubicBezTo>
                    <a:cubicBezTo>
                      <a:pt x="167375" y="458874"/>
                      <a:pt x="161498" y="447380"/>
                      <a:pt x="159818" y="437976"/>
                    </a:cubicBezTo>
                    <a:cubicBezTo>
                      <a:pt x="155998" y="416208"/>
                      <a:pt x="159274" y="355956"/>
                      <a:pt x="139712" y="353572"/>
                    </a:cubicBezTo>
                    <a:cubicBezTo>
                      <a:pt x="123247" y="351576"/>
                      <a:pt x="122993" y="375634"/>
                      <a:pt x="112142" y="378169"/>
                    </a:cubicBezTo>
                    <a:cubicBezTo>
                      <a:pt x="105993" y="356760"/>
                      <a:pt x="98418" y="333630"/>
                      <a:pt x="76115" y="330073"/>
                    </a:cubicBezTo>
                    <a:cubicBezTo>
                      <a:pt x="69356" y="329004"/>
                      <a:pt x="59894" y="334529"/>
                      <a:pt x="59143" y="324738"/>
                    </a:cubicBezTo>
                    <a:cubicBezTo>
                      <a:pt x="60645" y="321635"/>
                      <a:pt x="69957" y="326374"/>
                      <a:pt x="68680" y="320462"/>
                    </a:cubicBezTo>
                    <a:cubicBezTo>
                      <a:pt x="61340" y="285024"/>
                      <a:pt x="70942" y="240031"/>
                      <a:pt x="72914" y="204025"/>
                    </a:cubicBezTo>
                    <a:cubicBezTo>
                      <a:pt x="73740" y="189305"/>
                      <a:pt x="68652" y="183572"/>
                      <a:pt x="66550" y="174112"/>
                    </a:cubicBezTo>
                    <a:cubicBezTo>
                      <a:pt x="55426" y="123718"/>
                      <a:pt x="42585" y="72481"/>
                      <a:pt x="22027" y="30970"/>
                    </a:cubicBezTo>
                    <a:cubicBezTo>
                      <a:pt x="21445" y="32834"/>
                      <a:pt x="23322" y="37251"/>
                      <a:pt x="20985" y="37365"/>
                    </a:cubicBezTo>
                    <a:cubicBezTo>
                      <a:pt x="23238" y="20838"/>
                      <a:pt x="12997" y="10574"/>
                      <a:pt x="6144" y="-12"/>
                    </a:cubicBezTo>
                    <a:cubicBezTo>
                      <a:pt x="-558" y="26798"/>
                      <a:pt x="1967" y="68262"/>
                      <a:pt x="-220" y="96132"/>
                    </a:cubicBezTo>
                    <a:cubicBezTo>
                      <a:pt x="5102" y="102499"/>
                      <a:pt x="8209" y="111136"/>
                      <a:pt x="14611" y="116424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93" name="Freeform 174">
                <a:extLst>
                  <a:ext uri="{FF2B5EF4-FFF2-40B4-BE49-F238E27FC236}">
                    <a16:creationId xmlns:a16="http://schemas.microsoft.com/office/drawing/2014/main" id="{6B757EB2-DAB9-4D1B-A554-F5507253CBC5}"/>
                  </a:ext>
                </a:extLst>
              </p:cNvPr>
              <p:cNvSpPr/>
              <p:nvPr/>
            </p:nvSpPr>
            <p:spPr>
              <a:xfrm>
                <a:off x="6616017" y="3812249"/>
                <a:ext cx="127544" cy="707345"/>
              </a:xfrm>
              <a:custGeom>
                <a:avLst/>
                <a:gdLst>
                  <a:gd name="connsiteX0" fmla="*/ 841 w 46809"/>
                  <a:gd name="connsiteY0" fmla="*/ 39503 h 259597"/>
                  <a:gd name="connsiteX1" fmla="*/ 5084 w 46809"/>
                  <a:gd name="connsiteY1" fmla="*/ 63031 h 259597"/>
                  <a:gd name="connsiteX2" fmla="*/ 15672 w 46809"/>
                  <a:gd name="connsiteY2" fmla="*/ 136744 h 259597"/>
                  <a:gd name="connsiteX3" fmla="*/ 31564 w 46809"/>
                  <a:gd name="connsiteY3" fmla="*/ 246738 h 259597"/>
                  <a:gd name="connsiteX4" fmla="*/ 38989 w 46809"/>
                  <a:gd name="connsiteY4" fmla="*/ 259585 h 259597"/>
                  <a:gd name="connsiteX5" fmla="*/ 43232 w 46809"/>
                  <a:gd name="connsiteY5" fmla="*/ 194423 h 259597"/>
                  <a:gd name="connsiteX6" fmla="*/ 36877 w 46809"/>
                  <a:gd name="connsiteY6" fmla="*/ -12 h 259597"/>
                  <a:gd name="connsiteX7" fmla="*/ 16723 w 46809"/>
                  <a:gd name="connsiteY7" fmla="*/ 14954 h 259597"/>
                  <a:gd name="connsiteX8" fmla="*/ -220 w 46809"/>
                  <a:gd name="connsiteY8" fmla="*/ 33098 h 259597"/>
                  <a:gd name="connsiteX9" fmla="*/ 12499 w 46809"/>
                  <a:gd name="connsiteY9" fmla="*/ 21349 h 259597"/>
                  <a:gd name="connsiteX10" fmla="*/ 22046 w 46809"/>
                  <a:gd name="connsiteY10" fmla="*/ 17082 h 259597"/>
                  <a:gd name="connsiteX11" fmla="*/ 841 w 46809"/>
                  <a:gd name="connsiteY11" fmla="*/ 39503 h 25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809" h="259597">
                    <a:moveTo>
                      <a:pt x="841" y="39503"/>
                    </a:moveTo>
                    <a:cubicBezTo>
                      <a:pt x="-51" y="43798"/>
                      <a:pt x="3816" y="54355"/>
                      <a:pt x="5084" y="63031"/>
                    </a:cubicBezTo>
                    <a:cubicBezTo>
                      <a:pt x="8876" y="89339"/>
                      <a:pt x="12574" y="112242"/>
                      <a:pt x="15672" y="136744"/>
                    </a:cubicBezTo>
                    <a:cubicBezTo>
                      <a:pt x="20056" y="171104"/>
                      <a:pt x="22243" y="220666"/>
                      <a:pt x="31564" y="246738"/>
                    </a:cubicBezTo>
                    <a:cubicBezTo>
                      <a:pt x="33179" y="251913"/>
                      <a:pt x="32212" y="259632"/>
                      <a:pt x="38989" y="259585"/>
                    </a:cubicBezTo>
                    <a:cubicBezTo>
                      <a:pt x="52347" y="246294"/>
                      <a:pt x="44246" y="217563"/>
                      <a:pt x="43232" y="194423"/>
                    </a:cubicBezTo>
                    <a:cubicBezTo>
                      <a:pt x="40369" y="128836"/>
                      <a:pt x="38107" y="63570"/>
                      <a:pt x="36877" y="-12"/>
                    </a:cubicBezTo>
                    <a:cubicBezTo>
                      <a:pt x="31085" y="5910"/>
                      <a:pt x="23426" y="9722"/>
                      <a:pt x="16723" y="14954"/>
                    </a:cubicBezTo>
                    <a:cubicBezTo>
                      <a:pt x="10594" y="19741"/>
                      <a:pt x="2746" y="25209"/>
                      <a:pt x="-220" y="33098"/>
                    </a:cubicBezTo>
                    <a:cubicBezTo>
                      <a:pt x="2943" y="33411"/>
                      <a:pt x="16620" y="21689"/>
                      <a:pt x="12499" y="21349"/>
                    </a:cubicBezTo>
                    <a:cubicBezTo>
                      <a:pt x="15484" y="19741"/>
                      <a:pt x="17399" y="17044"/>
                      <a:pt x="22046" y="17082"/>
                    </a:cubicBezTo>
                    <a:cubicBezTo>
                      <a:pt x="20610" y="25502"/>
                      <a:pt x="2953" y="29154"/>
                      <a:pt x="841" y="39503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94" name="Freeform 175">
                <a:extLst>
                  <a:ext uri="{FF2B5EF4-FFF2-40B4-BE49-F238E27FC236}">
                    <a16:creationId xmlns:a16="http://schemas.microsoft.com/office/drawing/2014/main" id="{173E688C-E952-44F3-B298-F1F23AF6ADDE}"/>
                  </a:ext>
                </a:extLst>
              </p:cNvPr>
              <p:cNvSpPr/>
              <p:nvPr/>
            </p:nvSpPr>
            <p:spPr>
              <a:xfrm>
                <a:off x="6136180" y="2432509"/>
                <a:ext cx="664765" cy="1461271"/>
              </a:xfrm>
              <a:custGeom>
                <a:avLst/>
                <a:gdLst>
                  <a:gd name="connsiteX0" fmla="*/ 55033 w 243970"/>
                  <a:gd name="connsiteY0" fmla="*/ 116443 h 536289"/>
                  <a:gd name="connsiteX1" fmla="*/ 57155 w 243970"/>
                  <a:gd name="connsiteY1" fmla="*/ 119631 h 536289"/>
                  <a:gd name="connsiteX2" fmla="*/ 77308 w 243970"/>
                  <a:gd name="connsiteY2" fmla="*/ 92925 h 536289"/>
                  <a:gd name="connsiteX3" fmla="*/ 78360 w 243970"/>
                  <a:gd name="connsiteY3" fmla="*/ 101467 h 536289"/>
                  <a:gd name="connsiteX4" fmla="*/ 78360 w 243970"/>
                  <a:gd name="connsiteY4" fmla="*/ 88658 h 536289"/>
                  <a:gd name="connsiteX5" fmla="*/ 95331 w 243970"/>
                  <a:gd name="connsiteY5" fmla="*/ 176269 h 536289"/>
                  <a:gd name="connsiteX6" fmla="*/ 101677 w 243970"/>
                  <a:gd name="connsiteY6" fmla="*/ 227543 h 536289"/>
                  <a:gd name="connsiteX7" fmla="*/ 81533 w 243970"/>
                  <a:gd name="connsiteY7" fmla="*/ 276680 h 536289"/>
                  <a:gd name="connsiteX8" fmla="*/ 30655 w 243970"/>
                  <a:gd name="connsiteY8" fmla="*/ 189078 h 536289"/>
                  <a:gd name="connsiteX9" fmla="*/ 55033 w 243970"/>
                  <a:gd name="connsiteY9" fmla="*/ 116443 h 536289"/>
                  <a:gd name="connsiteX10" fmla="*/ 99565 w 243970"/>
                  <a:gd name="connsiteY10" fmla="*/ 312998 h 536289"/>
                  <a:gd name="connsiteX11" fmla="*/ 101677 w 243970"/>
                  <a:gd name="connsiteY11" fmla="*/ 286301 h 536289"/>
                  <a:gd name="connsiteX12" fmla="*/ 99565 w 243970"/>
                  <a:gd name="connsiteY12" fmla="*/ 312998 h 536289"/>
                  <a:gd name="connsiteX13" fmla="*/ 118639 w 243970"/>
                  <a:gd name="connsiteY13" fmla="*/ 255309 h 536289"/>
                  <a:gd name="connsiteX14" fmla="*/ 134522 w 243970"/>
                  <a:gd name="connsiteY14" fmla="*/ 258516 h 536289"/>
                  <a:gd name="connsiteX15" fmla="*/ 134522 w 243970"/>
                  <a:gd name="connsiteY15" fmla="*/ 254250 h 536289"/>
                  <a:gd name="connsiteX16" fmla="*/ 112284 w 243970"/>
                  <a:gd name="connsiteY16" fmla="*/ 251043 h 536289"/>
                  <a:gd name="connsiteX17" fmla="*/ 112284 w 243970"/>
                  <a:gd name="connsiteY17" fmla="*/ 249974 h 536289"/>
                  <a:gd name="connsiteX18" fmla="*/ 184357 w 243970"/>
                  <a:gd name="connsiteY18" fmla="*/ 251043 h 536289"/>
                  <a:gd name="connsiteX19" fmla="*/ 121812 w 243970"/>
                  <a:gd name="connsiteY19" fmla="*/ 260654 h 536289"/>
                  <a:gd name="connsiteX20" fmla="*/ 120751 w 243970"/>
                  <a:gd name="connsiteY20" fmla="*/ 265990 h 536289"/>
                  <a:gd name="connsiteX21" fmla="*/ 115457 w 243970"/>
                  <a:gd name="connsiteY21" fmla="*/ 260654 h 536289"/>
                  <a:gd name="connsiteX22" fmla="*/ 103799 w 243970"/>
                  <a:gd name="connsiteY22" fmla="*/ 256378 h 536289"/>
                  <a:gd name="connsiteX23" fmla="*/ 118639 w 243970"/>
                  <a:gd name="connsiteY23" fmla="*/ 255309 h 536289"/>
                  <a:gd name="connsiteX24" fmla="*/ 152564 w 243970"/>
                  <a:gd name="connsiteY24" fmla="*/ 205094 h 536289"/>
                  <a:gd name="connsiteX25" fmla="*/ 151494 w 243970"/>
                  <a:gd name="connsiteY25" fmla="*/ 190147 h 536289"/>
                  <a:gd name="connsiteX26" fmla="*/ 152564 w 243970"/>
                  <a:gd name="connsiteY26" fmla="*/ 205094 h 536289"/>
                  <a:gd name="connsiteX27" fmla="*/ 152564 w 243970"/>
                  <a:gd name="connsiteY27" fmla="*/ 173034 h 536289"/>
                  <a:gd name="connsiteX28" fmla="*/ 144078 w 243970"/>
                  <a:gd name="connsiteY28" fmla="*/ 171974 h 536289"/>
                  <a:gd name="connsiteX29" fmla="*/ 152564 w 243970"/>
                  <a:gd name="connsiteY29" fmla="*/ 173034 h 536289"/>
                  <a:gd name="connsiteX30" fmla="*/ 150442 w 243970"/>
                  <a:gd name="connsiteY30" fmla="*/ 127114 h 536289"/>
                  <a:gd name="connsiteX31" fmla="*/ 150442 w 243970"/>
                  <a:gd name="connsiteY31" fmla="*/ 142089 h 536289"/>
                  <a:gd name="connsiteX32" fmla="*/ 143027 w 243970"/>
                  <a:gd name="connsiteY32" fmla="*/ 141011 h 536289"/>
                  <a:gd name="connsiteX33" fmla="*/ 150442 w 243970"/>
                  <a:gd name="connsiteY33" fmla="*/ 127114 h 536289"/>
                  <a:gd name="connsiteX34" fmla="*/ 181184 w 243970"/>
                  <a:gd name="connsiteY34" fmla="*/ 75849 h 536289"/>
                  <a:gd name="connsiteX35" fmla="*/ 175881 w 243970"/>
                  <a:gd name="connsiteY35" fmla="*/ 148485 h 536289"/>
                  <a:gd name="connsiteX36" fmla="*/ 174811 w 243970"/>
                  <a:gd name="connsiteY36" fmla="*/ 147416 h 536289"/>
                  <a:gd name="connsiteX37" fmla="*/ 181184 w 243970"/>
                  <a:gd name="connsiteY37" fmla="*/ 75849 h 536289"/>
                  <a:gd name="connsiteX38" fmla="*/ 192824 w 243970"/>
                  <a:gd name="connsiteY38" fmla="*/ 56607 h 536289"/>
                  <a:gd name="connsiteX39" fmla="*/ 192824 w 243970"/>
                  <a:gd name="connsiteY39" fmla="*/ 66219 h 536289"/>
                  <a:gd name="connsiteX40" fmla="*/ 192824 w 243970"/>
                  <a:gd name="connsiteY40" fmla="*/ 56607 h 536289"/>
                  <a:gd name="connsiteX41" fmla="*/ 199208 w 243970"/>
                  <a:gd name="connsiteY41" fmla="*/ 123907 h 536289"/>
                  <a:gd name="connsiteX42" fmla="*/ 201320 w 243970"/>
                  <a:gd name="connsiteY42" fmla="*/ 118571 h 536289"/>
                  <a:gd name="connsiteX43" fmla="*/ 199208 w 243970"/>
                  <a:gd name="connsiteY43" fmla="*/ 123907 h 536289"/>
                  <a:gd name="connsiteX44" fmla="*/ 209787 w 243970"/>
                  <a:gd name="connsiteY44" fmla="*/ 258516 h 536289"/>
                  <a:gd name="connsiteX45" fmla="*/ 90028 w 243970"/>
                  <a:gd name="connsiteY45" fmla="*/ 363212 h 536289"/>
                  <a:gd name="connsiteX46" fmla="*/ 209787 w 243970"/>
                  <a:gd name="connsiteY46" fmla="*/ 258516 h 536289"/>
                  <a:gd name="connsiteX47" fmla="*/ 211917 w 243970"/>
                  <a:gd name="connsiteY47" fmla="*/ 14954 h 536289"/>
                  <a:gd name="connsiteX48" fmla="*/ 209787 w 243970"/>
                  <a:gd name="connsiteY48" fmla="*/ 36305 h 536289"/>
                  <a:gd name="connsiteX49" fmla="*/ 211917 w 243970"/>
                  <a:gd name="connsiteY49" fmla="*/ 14954 h 536289"/>
                  <a:gd name="connsiteX50" fmla="*/ 222515 w 243970"/>
                  <a:gd name="connsiteY50" fmla="*/ 413418 h 536289"/>
                  <a:gd name="connsiteX51" fmla="*/ 221455 w 243970"/>
                  <a:gd name="connsiteY51" fmla="*/ 387780 h 536289"/>
                  <a:gd name="connsiteX52" fmla="*/ 222515 w 243970"/>
                  <a:gd name="connsiteY52" fmla="*/ 413418 h 536289"/>
                  <a:gd name="connsiteX53" fmla="*/ 198147 w 243970"/>
                  <a:gd name="connsiteY53" fmla="*/ 333299 h 536289"/>
                  <a:gd name="connsiteX54" fmla="*/ 204502 w 243970"/>
                  <a:gd name="connsiteY54" fmla="*/ 364281 h 536289"/>
                  <a:gd name="connsiteX55" fmla="*/ 198147 w 243970"/>
                  <a:gd name="connsiteY55" fmla="*/ 333299 h 536289"/>
                  <a:gd name="connsiteX56" fmla="*/ 157849 w 243970"/>
                  <a:gd name="connsiteY56" fmla="*/ 443321 h 536289"/>
                  <a:gd name="connsiteX57" fmla="*/ 137714 w 243970"/>
                  <a:gd name="connsiteY57" fmla="*/ 443321 h 536289"/>
                  <a:gd name="connsiteX58" fmla="*/ 153624 w 243970"/>
                  <a:gd name="connsiteY58" fmla="*/ 442262 h 536289"/>
                  <a:gd name="connsiteX59" fmla="*/ 157849 w 243970"/>
                  <a:gd name="connsiteY59" fmla="*/ 443321 h 536289"/>
                  <a:gd name="connsiteX60" fmla="*/ 136662 w 243970"/>
                  <a:gd name="connsiteY60" fmla="*/ 408063 h 536289"/>
                  <a:gd name="connsiteX61" fmla="*/ 137714 w 243970"/>
                  <a:gd name="connsiteY61" fmla="*/ 418763 h 536289"/>
                  <a:gd name="connsiteX62" fmla="*/ 136662 w 243970"/>
                  <a:gd name="connsiteY62" fmla="*/ 408063 h 536289"/>
                  <a:gd name="connsiteX63" fmla="*/ 152564 w 243970"/>
                  <a:gd name="connsiteY63" fmla="*/ 409132 h 536289"/>
                  <a:gd name="connsiteX64" fmla="*/ 154685 w 243970"/>
                  <a:gd name="connsiteY64" fmla="*/ 419813 h 536289"/>
                  <a:gd name="connsiteX65" fmla="*/ 152564 w 243970"/>
                  <a:gd name="connsiteY65" fmla="*/ 409132 h 536289"/>
                  <a:gd name="connsiteX66" fmla="*/ 50800 w 243970"/>
                  <a:gd name="connsiteY66" fmla="*/ 283094 h 536289"/>
                  <a:gd name="connsiteX67" fmla="*/ 65641 w 243970"/>
                  <a:gd name="connsiteY67" fmla="*/ 312998 h 536289"/>
                  <a:gd name="connsiteX68" fmla="*/ 40183 w 243970"/>
                  <a:gd name="connsiteY68" fmla="*/ 338616 h 536289"/>
                  <a:gd name="connsiteX69" fmla="*/ 69874 w 243970"/>
                  <a:gd name="connsiteY69" fmla="*/ 358927 h 536289"/>
                  <a:gd name="connsiteX70" fmla="*/ 69874 w 243970"/>
                  <a:gd name="connsiteY70" fmla="*/ 373893 h 536289"/>
                  <a:gd name="connsiteX71" fmla="*/ 90206 w 243970"/>
                  <a:gd name="connsiteY71" fmla="*/ 354821 h 536289"/>
                  <a:gd name="connsiteX72" fmla="*/ 99790 w 243970"/>
                  <a:gd name="connsiteY72" fmla="*/ 344916 h 536289"/>
                  <a:gd name="connsiteX73" fmla="*/ 118639 w 243970"/>
                  <a:gd name="connsiteY73" fmla="*/ 327954 h 536289"/>
                  <a:gd name="connsiteX74" fmla="*/ 99790 w 243970"/>
                  <a:gd name="connsiteY74" fmla="*/ 344916 h 536289"/>
                  <a:gd name="connsiteX75" fmla="*/ 90206 w 243970"/>
                  <a:gd name="connsiteY75" fmla="*/ 354821 h 536289"/>
                  <a:gd name="connsiteX76" fmla="*/ 87906 w 243970"/>
                  <a:gd name="connsiteY76" fmla="*/ 360005 h 536289"/>
                  <a:gd name="connsiteX77" fmla="*/ 85776 w 243970"/>
                  <a:gd name="connsiteY77" fmla="*/ 379219 h 536289"/>
                  <a:gd name="connsiteX78" fmla="*/ 86836 w 243970"/>
                  <a:gd name="connsiteY78" fmla="*/ 361065 h 536289"/>
                  <a:gd name="connsiteX79" fmla="*/ 71995 w 243970"/>
                  <a:gd name="connsiteY79" fmla="*/ 397383 h 536289"/>
                  <a:gd name="connsiteX80" fmla="*/ 214030 w 243970"/>
                  <a:gd name="connsiteY80" fmla="*/ 269197 h 536289"/>
                  <a:gd name="connsiteX81" fmla="*/ 87906 w 243970"/>
                  <a:gd name="connsiteY81" fmla="*/ 384564 h 536289"/>
                  <a:gd name="connsiteX82" fmla="*/ 73056 w 243970"/>
                  <a:gd name="connsiteY82" fmla="*/ 404866 h 536289"/>
                  <a:gd name="connsiteX83" fmla="*/ 218282 w 243970"/>
                  <a:gd name="connsiteY83" fmla="*/ 280965 h 536289"/>
                  <a:gd name="connsiteX84" fmla="*/ 91079 w 243970"/>
                  <a:gd name="connsiteY84" fmla="*/ 392047 h 536289"/>
                  <a:gd name="connsiteX85" fmla="*/ 75178 w 243970"/>
                  <a:gd name="connsiteY85" fmla="*/ 420910 h 536289"/>
                  <a:gd name="connsiteX86" fmla="*/ 225688 w 243970"/>
                  <a:gd name="connsiteY86" fmla="*/ 289498 h 536289"/>
                  <a:gd name="connsiteX87" fmla="*/ 147260 w 243970"/>
                  <a:gd name="connsiteY87" fmla="*/ 356808 h 536289"/>
                  <a:gd name="connsiteX88" fmla="*/ 144078 w 243970"/>
                  <a:gd name="connsiteY88" fmla="*/ 355748 h 536289"/>
                  <a:gd name="connsiteX89" fmla="*/ 76248 w 243970"/>
                  <a:gd name="connsiteY89" fmla="*/ 426227 h 536289"/>
                  <a:gd name="connsiteX90" fmla="*/ 79411 w 243970"/>
                  <a:gd name="connsiteY90" fmla="*/ 454011 h 536289"/>
                  <a:gd name="connsiteX91" fmla="*/ 92149 w 243970"/>
                  <a:gd name="connsiteY91" fmla="*/ 459366 h 536289"/>
                  <a:gd name="connsiteX92" fmla="*/ 104850 w 243970"/>
                  <a:gd name="connsiteY92" fmla="*/ 536277 h 536289"/>
                  <a:gd name="connsiteX93" fmla="*/ 145129 w 243970"/>
                  <a:gd name="connsiteY93" fmla="*/ 499950 h 536289"/>
                  <a:gd name="connsiteX94" fmla="*/ 144078 w 243970"/>
                  <a:gd name="connsiteY94" fmla="*/ 460425 h 536289"/>
                  <a:gd name="connsiteX95" fmla="*/ 166334 w 243970"/>
                  <a:gd name="connsiteY95" fmla="*/ 461494 h 536289"/>
                  <a:gd name="connsiteX96" fmla="*/ 169526 w 243970"/>
                  <a:gd name="connsiteY96" fmla="*/ 486072 h 536289"/>
                  <a:gd name="connsiteX97" fmla="*/ 209787 w 243970"/>
                  <a:gd name="connsiteY97" fmla="*/ 457218 h 536289"/>
                  <a:gd name="connsiteX98" fmla="*/ 188600 w 243970"/>
                  <a:gd name="connsiteY98" fmla="*/ 473225 h 536289"/>
                  <a:gd name="connsiteX99" fmla="*/ 171629 w 243970"/>
                  <a:gd name="connsiteY99" fmla="*/ 505286 h 536289"/>
                  <a:gd name="connsiteX100" fmla="*/ 214030 w 243970"/>
                  <a:gd name="connsiteY100" fmla="*/ 472156 h 536289"/>
                  <a:gd name="connsiteX101" fmla="*/ 212978 w 243970"/>
                  <a:gd name="connsiteY101" fmla="*/ 456159 h 536289"/>
                  <a:gd name="connsiteX102" fmla="*/ 236286 w 243970"/>
                  <a:gd name="connsiteY102" fmla="*/ 451873 h 536289"/>
                  <a:gd name="connsiteX103" fmla="*/ 242660 w 243970"/>
                  <a:gd name="connsiteY103" fmla="*/ 390987 h 536289"/>
                  <a:gd name="connsiteX104" fmla="*/ 242660 w 243970"/>
                  <a:gd name="connsiteY104" fmla="*/ 340773 h 536289"/>
                  <a:gd name="connsiteX105" fmla="*/ 237356 w 243970"/>
                  <a:gd name="connsiteY105" fmla="*/ 319412 h 536289"/>
                  <a:gd name="connsiteX106" fmla="*/ 226758 w 243970"/>
                  <a:gd name="connsiteY106" fmla="*/ 265990 h 536289"/>
                  <a:gd name="connsiteX107" fmla="*/ 208726 w 243970"/>
                  <a:gd name="connsiteY107" fmla="*/ 218991 h 536289"/>
                  <a:gd name="connsiteX108" fmla="*/ 211917 w 243970"/>
                  <a:gd name="connsiteY108" fmla="*/ 95063 h 536289"/>
                  <a:gd name="connsiteX109" fmla="*/ 222515 w 243970"/>
                  <a:gd name="connsiteY109" fmla="*/ 110029 h 536289"/>
                  <a:gd name="connsiteX110" fmla="*/ 228880 w 243970"/>
                  <a:gd name="connsiteY110" fmla="*/ 13875 h 536289"/>
                  <a:gd name="connsiteX111" fmla="*/ 206614 w 243970"/>
                  <a:gd name="connsiteY111" fmla="*/ -12 h 536289"/>
                  <a:gd name="connsiteX112" fmla="*/ 167386 w 243970"/>
                  <a:gd name="connsiteY112" fmla="*/ 3214 h 536289"/>
                  <a:gd name="connsiteX113" fmla="*/ 159979 w 243970"/>
                  <a:gd name="connsiteY113" fmla="*/ 105762 h 536289"/>
                  <a:gd name="connsiteX114" fmla="*/ 147260 w 243970"/>
                  <a:gd name="connsiteY114" fmla="*/ 47005 h 536289"/>
                  <a:gd name="connsiteX115" fmla="*/ 140896 w 243970"/>
                  <a:gd name="connsiteY115" fmla="*/ 28832 h 536289"/>
                  <a:gd name="connsiteX116" fmla="*/ 141947 w 243970"/>
                  <a:gd name="connsiteY116" fmla="*/ 102536 h 536289"/>
                  <a:gd name="connsiteX117" fmla="*/ 114406 w 243970"/>
                  <a:gd name="connsiteY117" fmla="*/ 7471 h 536289"/>
                  <a:gd name="connsiteX118" fmla="*/ 64570 w 243970"/>
                  <a:gd name="connsiteY118" fmla="*/ 9609 h 536289"/>
                  <a:gd name="connsiteX119" fmla="*/ 75178 w 243970"/>
                  <a:gd name="connsiteY119" fmla="*/ 72642 h 536289"/>
                  <a:gd name="connsiteX120" fmla="*/ 63519 w 243970"/>
                  <a:gd name="connsiteY120" fmla="*/ 21358 h 536289"/>
                  <a:gd name="connsiteX121" fmla="*/ 67752 w 243970"/>
                  <a:gd name="connsiteY121" fmla="*/ 82254 h 536289"/>
                  <a:gd name="connsiteX122" fmla="*/ 60337 w 243970"/>
                  <a:gd name="connsiteY122" fmla="*/ 16023 h 536289"/>
                  <a:gd name="connsiteX123" fmla="*/ 55033 w 243970"/>
                  <a:gd name="connsiteY123" fmla="*/ 102536 h 536289"/>
                  <a:gd name="connsiteX124" fmla="*/ 50800 w 243970"/>
                  <a:gd name="connsiteY124" fmla="*/ 33098 h 536289"/>
                  <a:gd name="connsiteX125" fmla="*/ 48669 w 243970"/>
                  <a:gd name="connsiteY125" fmla="*/ 111098 h 536289"/>
                  <a:gd name="connsiteX126" fmla="*/ 42314 w 243970"/>
                  <a:gd name="connsiteY126" fmla="*/ 55529 h 536289"/>
                  <a:gd name="connsiteX127" fmla="*/ -96 w 243970"/>
                  <a:gd name="connsiteY127" fmla="*/ 185890 h 536289"/>
                  <a:gd name="connsiteX128" fmla="*/ 14763 w 243970"/>
                  <a:gd name="connsiteY128" fmla="*/ 229672 h 536289"/>
                  <a:gd name="connsiteX129" fmla="*/ 50800 w 243970"/>
                  <a:gd name="connsiteY129" fmla="*/ 283094 h 536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243970" h="536289">
                    <a:moveTo>
                      <a:pt x="55033" y="116443"/>
                    </a:moveTo>
                    <a:cubicBezTo>
                      <a:pt x="57295" y="115941"/>
                      <a:pt x="57051" y="117975"/>
                      <a:pt x="57155" y="119631"/>
                    </a:cubicBezTo>
                    <a:cubicBezTo>
                      <a:pt x="63266" y="110114"/>
                      <a:pt x="67818" y="99027"/>
                      <a:pt x="77308" y="92925"/>
                    </a:cubicBezTo>
                    <a:cubicBezTo>
                      <a:pt x="76492" y="96945"/>
                      <a:pt x="78585" y="98043"/>
                      <a:pt x="78360" y="101467"/>
                    </a:cubicBezTo>
                    <a:cubicBezTo>
                      <a:pt x="81044" y="98696"/>
                      <a:pt x="76877" y="93757"/>
                      <a:pt x="78360" y="88658"/>
                    </a:cubicBezTo>
                    <a:cubicBezTo>
                      <a:pt x="82011" y="119849"/>
                      <a:pt x="89530" y="147463"/>
                      <a:pt x="95331" y="176269"/>
                    </a:cubicBezTo>
                    <a:cubicBezTo>
                      <a:pt x="98636" y="192796"/>
                      <a:pt x="103423" y="212369"/>
                      <a:pt x="101677" y="227543"/>
                    </a:cubicBezTo>
                    <a:cubicBezTo>
                      <a:pt x="99565" y="245906"/>
                      <a:pt x="81420" y="256142"/>
                      <a:pt x="81533" y="276680"/>
                    </a:cubicBezTo>
                    <a:cubicBezTo>
                      <a:pt x="65781" y="246265"/>
                      <a:pt x="47073" y="218812"/>
                      <a:pt x="30655" y="189078"/>
                    </a:cubicBezTo>
                    <a:cubicBezTo>
                      <a:pt x="33500" y="159544"/>
                      <a:pt x="53963" y="147737"/>
                      <a:pt x="55033" y="116443"/>
                    </a:cubicBezTo>
                    <a:close/>
                    <a:moveTo>
                      <a:pt x="99565" y="312998"/>
                    </a:moveTo>
                    <a:cubicBezTo>
                      <a:pt x="96589" y="304635"/>
                      <a:pt x="101179" y="294692"/>
                      <a:pt x="101677" y="286301"/>
                    </a:cubicBezTo>
                    <a:cubicBezTo>
                      <a:pt x="103855" y="293841"/>
                      <a:pt x="99640" y="304152"/>
                      <a:pt x="99565" y="312998"/>
                    </a:cubicBezTo>
                    <a:close/>
                    <a:moveTo>
                      <a:pt x="118639" y="255309"/>
                    </a:moveTo>
                    <a:cubicBezTo>
                      <a:pt x="119296" y="261052"/>
                      <a:pt x="129115" y="257570"/>
                      <a:pt x="134522" y="258516"/>
                    </a:cubicBezTo>
                    <a:lnTo>
                      <a:pt x="134522" y="254250"/>
                    </a:lnTo>
                    <a:cubicBezTo>
                      <a:pt x="128449" y="251837"/>
                      <a:pt x="119963" y="251837"/>
                      <a:pt x="112284" y="251043"/>
                    </a:cubicBezTo>
                    <a:cubicBezTo>
                      <a:pt x="110191" y="250059"/>
                      <a:pt x="110191" y="247457"/>
                      <a:pt x="112284" y="249974"/>
                    </a:cubicBezTo>
                    <a:cubicBezTo>
                      <a:pt x="134672" y="252490"/>
                      <a:pt x="167442" y="256482"/>
                      <a:pt x="184357" y="251043"/>
                    </a:cubicBezTo>
                    <a:cubicBezTo>
                      <a:pt x="167010" y="257769"/>
                      <a:pt x="146509" y="261326"/>
                      <a:pt x="121812" y="260654"/>
                    </a:cubicBezTo>
                    <a:cubicBezTo>
                      <a:pt x="117963" y="261326"/>
                      <a:pt x="124281" y="265649"/>
                      <a:pt x="120751" y="265990"/>
                    </a:cubicBezTo>
                    <a:cubicBezTo>
                      <a:pt x="115429" y="267797"/>
                      <a:pt x="117043" y="262603"/>
                      <a:pt x="115457" y="260654"/>
                    </a:cubicBezTo>
                    <a:cubicBezTo>
                      <a:pt x="110623" y="260172"/>
                      <a:pt x="107581" y="257911"/>
                      <a:pt x="103799" y="256378"/>
                    </a:cubicBezTo>
                    <a:cubicBezTo>
                      <a:pt x="108576" y="253871"/>
                      <a:pt x="114809" y="261988"/>
                      <a:pt x="118639" y="255309"/>
                    </a:cubicBezTo>
                    <a:close/>
                    <a:moveTo>
                      <a:pt x="152564" y="205094"/>
                    </a:moveTo>
                    <a:cubicBezTo>
                      <a:pt x="142276" y="208273"/>
                      <a:pt x="140079" y="187565"/>
                      <a:pt x="151494" y="190147"/>
                    </a:cubicBezTo>
                    <a:cubicBezTo>
                      <a:pt x="154779" y="192465"/>
                      <a:pt x="156403" y="201963"/>
                      <a:pt x="152564" y="205094"/>
                    </a:cubicBezTo>
                    <a:close/>
                    <a:moveTo>
                      <a:pt x="152564" y="173034"/>
                    </a:moveTo>
                    <a:cubicBezTo>
                      <a:pt x="148912" y="173526"/>
                      <a:pt x="146622" y="172636"/>
                      <a:pt x="144078" y="171974"/>
                    </a:cubicBezTo>
                    <a:cubicBezTo>
                      <a:pt x="132166" y="147936"/>
                      <a:pt x="162899" y="151701"/>
                      <a:pt x="152564" y="173034"/>
                    </a:cubicBezTo>
                    <a:close/>
                    <a:moveTo>
                      <a:pt x="150442" y="127114"/>
                    </a:moveTo>
                    <a:cubicBezTo>
                      <a:pt x="153071" y="129867"/>
                      <a:pt x="153840" y="139526"/>
                      <a:pt x="150442" y="142089"/>
                    </a:cubicBezTo>
                    <a:cubicBezTo>
                      <a:pt x="146997" y="142695"/>
                      <a:pt x="145514" y="141352"/>
                      <a:pt x="143027" y="141011"/>
                    </a:cubicBezTo>
                    <a:cubicBezTo>
                      <a:pt x="140248" y="134796"/>
                      <a:pt x="141534" y="121561"/>
                      <a:pt x="150442" y="127114"/>
                    </a:cubicBezTo>
                    <a:close/>
                    <a:moveTo>
                      <a:pt x="181184" y="75849"/>
                    </a:moveTo>
                    <a:cubicBezTo>
                      <a:pt x="180706" y="97078"/>
                      <a:pt x="174876" y="122176"/>
                      <a:pt x="175881" y="148485"/>
                    </a:cubicBezTo>
                    <a:cubicBezTo>
                      <a:pt x="176388" y="153508"/>
                      <a:pt x="173966" y="151067"/>
                      <a:pt x="174811" y="147416"/>
                    </a:cubicBezTo>
                    <a:cubicBezTo>
                      <a:pt x="174830" y="121419"/>
                      <a:pt x="173356" y="93965"/>
                      <a:pt x="181184" y="75849"/>
                    </a:cubicBezTo>
                    <a:close/>
                    <a:moveTo>
                      <a:pt x="192824" y="56607"/>
                    </a:moveTo>
                    <a:cubicBezTo>
                      <a:pt x="195462" y="58300"/>
                      <a:pt x="193266" y="64081"/>
                      <a:pt x="192824" y="66219"/>
                    </a:cubicBezTo>
                    <a:cubicBezTo>
                      <a:pt x="191125" y="63286"/>
                      <a:pt x="190018" y="58537"/>
                      <a:pt x="192824" y="56607"/>
                    </a:cubicBezTo>
                    <a:close/>
                    <a:moveTo>
                      <a:pt x="199208" y="123907"/>
                    </a:moveTo>
                    <a:cubicBezTo>
                      <a:pt x="200756" y="123008"/>
                      <a:pt x="200728" y="120473"/>
                      <a:pt x="201320" y="118571"/>
                    </a:cubicBezTo>
                    <a:cubicBezTo>
                      <a:pt x="203385" y="118552"/>
                      <a:pt x="197959" y="144540"/>
                      <a:pt x="199208" y="123907"/>
                    </a:cubicBezTo>
                    <a:close/>
                    <a:moveTo>
                      <a:pt x="209787" y="258516"/>
                    </a:moveTo>
                    <a:cubicBezTo>
                      <a:pt x="171713" y="290993"/>
                      <a:pt x="126158" y="325192"/>
                      <a:pt x="90028" y="363212"/>
                    </a:cubicBezTo>
                    <a:cubicBezTo>
                      <a:pt x="122798" y="325381"/>
                      <a:pt x="167789" y="290605"/>
                      <a:pt x="209787" y="258516"/>
                    </a:cubicBezTo>
                    <a:close/>
                    <a:moveTo>
                      <a:pt x="211917" y="14954"/>
                    </a:moveTo>
                    <a:cubicBezTo>
                      <a:pt x="216480" y="19135"/>
                      <a:pt x="212293" y="30128"/>
                      <a:pt x="209787" y="36305"/>
                    </a:cubicBezTo>
                    <a:cubicBezTo>
                      <a:pt x="207139" y="30062"/>
                      <a:pt x="212077" y="22248"/>
                      <a:pt x="211917" y="14954"/>
                    </a:cubicBezTo>
                    <a:close/>
                    <a:moveTo>
                      <a:pt x="222515" y="413418"/>
                    </a:moveTo>
                    <a:cubicBezTo>
                      <a:pt x="223332" y="403664"/>
                      <a:pt x="221060" y="397089"/>
                      <a:pt x="221455" y="387780"/>
                    </a:cubicBezTo>
                    <a:cubicBezTo>
                      <a:pt x="222600" y="394261"/>
                      <a:pt x="227631" y="407675"/>
                      <a:pt x="222515" y="413418"/>
                    </a:cubicBezTo>
                    <a:close/>
                    <a:moveTo>
                      <a:pt x="198147" y="333299"/>
                    </a:moveTo>
                    <a:cubicBezTo>
                      <a:pt x="201930" y="341927"/>
                      <a:pt x="202624" y="353705"/>
                      <a:pt x="204502" y="364281"/>
                    </a:cubicBezTo>
                    <a:cubicBezTo>
                      <a:pt x="201733" y="358870"/>
                      <a:pt x="199151" y="344027"/>
                      <a:pt x="198147" y="333299"/>
                    </a:cubicBezTo>
                    <a:close/>
                    <a:moveTo>
                      <a:pt x="157849" y="443321"/>
                    </a:moveTo>
                    <a:lnTo>
                      <a:pt x="137714" y="443321"/>
                    </a:lnTo>
                    <a:cubicBezTo>
                      <a:pt x="139460" y="436179"/>
                      <a:pt x="149494" y="439906"/>
                      <a:pt x="153624" y="442262"/>
                    </a:cubicBezTo>
                    <a:cubicBezTo>
                      <a:pt x="160909" y="441439"/>
                      <a:pt x="170418" y="443586"/>
                      <a:pt x="157849" y="443321"/>
                    </a:cubicBezTo>
                    <a:close/>
                    <a:moveTo>
                      <a:pt x="136662" y="408063"/>
                    </a:moveTo>
                    <a:cubicBezTo>
                      <a:pt x="137695" y="410305"/>
                      <a:pt x="139384" y="417334"/>
                      <a:pt x="137714" y="418763"/>
                    </a:cubicBezTo>
                    <a:cubicBezTo>
                      <a:pt x="132541" y="417921"/>
                      <a:pt x="137638" y="411544"/>
                      <a:pt x="136662" y="408063"/>
                    </a:cubicBezTo>
                    <a:close/>
                    <a:moveTo>
                      <a:pt x="152564" y="409132"/>
                    </a:moveTo>
                    <a:cubicBezTo>
                      <a:pt x="154159" y="411790"/>
                      <a:pt x="154601" y="415631"/>
                      <a:pt x="154685" y="419813"/>
                    </a:cubicBezTo>
                    <a:cubicBezTo>
                      <a:pt x="150987" y="419283"/>
                      <a:pt x="153118" y="412831"/>
                      <a:pt x="152564" y="409132"/>
                    </a:cubicBezTo>
                    <a:close/>
                    <a:moveTo>
                      <a:pt x="50800" y="283094"/>
                    </a:moveTo>
                    <a:cubicBezTo>
                      <a:pt x="56188" y="291211"/>
                      <a:pt x="66786" y="304029"/>
                      <a:pt x="65641" y="312998"/>
                    </a:cubicBezTo>
                    <a:cubicBezTo>
                      <a:pt x="64148" y="324709"/>
                      <a:pt x="41685" y="328039"/>
                      <a:pt x="40183" y="338616"/>
                    </a:cubicBezTo>
                    <a:cubicBezTo>
                      <a:pt x="38005" y="354405"/>
                      <a:pt x="54667" y="358643"/>
                      <a:pt x="69874" y="358927"/>
                    </a:cubicBezTo>
                    <a:lnTo>
                      <a:pt x="69874" y="373893"/>
                    </a:lnTo>
                    <a:cubicBezTo>
                      <a:pt x="76877" y="368368"/>
                      <a:pt x="83607" y="361632"/>
                      <a:pt x="90206" y="354821"/>
                    </a:cubicBezTo>
                    <a:cubicBezTo>
                      <a:pt x="92525" y="351046"/>
                      <a:pt x="96017" y="347887"/>
                      <a:pt x="99790" y="344916"/>
                    </a:cubicBezTo>
                    <a:cubicBezTo>
                      <a:pt x="106108" y="338474"/>
                      <a:pt x="112359" y="332457"/>
                      <a:pt x="118639" y="327954"/>
                    </a:cubicBezTo>
                    <a:cubicBezTo>
                      <a:pt x="114988" y="334520"/>
                      <a:pt x="106877" y="339363"/>
                      <a:pt x="99790" y="344916"/>
                    </a:cubicBezTo>
                    <a:cubicBezTo>
                      <a:pt x="96617" y="348161"/>
                      <a:pt x="93426" y="351491"/>
                      <a:pt x="90206" y="354821"/>
                    </a:cubicBezTo>
                    <a:cubicBezTo>
                      <a:pt x="89202" y="356429"/>
                      <a:pt x="88404" y="358142"/>
                      <a:pt x="87906" y="360005"/>
                    </a:cubicBezTo>
                    <a:cubicBezTo>
                      <a:pt x="86404" y="365473"/>
                      <a:pt x="90535" y="373524"/>
                      <a:pt x="85776" y="379219"/>
                    </a:cubicBezTo>
                    <a:cubicBezTo>
                      <a:pt x="85757" y="372777"/>
                      <a:pt x="85438" y="366088"/>
                      <a:pt x="86836" y="361065"/>
                    </a:cubicBezTo>
                    <a:cubicBezTo>
                      <a:pt x="77618" y="365038"/>
                      <a:pt x="66288" y="377876"/>
                      <a:pt x="71995" y="397383"/>
                    </a:cubicBezTo>
                    <a:cubicBezTo>
                      <a:pt x="117700" y="353005"/>
                      <a:pt x="162091" y="307293"/>
                      <a:pt x="214030" y="269197"/>
                    </a:cubicBezTo>
                    <a:cubicBezTo>
                      <a:pt x="169742" y="305240"/>
                      <a:pt x="127078" y="345058"/>
                      <a:pt x="87906" y="384564"/>
                    </a:cubicBezTo>
                    <a:cubicBezTo>
                      <a:pt x="82349" y="390155"/>
                      <a:pt x="74164" y="396200"/>
                      <a:pt x="73056" y="404866"/>
                    </a:cubicBezTo>
                    <a:cubicBezTo>
                      <a:pt x="118855" y="365208"/>
                      <a:pt x="164926" y="316536"/>
                      <a:pt x="218282" y="280965"/>
                    </a:cubicBezTo>
                    <a:cubicBezTo>
                      <a:pt x="176791" y="314445"/>
                      <a:pt x="130504" y="353090"/>
                      <a:pt x="91079" y="392047"/>
                    </a:cubicBezTo>
                    <a:cubicBezTo>
                      <a:pt x="81908" y="401100"/>
                      <a:pt x="70109" y="406966"/>
                      <a:pt x="75178" y="420910"/>
                    </a:cubicBezTo>
                    <a:cubicBezTo>
                      <a:pt x="122338" y="374792"/>
                      <a:pt x="170155" y="323602"/>
                      <a:pt x="225688" y="289498"/>
                    </a:cubicBezTo>
                    <a:cubicBezTo>
                      <a:pt x="200531" y="312903"/>
                      <a:pt x="167649" y="328550"/>
                      <a:pt x="147260" y="356808"/>
                    </a:cubicBezTo>
                    <a:cubicBezTo>
                      <a:pt x="147983" y="353241"/>
                      <a:pt x="145064" y="355076"/>
                      <a:pt x="144078" y="355748"/>
                    </a:cubicBezTo>
                    <a:cubicBezTo>
                      <a:pt x="121981" y="379749"/>
                      <a:pt x="95960" y="399833"/>
                      <a:pt x="76248" y="426227"/>
                    </a:cubicBezTo>
                    <a:cubicBezTo>
                      <a:pt x="78031" y="435327"/>
                      <a:pt x="81279" y="444182"/>
                      <a:pt x="79411" y="454011"/>
                    </a:cubicBezTo>
                    <a:cubicBezTo>
                      <a:pt x="81805" y="457663"/>
                      <a:pt x="88366" y="457105"/>
                      <a:pt x="92149" y="459366"/>
                    </a:cubicBezTo>
                    <a:cubicBezTo>
                      <a:pt x="97481" y="483887"/>
                      <a:pt x="102118" y="509108"/>
                      <a:pt x="104850" y="536277"/>
                    </a:cubicBezTo>
                    <a:cubicBezTo>
                      <a:pt x="117372" y="527498"/>
                      <a:pt x="132203" y="511832"/>
                      <a:pt x="145129" y="499950"/>
                    </a:cubicBezTo>
                    <a:cubicBezTo>
                      <a:pt x="145946" y="485590"/>
                      <a:pt x="143749" y="474285"/>
                      <a:pt x="144078" y="460425"/>
                    </a:cubicBezTo>
                    <a:cubicBezTo>
                      <a:pt x="151165" y="461116"/>
                      <a:pt x="161040" y="459016"/>
                      <a:pt x="166334" y="461494"/>
                    </a:cubicBezTo>
                    <a:cubicBezTo>
                      <a:pt x="168493" y="468580"/>
                      <a:pt x="167527" y="478807"/>
                      <a:pt x="169526" y="486072"/>
                    </a:cubicBezTo>
                    <a:cubicBezTo>
                      <a:pt x="181260" y="479724"/>
                      <a:pt x="197677" y="463150"/>
                      <a:pt x="209787" y="457218"/>
                    </a:cubicBezTo>
                    <a:cubicBezTo>
                      <a:pt x="204455" y="461580"/>
                      <a:pt x="196851" y="466603"/>
                      <a:pt x="188600" y="473225"/>
                    </a:cubicBezTo>
                    <a:cubicBezTo>
                      <a:pt x="177880" y="481862"/>
                      <a:pt x="164626" y="488380"/>
                      <a:pt x="171629" y="505286"/>
                    </a:cubicBezTo>
                    <a:cubicBezTo>
                      <a:pt x="186329" y="494813"/>
                      <a:pt x="200334" y="483650"/>
                      <a:pt x="214030" y="472156"/>
                    </a:cubicBezTo>
                    <a:cubicBezTo>
                      <a:pt x="212856" y="467653"/>
                      <a:pt x="212809" y="462015"/>
                      <a:pt x="212978" y="456159"/>
                    </a:cubicBezTo>
                    <a:cubicBezTo>
                      <a:pt x="222628" y="456613"/>
                      <a:pt x="230447" y="455232"/>
                      <a:pt x="236286" y="451873"/>
                    </a:cubicBezTo>
                    <a:cubicBezTo>
                      <a:pt x="242416" y="433208"/>
                      <a:pt x="241055" y="412226"/>
                      <a:pt x="242660" y="390987"/>
                    </a:cubicBezTo>
                    <a:cubicBezTo>
                      <a:pt x="243946" y="374044"/>
                      <a:pt x="244274" y="355341"/>
                      <a:pt x="242660" y="340773"/>
                    </a:cubicBezTo>
                    <a:cubicBezTo>
                      <a:pt x="241815" y="333138"/>
                      <a:pt x="238342" y="326459"/>
                      <a:pt x="237356" y="319412"/>
                    </a:cubicBezTo>
                    <a:cubicBezTo>
                      <a:pt x="234596" y="299668"/>
                      <a:pt x="232634" y="283661"/>
                      <a:pt x="226758" y="265990"/>
                    </a:cubicBezTo>
                    <a:cubicBezTo>
                      <a:pt x="221558" y="250390"/>
                      <a:pt x="214086" y="235263"/>
                      <a:pt x="208726" y="218991"/>
                    </a:cubicBezTo>
                    <a:cubicBezTo>
                      <a:pt x="196758" y="182428"/>
                      <a:pt x="208604" y="138551"/>
                      <a:pt x="211917" y="95063"/>
                    </a:cubicBezTo>
                    <a:cubicBezTo>
                      <a:pt x="217146" y="98336"/>
                      <a:pt x="217634" y="106396"/>
                      <a:pt x="222515" y="110029"/>
                    </a:cubicBezTo>
                    <a:cubicBezTo>
                      <a:pt x="222074" y="75376"/>
                      <a:pt x="222938" y="42086"/>
                      <a:pt x="228880" y="13875"/>
                    </a:cubicBezTo>
                    <a:cubicBezTo>
                      <a:pt x="224731" y="3989"/>
                      <a:pt x="212359" y="6411"/>
                      <a:pt x="206614" y="-12"/>
                    </a:cubicBezTo>
                    <a:cubicBezTo>
                      <a:pt x="194354" y="1899"/>
                      <a:pt x="180837" y="2495"/>
                      <a:pt x="167386" y="3214"/>
                    </a:cubicBezTo>
                    <a:cubicBezTo>
                      <a:pt x="167376" y="39863"/>
                      <a:pt x="162195" y="71308"/>
                      <a:pt x="159979" y="105762"/>
                    </a:cubicBezTo>
                    <a:cubicBezTo>
                      <a:pt x="155098" y="88138"/>
                      <a:pt x="150611" y="64658"/>
                      <a:pt x="147260" y="47005"/>
                    </a:cubicBezTo>
                    <a:cubicBezTo>
                      <a:pt x="146077" y="40771"/>
                      <a:pt x="147833" y="31339"/>
                      <a:pt x="140896" y="28832"/>
                    </a:cubicBezTo>
                    <a:cubicBezTo>
                      <a:pt x="140323" y="49370"/>
                      <a:pt x="141074" y="83484"/>
                      <a:pt x="141947" y="102536"/>
                    </a:cubicBezTo>
                    <a:cubicBezTo>
                      <a:pt x="128195" y="73531"/>
                      <a:pt x="127200" y="37829"/>
                      <a:pt x="114406" y="7471"/>
                    </a:cubicBezTo>
                    <a:cubicBezTo>
                      <a:pt x="96326" y="8133"/>
                      <a:pt x="75713" y="7745"/>
                      <a:pt x="64570" y="9609"/>
                    </a:cubicBezTo>
                    <a:cubicBezTo>
                      <a:pt x="65237" y="28633"/>
                      <a:pt x="75422" y="52728"/>
                      <a:pt x="75178" y="72642"/>
                    </a:cubicBezTo>
                    <a:cubicBezTo>
                      <a:pt x="69799" y="57042"/>
                      <a:pt x="69273" y="36580"/>
                      <a:pt x="63519" y="21358"/>
                    </a:cubicBezTo>
                    <a:cubicBezTo>
                      <a:pt x="63735" y="41518"/>
                      <a:pt x="72286" y="64412"/>
                      <a:pt x="67752" y="82254"/>
                    </a:cubicBezTo>
                    <a:cubicBezTo>
                      <a:pt x="66823" y="58622"/>
                      <a:pt x="64148" y="36760"/>
                      <a:pt x="60337" y="16023"/>
                    </a:cubicBezTo>
                    <a:cubicBezTo>
                      <a:pt x="46069" y="35539"/>
                      <a:pt x="59361" y="76559"/>
                      <a:pt x="55033" y="102536"/>
                    </a:cubicBezTo>
                    <a:cubicBezTo>
                      <a:pt x="52593" y="80456"/>
                      <a:pt x="53775" y="54668"/>
                      <a:pt x="50800" y="33098"/>
                    </a:cubicBezTo>
                    <a:cubicBezTo>
                      <a:pt x="37949" y="53353"/>
                      <a:pt x="53240" y="84108"/>
                      <a:pt x="48669" y="111098"/>
                    </a:cubicBezTo>
                    <a:cubicBezTo>
                      <a:pt x="47120" y="92007"/>
                      <a:pt x="46773" y="71696"/>
                      <a:pt x="42314" y="55529"/>
                    </a:cubicBezTo>
                    <a:cubicBezTo>
                      <a:pt x="29623" y="102026"/>
                      <a:pt x="2804" y="138107"/>
                      <a:pt x="-96" y="185890"/>
                    </a:cubicBezTo>
                    <a:cubicBezTo>
                      <a:pt x="-1298" y="206305"/>
                      <a:pt x="6456" y="215160"/>
                      <a:pt x="14763" y="229672"/>
                    </a:cubicBezTo>
                    <a:cubicBezTo>
                      <a:pt x="26929" y="251005"/>
                      <a:pt x="37311" y="262802"/>
                      <a:pt x="50800" y="283094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95" name="Freeform 176">
                <a:extLst>
                  <a:ext uri="{FF2B5EF4-FFF2-40B4-BE49-F238E27FC236}">
                    <a16:creationId xmlns:a16="http://schemas.microsoft.com/office/drawing/2014/main" id="{B9390573-33CA-41F8-8EEF-71CE29416A9B}"/>
                  </a:ext>
                </a:extLst>
              </p:cNvPr>
              <p:cNvSpPr/>
              <p:nvPr/>
            </p:nvSpPr>
            <p:spPr>
              <a:xfrm>
                <a:off x="6606499" y="3730743"/>
                <a:ext cx="113463" cy="154274"/>
              </a:xfrm>
              <a:custGeom>
                <a:avLst/>
                <a:gdLst>
                  <a:gd name="connsiteX0" fmla="*/ 1142 w 41641"/>
                  <a:gd name="connsiteY0" fmla="*/ 43770 h 56619"/>
                  <a:gd name="connsiteX1" fmla="*/ 7516 w 41641"/>
                  <a:gd name="connsiteY1" fmla="*/ 41641 h 56619"/>
                  <a:gd name="connsiteX2" fmla="*/ 2203 w 41641"/>
                  <a:gd name="connsiteY2" fmla="*/ 56607 h 56619"/>
                  <a:gd name="connsiteX3" fmla="*/ 41422 w 41641"/>
                  <a:gd name="connsiteY3" fmla="*/ 27763 h 56619"/>
                  <a:gd name="connsiteX4" fmla="*/ 41422 w 41641"/>
                  <a:gd name="connsiteY4" fmla="*/ -12 h 56619"/>
                  <a:gd name="connsiteX5" fmla="*/ 81 w 41641"/>
                  <a:gd name="connsiteY5" fmla="*/ 33108 h 56619"/>
                  <a:gd name="connsiteX6" fmla="*/ 1142 w 41641"/>
                  <a:gd name="connsiteY6" fmla="*/ 43770 h 56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641" h="56619">
                    <a:moveTo>
                      <a:pt x="1142" y="43770"/>
                    </a:moveTo>
                    <a:cubicBezTo>
                      <a:pt x="2043" y="46664"/>
                      <a:pt x="6615" y="38784"/>
                      <a:pt x="7516" y="41641"/>
                    </a:cubicBezTo>
                    <a:cubicBezTo>
                      <a:pt x="1011" y="43770"/>
                      <a:pt x="832" y="48490"/>
                      <a:pt x="2203" y="56607"/>
                    </a:cubicBezTo>
                    <a:cubicBezTo>
                      <a:pt x="16133" y="47856"/>
                      <a:pt x="27670" y="36693"/>
                      <a:pt x="41422" y="27763"/>
                    </a:cubicBezTo>
                    <a:lnTo>
                      <a:pt x="41422" y="-12"/>
                    </a:lnTo>
                    <a:cubicBezTo>
                      <a:pt x="26365" y="9713"/>
                      <a:pt x="12575" y="20753"/>
                      <a:pt x="81" y="33108"/>
                    </a:cubicBezTo>
                    <a:cubicBezTo>
                      <a:pt x="-548" y="33486"/>
                      <a:pt x="-191" y="41868"/>
                      <a:pt x="1142" y="43770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</p:grpSp>
        <p:grpSp>
          <p:nvGrpSpPr>
            <p:cNvPr id="488" name="Graphic 177">
              <a:extLst>
                <a:ext uri="{FF2B5EF4-FFF2-40B4-BE49-F238E27FC236}">
                  <a16:creationId xmlns:a16="http://schemas.microsoft.com/office/drawing/2014/main" id="{F4F37169-0F08-4A15-B956-0F1B122FA740}"/>
                </a:ext>
              </a:extLst>
            </p:cNvPr>
            <p:cNvGrpSpPr/>
            <p:nvPr/>
          </p:nvGrpSpPr>
          <p:grpSpPr>
            <a:xfrm>
              <a:off x="5016550" y="1928671"/>
              <a:ext cx="1895585" cy="3024801"/>
              <a:chOff x="4990387" y="1748539"/>
              <a:chExt cx="1648380" cy="2630334"/>
            </a:xfrm>
            <a:solidFill>
              <a:schemeClr val="bg1"/>
            </a:solidFill>
          </p:grpSpPr>
          <p:sp>
            <p:nvSpPr>
              <p:cNvPr id="489" name="Freeform 70">
                <a:extLst>
                  <a:ext uri="{FF2B5EF4-FFF2-40B4-BE49-F238E27FC236}">
                    <a16:creationId xmlns:a16="http://schemas.microsoft.com/office/drawing/2014/main" id="{CC286C7C-B5D8-4D45-B7AD-71AC7766F38E}"/>
                  </a:ext>
                </a:extLst>
              </p:cNvPr>
              <p:cNvSpPr/>
              <p:nvPr/>
            </p:nvSpPr>
            <p:spPr>
              <a:xfrm rot="-1917689">
                <a:off x="5846942" y="3093935"/>
                <a:ext cx="12114" cy="34638"/>
              </a:xfrm>
              <a:custGeom>
                <a:avLst/>
                <a:gdLst>
                  <a:gd name="connsiteX0" fmla="*/ 7272 w 12114"/>
                  <a:gd name="connsiteY0" fmla="*/ 34535 h 34638"/>
                  <a:gd name="connsiteX1" fmla="*/ 1768 w 12114"/>
                  <a:gd name="connsiteY1" fmla="*/ -103 h 34638"/>
                  <a:gd name="connsiteX2" fmla="*/ 7272 w 12114"/>
                  <a:gd name="connsiteY2" fmla="*/ 34535 h 34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114" h="34638">
                    <a:moveTo>
                      <a:pt x="7272" y="34535"/>
                    </a:moveTo>
                    <a:cubicBezTo>
                      <a:pt x="19236" y="19985"/>
                      <a:pt x="5644" y="11023"/>
                      <a:pt x="1768" y="-103"/>
                    </a:cubicBezTo>
                    <a:cubicBezTo>
                      <a:pt x="-1798" y="12645"/>
                      <a:pt x="-67" y="24234"/>
                      <a:pt x="7272" y="3453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90" name="Freeform 71">
                <a:extLst>
                  <a:ext uri="{FF2B5EF4-FFF2-40B4-BE49-F238E27FC236}">
                    <a16:creationId xmlns:a16="http://schemas.microsoft.com/office/drawing/2014/main" id="{0B57D736-EFCA-4579-905A-4B4B62FACED0}"/>
                  </a:ext>
                </a:extLst>
              </p:cNvPr>
              <p:cNvSpPr/>
              <p:nvPr/>
            </p:nvSpPr>
            <p:spPr>
              <a:xfrm rot="-1917689">
                <a:off x="5750093" y="1800622"/>
                <a:ext cx="30621" cy="81741"/>
              </a:xfrm>
              <a:custGeom>
                <a:avLst/>
                <a:gdLst>
                  <a:gd name="connsiteX0" fmla="*/ -47 w 30621"/>
                  <a:gd name="connsiteY0" fmla="*/ -109 h 81741"/>
                  <a:gd name="connsiteX1" fmla="*/ 30574 w 30621"/>
                  <a:gd name="connsiteY1" fmla="*/ 81633 h 81741"/>
                  <a:gd name="connsiteX2" fmla="*/ -47 w 30621"/>
                  <a:gd name="connsiteY2" fmla="*/ -109 h 81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621" h="81741">
                    <a:moveTo>
                      <a:pt x="-47" y="-109"/>
                    </a:moveTo>
                    <a:cubicBezTo>
                      <a:pt x="26594" y="20880"/>
                      <a:pt x="26336" y="69735"/>
                      <a:pt x="30574" y="81633"/>
                    </a:cubicBezTo>
                    <a:cubicBezTo>
                      <a:pt x="29463" y="53793"/>
                      <a:pt x="31426" y="14081"/>
                      <a:pt x="-47" y="-10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91" name="Freeform 72">
                <a:extLst>
                  <a:ext uri="{FF2B5EF4-FFF2-40B4-BE49-F238E27FC236}">
                    <a16:creationId xmlns:a16="http://schemas.microsoft.com/office/drawing/2014/main" id="{088B00BC-876F-45A5-B143-943942263725}"/>
                  </a:ext>
                </a:extLst>
              </p:cNvPr>
              <p:cNvSpPr/>
              <p:nvPr/>
            </p:nvSpPr>
            <p:spPr>
              <a:xfrm rot="-1917689">
                <a:off x="5446056" y="3054622"/>
                <a:ext cx="18631" cy="21864"/>
              </a:xfrm>
              <a:custGeom>
                <a:avLst/>
                <a:gdLst>
                  <a:gd name="connsiteX0" fmla="*/ 9460 w 18631"/>
                  <a:gd name="connsiteY0" fmla="*/ -95 h 21864"/>
                  <a:gd name="connsiteX1" fmla="*/ -24 w 18631"/>
                  <a:gd name="connsiteY1" fmla="*/ 14584 h 21864"/>
                  <a:gd name="connsiteX2" fmla="*/ 5790 w 18631"/>
                  <a:gd name="connsiteY2" fmla="*/ 21769 h 21864"/>
                  <a:gd name="connsiteX3" fmla="*/ 18607 w 18631"/>
                  <a:gd name="connsiteY3" fmla="*/ 12679 h 21864"/>
                  <a:gd name="connsiteX4" fmla="*/ 9460 w 18631"/>
                  <a:gd name="connsiteY4" fmla="*/ -95 h 21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31" h="21864">
                    <a:moveTo>
                      <a:pt x="9460" y="-95"/>
                    </a:moveTo>
                    <a:cubicBezTo>
                      <a:pt x="6281" y="4798"/>
                      <a:pt x="3154" y="9717"/>
                      <a:pt x="-24" y="14584"/>
                    </a:cubicBezTo>
                    <a:cubicBezTo>
                      <a:pt x="3439" y="16645"/>
                      <a:pt x="4679" y="19194"/>
                      <a:pt x="5790" y="21769"/>
                    </a:cubicBezTo>
                    <a:cubicBezTo>
                      <a:pt x="10390" y="20147"/>
                      <a:pt x="14007" y="14275"/>
                      <a:pt x="18607" y="12679"/>
                    </a:cubicBezTo>
                    <a:cubicBezTo>
                      <a:pt x="14602" y="8609"/>
                      <a:pt x="15868" y="3433"/>
                      <a:pt x="9460" y="-9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92" name="Freeform 73">
                <a:extLst>
                  <a:ext uri="{FF2B5EF4-FFF2-40B4-BE49-F238E27FC236}">
                    <a16:creationId xmlns:a16="http://schemas.microsoft.com/office/drawing/2014/main" id="{FAB811FA-7CF5-4509-81FD-67AB166315BB}"/>
                  </a:ext>
                </a:extLst>
              </p:cNvPr>
              <p:cNvSpPr/>
              <p:nvPr/>
            </p:nvSpPr>
            <p:spPr>
              <a:xfrm rot="-1917689">
                <a:off x="5500118" y="2744212"/>
                <a:ext cx="21617" cy="19191"/>
              </a:xfrm>
              <a:custGeom>
                <a:avLst/>
                <a:gdLst>
                  <a:gd name="connsiteX0" fmla="*/ 21573 w 21617"/>
                  <a:gd name="connsiteY0" fmla="*/ -98 h 19191"/>
                  <a:gd name="connsiteX1" fmla="*/ -30 w 21617"/>
                  <a:gd name="connsiteY1" fmla="*/ 17234 h 19191"/>
                  <a:gd name="connsiteX2" fmla="*/ 21573 w 21617"/>
                  <a:gd name="connsiteY2" fmla="*/ -98 h 19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617" h="19191">
                    <a:moveTo>
                      <a:pt x="21573" y="-98"/>
                    </a:moveTo>
                    <a:cubicBezTo>
                      <a:pt x="14131" y="4666"/>
                      <a:pt x="6378" y="7757"/>
                      <a:pt x="-30" y="17234"/>
                    </a:cubicBezTo>
                    <a:cubicBezTo>
                      <a:pt x="8988" y="25655"/>
                      <a:pt x="22089" y="2915"/>
                      <a:pt x="21573" y="-9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93" name="Freeform 74">
                <a:extLst>
                  <a:ext uri="{FF2B5EF4-FFF2-40B4-BE49-F238E27FC236}">
                    <a16:creationId xmlns:a16="http://schemas.microsoft.com/office/drawing/2014/main" id="{98DF4C92-CB83-4B84-91A4-3CDD7BAF4A6B}"/>
                  </a:ext>
                </a:extLst>
              </p:cNvPr>
              <p:cNvSpPr/>
              <p:nvPr/>
            </p:nvSpPr>
            <p:spPr>
              <a:xfrm rot="-1917689">
                <a:off x="5804793" y="3071917"/>
                <a:ext cx="15788" cy="24103"/>
              </a:xfrm>
              <a:custGeom>
                <a:avLst/>
                <a:gdLst>
                  <a:gd name="connsiteX0" fmla="*/ -21 w 15788"/>
                  <a:gd name="connsiteY0" fmla="*/ -21 h 24103"/>
                  <a:gd name="connsiteX1" fmla="*/ 15767 w 15788"/>
                  <a:gd name="connsiteY1" fmla="*/ 23878 h 24103"/>
                  <a:gd name="connsiteX2" fmla="*/ -21 w 15788"/>
                  <a:gd name="connsiteY2" fmla="*/ -21 h 24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788" h="24103">
                    <a:moveTo>
                      <a:pt x="-21" y="-21"/>
                    </a:moveTo>
                    <a:cubicBezTo>
                      <a:pt x="5121" y="6675"/>
                      <a:pt x="3364" y="25706"/>
                      <a:pt x="15767" y="23878"/>
                    </a:cubicBezTo>
                    <a:cubicBezTo>
                      <a:pt x="10289" y="17337"/>
                      <a:pt x="10392" y="-1489"/>
                      <a:pt x="-21" y="-21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94" name="Freeform 75">
                <a:extLst>
                  <a:ext uri="{FF2B5EF4-FFF2-40B4-BE49-F238E27FC236}">
                    <a16:creationId xmlns:a16="http://schemas.microsoft.com/office/drawing/2014/main" id="{4F9E003A-BF15-41EA-B065-792764E5F536}"/>
                  </a:ext>
                </a:extLst>
              </p:cNvPr>
              <p:cNvSpPr/>
              <p:nvPr/>
            </p:nvSpPr>
            <p:spPr>
              <a:xfrm rot="-1917689">
                <a:off x="5673228" y="1831202"/>
                <a:ext cx="138556" cy="290473"/>
              </a:xfrm>
              <a:custGeom>
                <a:avLst/>
                <a:gdLst>
                  <a:gd name="connsiteX0" fmla="*/ 59983 w 138556"/>
                  <a:gd name="connsiteY0" fmla="*/ 134017 h 290473"/>
                  <a:gd name="connsiteX1" fmla="*/ 72412 w 138556"/>
                  <a:gd name="connsiteY1" fmla="*/ 103962 h 290473"/>
                  <a:gd name="connsiteX2" fmla="*/ 28483 w 138556"/>
                  <a:gd name="connsiteY2" fmla="*/ -108 h 290473"/>
                  <a:gd name="connsiteX3" fmla="*/ -45 w 138556"/>
                  <a:gd name="connsiteY3" fmla="*/ 33501 h 290473"/>
                  <a:gd name="connsiteX4" fmla="*/ 15046 w 138556"/>
                  <a:gd name="connsiteY4" fmla="*/ 63838 h 290473"/>
                  <a:gd name="connsiteX5" fmla="*/ 28509 w 138556"/>
                  <a:gd name="connsiteY5" fmla="*/ 48309 h 290473"/>
                  <a:gd name="connsiteX6" fmla="*/ 15925 w 138556"/>
                  <a:gd name="connsiteY6" fmla="*/ 67856 h 290473"/>
                  <a:gd name="connsiteX7" fmla="*/ 115411 w 138556"/>
                  <a:gd name="connsiteY7" fmla="*/ 290366 h 290473"/>
                  <a:gd name="connsiteX8" fmla="*/ 138512 w 138556"/>
                  <a:gd name="connsiteY8" fmla="*/ 270613 h 290473"/>
                  <a:gd name="connsiteX9" fmla="*/ 74143 w 138556"/>
                  <a:gd name="connsiteY9" fmla="*/ 111997 h 290473"/>
                  <a:gd name="connsiteX10" fmla="*/ 59983 w 138556"/>
                  <a:gd name="connsiteY10" fmla="*/ 134017 h 290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8556" h="290473">
                    <a:moveTo>
                      <a:pt x="59983" y="134017"/>
                    </a:moveTo>
                    <a:cubicBezTo>
                      <a:pt x="58820" y="125132"/>
                      <a:pt x="64376" y="114856"/>
                      <a:pt x="72412" y="103962"/>
                    </a:cubicBezTo>
                    <a:cubicBezTo>
                      <a:pt x="58872" y="68989"/>
                      <a:pt x="43781" y="34428"/>
                      <a:pt x="28483" y="-108"/>
                    </a:cubicBezTo>
                    <a:cubicBezTo>
                      <a:pt x="18121" y="7335"/>
                      <a:pt x="8612" y="18435"/>
                      <a:pt x="-45" y="33501"/>
                    </a:cubicBezTo>
                    <a:cubicBezTo>
                      <a:pt x="6700" y="43184"/>
                      <a:pt x="8224" y="54104"/>
                      <a:pt x="15046" y="63838"/>
                    </a:cubicBezTo>
                    <a:cubicBezTo>
                      <a:pt x="19749" y="59718"/>
                      <a:pt x="22385" y="45811"/>
                      <a:pt x="28509" y="48309"/>
                    </a:cubicBezTo>
                    <a:cubicBezTo>
                      <a:pt x="24323" y="54799"/>
                      <a:pt x="20111" y="61366"/>
                      <a:pt x="15925" y="67856"/>
                    </a:cubicBezTo>
                    <a:cubicBezTo>
                      <a:pt x="49828" y="141897"/>
                      <a:pt x="77425" y="217303"/>
                      <a:pt x="115411" y="290366"/>
                    </a:cubicBezTo>
                    <a:cubicBezTo>
                      <a:pt x="122698" y="281893"/>
                      <a:pt x="131819" y="281687"/>
                      <a:pt x="138512" y="270613"/>
                    </a:cubicBezTo>
                    <a:cubicBezTo>
                      <a:pt x="120475" y="216994"/>
                      <a:pt x="99054" y="164122"/>
                      <a:pt x="74143" y="111997"/>
                    </a:cubicBezTo>
                    <a:cubicBezTo>
                      <a:pt x="66546" y="118745"/>
                      <a:pt x="70991" y="133579"/>
                      <a:pt x="59983" y="13401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95" name="Freeform 76">
                <a:extLst>
                  <a:ext uri="{FF2B5EF4-FFF2-40B4-BE49-F238E27FC236}">
                    <a16:creationId xmlns:a16="http://schemas.microsoft.com/office/drawing/2014/main" id="{88BBFBD8-6B58-4681-9702-1F04E07288DC}"/>
                  </a:ext>
                </a:extLst>
              </p:cNvPr>
              <p:cNvSpPr/>
              <p:nvPr/>
            </p:nvSpPr>
            <p:spPr>
              <a:xfrm rot="-1917689">
                <a:off x="5637861" y="1895610"/>
                <a:ext cx="163883" cy="281205"/>
              </a:xfrm>
              <a:custGeom>
                <a:avLst/>
                <a:gdLst>
                  <a:gd name="connsiteX0" fmla="*/ 33578 w 163883"/>
                  <a:gd name="connsiteY0" fmla="*/ 171283 h 281205"/>
                  <a:gd name="connsiteX1" fmla="*/ 59005 w 163883"/>
                  <a:gd name="connsiteY1" fmla="*/ 228971 h 281205"/>
                  <a:gd name="connsiteX2" fmla="*/ 59884 w 163883"/>
                  <a:gd name="connsiteY2" fmla="*/ 233014 h 281205"/>
                  <a:gd name="connsiteX3" fmla="*/ 32958 w 163883"/>
                  <a:gd name="connsiteY3" fmla="*/ 177747 h 281205"/>
                  <a:gd name="connsiteX4" fmla="*/ 33578 w 163883"/>
                  <a:gd name="connsiteY4" fmla="*/ 171283 h 281205"/>
                  <a:gd name="connsiteX5" fmla="*/ 114536 w 163883"/>
                  <a:gd name="connsiteY5" fmla="*/ 212617 h 281205"/>
                  <a:gd name="connsiteX6" fmla="*/ 99316 w 163883"/>
                  <a:gd name="connsiteY6" fmla="*/ 220189 h 281205"/>
                  <a:gd name="connsiteX7" fmla="*/ 114536 w 163883"/>
                  <a:gd name="connsiteY7" fmla="*/ 212617 h 281205"/>
                  <a:gd name="connsiteX8" fmla="*/ 163840 w 163883"/>
                  <a:gd name="connsiteY8" fmla="*/ 254518 h 281205"/>
                  <a:gd name="connsiteX9" fmla="*/ 57325 w 163883"/>
                  <a:gd name="connsiteY9" fmla="*/ -107 h 281205"/>
                  <a:gd name="connsiteX10" fmla="*/ 14792 w 163883"/>
                  <a:gd name="connsiteY10" fmla="*/ 249058 h 281205"/>
                  <a:gd name="connsiteX11" fmla="*/ 163840 w 163883"/>
                  <a:gd name="connsiteY11" fmla="*/ 254518 h 281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3883" h="281205">
                    <a:moveTo>
                      <a:pt x="33578" y="171283"/>
                    </a:moveTo>
                    <a:cubicBezTo>
                      <a:pt x="39030" y="191216"/>
                      <a:pt x="42932" y="211433"/>
                      <a:pt x="59005" y="228971"/>
                    </a:cubicBezTo>
                    <a:cubicBezTo>
                      <a:pt x="63760" y="231057"/>
                      <a:pt x="62494" y="234508"/>
                      <a:pt x="59884" y="233014"/>
                    </a:cubicBezTo>
                    <a:cubicBezTo>
                      <a:pt x="40994" y="216712"/>
                      <a:pt x="34508" y="197809"/>
                      <a:pt x="32958" y="177747"/>
                    </a:cubicBezTo>
                    <a:cubicBezTo>
                      <a:pt x="30581" y="176202"/>
                      <a:pt x="32984" y="173601"/>
                      <a:pt x="33578" y="171283"/>
                    </a:cubicBezTo>
                    <a:close/>
                    <a:moveTo>
                      <a:pt x="114536" y="212617"/>
                    </a:moveTo>
                    <a:cubicBezTo>
                      <a:pt x="110738" y="221090"/>
                      <a:pt x="103735" y="214883"/>
                      <a:pt x="99316" y="220189"/>
                    </a:cubicBezTo>
                    <a:cubicBezTo>
                      <a:pt x="95569" y="214729"/>
                      <a:pt x="108877" y="207029"/>
                      <a:pt x="114536" y="212617"/>
                    </a:cubicBezTo>
                    <a:close/>
                    <a:moveTo>
                      <a:pt x="163840" y="254518"/>
                    </a:moveTo>
                    <a:cubicBezTo>
                      <a:pt x="133684" y="168450"/>
                      <a:pt x="91719" y="84983"/>
                      <a:pt x="57325" y="-107"/>
                    </a:cubicBezTo>
                    <a:cubicBezTo>
                      <a:pt x="2259" y="52070"/>
                      <a:pt x="-15855" y="210660"/>
                      <a:pt x="14792" y="249058"/>
                    </a:cubicBezTo>
                    <a:cubicBezTo>
                      <a:pt x="56990" y="302059"/>
                      <a:pt x="120531" y="278675"/>
                      <a:pt x="163840" y="25451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96" name="Freeform 77">
                <a:extLst>
                  <a:ext uri="{FF2B5EF4-FFF2-40B4-BE49-F238E27FC236}">
                    <a16:creationId xmlns:a16="http://schemas.microsoft.com/office/drawing/2014/main" id="{9C59F501-27FD-46D4-80BA-5A7182943E60}"/>
                  </a:ext>
                </a:extLst>
              </p:cNvPr>
              <p:cNvSpPr/>
              <p:nvPr/>
            </p:nvSpPr>
            <p:spPr>
              <a:xfrm rot="-1917689">
                <a:off x="5622252" y="2299690"/>
                <a:ext cx="34186" cy="45750"/>
              </a:xfrm>
              <a:custGeom>
                <a:avLst/>
                <a:gdLst>
                  <a:gd name="connsiteX0" fmla="*/ 34149 w 34186"/>
                  <a:gd name="connsiteY0" fmla="*/ 13146 h 45750"/>
                  <a:gd name="connsiteX1" fmla="*/ -38 w 34186"/>
                  <a:gd name="connsiteY1" fmla="*/ 1660 h 45750"/>
                  <a:gd name="connsiteX2" fmla="*/ 20169 w 34186"/>
                  <a:gd name="connsiteY2" fmla="*/ 45647 h 45750"/>
                  <a:gd name="connsiteX3" fmla="*/ 34149 w 34186"/>
                  <a:gd name="connsiteY3" fmla="*/ 13146 h 4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186" h="45750">
                    <a:moveTo>
                      <a:pt x="34149" y="13146"/>
                    </a:moveTo>
                    <a:cubicBezTo>
                      <a:pt x="22443" y="7789"/>
                      <a:pt x="9109" y="-4701"/>
                      <a:pt x="-38" y="1660"/>
                    </a:cubicBezTo>
                    <a:cubicBezTo>
                      <a:pt x="10169" y="15567"/>
                      <a:pt x="11125" y="31534"/>
                      <a:pt x="20169" y="45647"/>
                    </a:cubicBezTo>
                    <a:cubicBezTo>
                      <a:pt x="26836" y="34367"/>
                      <a:pt x="31668" y="23473"/>
                      <a:pt x="34149" y="1314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97" name="Freeform 78">
                <a:extLst>
                  <a:ext uri="{FF2B5EF4-FFF2-40B4-BE49-F238E27FC236}">
                    <a16:creationId xmlns:a16="http://schemas.microsoft.com/office/drawing/2014/main" id="{612FE81A-770B-426A-823C-A65B7A4675A7}"/>
                  </a:ext>
                </a:extLst>
              </p:cNvPr>
              <p:cNvSpPr/>
              <p:nvPr/>
            </p:nvSpPr>
            <p:spPr>
              <a:xfrm rot="-1917689">
                <a:off x="5598406" y="2289163"/>
                <a:ext cx="41249" cy="96910"/>
              </a:xfrm>
              <a:custGeom>
                <a:avLst/>
                <a:gdLst>
                  <a:gd name="connsiteX0" fmla="*/ -38 w 41249"/>
                  <a:gd name="connsiteY0" fmla="*/ -103 h 96910"/>
                  <a:gd name="connsiteX1" fmla="*/ 38103 w 41249"/>
                  <a:gd name="connsiteY1" fmla="*/ 96807 h 96910"/>
                  <a:gd name="connsiteX2" fmla="*/ -38 w 41249"/>
                  <a:gd name="connsiteY2" fmla="*/ -103 h 96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249" h="96910">
                    <a:moveTo>
                      <a:pt x="-38" y="-103"/>
                    </a:moveTo>
                    <a:cubicBezTo>
                      <a:pt x="7404" y="33325"/>
                      <a:pt x="22934" y="65028"/>
                      <a:pt x="38103" y="96807"/>
                    </a:cubicBezTo>
                    <a:cubicBezTo>
                      <a:pt x="48103" y="59542"/>
                      <a:pt x="33606" y="27634"/>
                      <a:pt x="-38" y="-10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98" name="Freeform 79">
                <a:extLst>
                  <a:ext uri="{FF2B5EF4-FFF2-40B4-BE49-F238E27FC236}">
                    <a16:creationId xmlns:a16="http://schemas.microsoft.com/office/drawing/2014/main" id="{E9AF024F-624F-4412-97CA-9D0CAC49EC12}"/>
                  </a:ext>
                </a:extLst>
              </p:cNvPr>
              <p:cNvSpPr/>
              <p:nvPr/>
            </p:nvSpPr>
            <p:spPr>
              <a:xfrm rot="-1917689">
                <a:off x="5583680" y="2288598"/>
                <a:ext cx="58657" cy="140407"/>
              </a:xfrm>
              <a:custGeom>
                <a:avLst/>
                <a:gdLst>
                  <a:gd name="connsiteX0" fmla="*/ 50067 w 58657"/>
                  <a:gd name="connsiteY0" fmla="*/ 140305 h 140407"/>
                  <a:gd name="connsiteX1" fmla="*/ 58620 w 58657"/>
                  <a:gd name="connsiteY1" fmla="*/ 121608 h 140407"/>
                  <a:gd name="connsiteX2" fmla="*/ 8696 w 58657"/>
                  <a:gd name="connsiteY2" fmla="*/ -103 h 140407"/>
                  <a:gd name="connsiteX3" fmla="*/ -38 w 58657"/>
                  <a:gd name="connsiteY3" fmla="*/ 8087 h 140407"/>
                  <a:gd name="connsiteX4" fmla="*/ 50067 w 58657"/>
                  <a:gd name="connsiteY4" fmla="*/ 140305 h 140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657" h="140407">
                    <a:moveTo>
                      <a:pt x="50067" y="140305"/>
                    </a:moveTo>
                    <a:cubicBezTo>
                      <a:pt x="52987" y="134099"/>
                      <a:pt x="52134" y="128639"/>
                      <a:pt x="58620" y="121608"/>
                    </a:cubicBezTo>
                    <a:cubicBezTo>
                      <a:pt x="42082" y="81021"/>
                      <a:pt x="28749" y="39712"/>
                      <a:pt x="8696" y="-103"/>
                    </a:cubicBezTo>
                    <a:cubicBezTo>
                      <a:pt x="5802" y="2653"/>
                      <a:pt x="2236" y="2318"/>
                      <a:pt x="-38" y="8087"/>
                    </a:cubicBezTo>
                    <a:cubicBezTo>
                      <a:pt x="13193" y="52949"/>
                      <a:pt x="34692" y="95906"/>
                      <a:pt x="50067" y="14030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99" name="Freeform 80">
                <a:extLst>
                  <a:ext uri="{FF2B5EF4-FFF2-40B4-BE49-F238E27FC236}">
                    <a16:creationId xmlns:a16="http://schemas.microsoft.com/office/drawing/2014/main" id="{030B6C85-507B-43F0-BD30-9219FFE1806D}"/>
                  </a:ext>
                </a:extLst>
              </p:cNvPr>
              <p:cNvSpPr/>
              <p:nvPr/>
            </p:nvSpPr>
            <p:spPr>
              <a:xfrm rot="-1917689">
                <a:off x="5715833" y="2310043"/>
                <a:ext cx="70828" cy="68150"/>
              </a:xfrm>
              <a:custGeom>
                <a:avLst/>
                <a:gdLst>
                  <a:gd name="connsiteX0" fmla="*/ 35494 w 70828"/>
                  <a:gd name="connsiteY0" fmla="*/ -106 h 68150"/>
                  <a:gd name="connsiteX1" fmla="*/ -37 w 70828"/>
                  <a:gd name="connsiteY1" fmla="*/ 49702 h 68150"/>
                  <a:gd name="connsiteX2" fmla="*/ 58569 w 70828"/>
                  <a:gd name="connsiteY2" fmla="*/ 66441 h 68150"/>
                  <a:gd name="connsiteX3" fmla="*/ 70792 w 70828"/>
                  <a:gd name="connsiteY3" fmla="*/ 25931 h 68150"/>
                  <a:gd name="connsiteX4" fmla="*/ 35494 w 70828"/>
                  <a:gd name="connsiteY4" fmla="*/ -106 h 6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828" h="68150">
                    <a:moveTo>
                      <a:pt x="35494" y="-106"/>
                    </a:moveTo>
                    <a:cubicBezTo>
                      <a:pt x="23245" y="13389"/>
                      <a:pt x="4666" y="32292"/>
                      <a:pt x="-37" y="49702"/>
                    </a:cubicBezTo>
                    <a:cubicBezTo>
                      <a:pt x="12651" y="57428"/>
                      <a:pt x="42316" y="73086"/>
                      <a:pt x="58569" y="66441"/>
                    </a:cubicBezTo>
                    <a:cubicBezTo>
                      <a:pt x="63014" y="52818"/>
                      <a:pt x="68854" y="38937"/>
                      <a:pt x="70792" y="25931"/>
                    </a:cubicBezTo>
                    <a:cubicBezTo>
                      <a:pt x="65055" y="16634"/>
                      <a:pt x="49602" y="616"/>
                      <a:pt x="35494" y="-10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00" name="Freeform 81">
                <a:extLst>
                  <a:ext uri="{FF2B5EF4-FFF2-40B4-BE49-F238E27FC236}">
                    <a16:creationId xmlns:a16="http://schemas.microsoft.com/office/drawing/2014/main" id="{8CA64738-1DDA-42D4-953F-80A2411FD63A}"/>
                  </a:ext>
                </a:extLst>
              </p:cNvPr>
              <p:cNvSpPr/>
              <p:nvPr/>
            </p:nvSpPr>
            <p:spPr>
              <a:xfrm rot="-1917689">
                <a:off x="5556386" y="2306445"/>
                <a:ext cx="89847" cy="172863"/>
              </a:xfrm>
              <a:custGeom>
                <a:avLst/>
                <a:gdLst>
                  <a:gd name="connsiteX0" fmla="*/ 34718 w 89847"/>
                  <a:gd name="connsiteY0" fmla="*/ 47754 h 172863"/>
                  <a:gd name="connsiteX1" fmla="*/ 47897 w 89847"/>
                  <a:gd name="connsiteY1" fmla="*/ 59601 h 172863"/>
                  <a:gd name="connsiteX2" fmla="*/ 34718 w 89847"/>
                  <a:gd name="connsiteY2" fmla="*/ 47754 h 172863"/>
                  <a:gd name="connsiteX3" fmla="*/ -37 w 89847"/>
                  <a:gd name="connsiteY3" fmla="*/ 4771 h 172863"/>
                  <a:gd name="connsiteX4" fmla="*/ 78983 w 89847"/>
                  <a:gd name="connsiteY4" fmla="*/ 172761 h 172863"/>
                  <a:gd name="connsiteX5" fmla="*/ 89810 w 89847"/>
                  <a:gd name="connsiteY5" fmla="*/ 145153 h 172863"/>
                  <a:gd name="connsiteX6" fmla="*/ 30584 w 89847"/>
                  <a:gd name="connsiteY6" fmla="*/ 187 h 172863"/>
                  <a:gd name="connsiteX7" fmla="*/ -37 w 89847"/>
                  <a:gd name="connsiteY7" fmla="*/ 4771 h 172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9847" h="172863">
                    <a:moveTo>
                      <a:pt x="34718" y="47754"/>
                    </a:moveTo>
                    <a:cubicBezTo>
                      <a:pt x="43272" y="45642"/>
                      <a:pt x="45882" y="54167"/>
                      <a:pt x="47897" y="59601"/>
                    </a:cubicBezTo>
                    <a:cubicBezTo>
                      <a:pt x="45339" y="63283"/>
                      <a:pt x="26140" y="53265"/>
                      <a:pt x="34718" y="47754"/>
                    </a:cubicBezTo>
                    <a:close/>
                    <a:moveTo>
                      <a:pt x="-37" y="4771"/>
                    </a:moveTo>
                    <a:cubicBezTo>
                      <a:pt x="28439" y="60296"/>
                      <a:pt x="52419" y="116799"/>
                      <a:pt x="78983" y="172761"/>
                    </a:cubicBezTo>
                    <a:cubicBezTo>
                      <a:pt x="86167" y="162820"/>
                      <a:pt x="85392" y="154554"/>
                      <a:pt x="89810" y="145153"/>
                    </a:cubicBezTo>
                    <a:cubicBezTo>
                      <a:pt x="68983" y="97072"/>
                      <a:pt x="55830" y="47342"/>
                      <a:pt x="30584" y="187"/>
                    </a:cubicBezTo>
                    <a:cubicBezTo>
                      <a:pt x="20868" y="4076"/>
                      <a:pt x="8284" y="-5350"/>
                      <a:pt x="-37" y="4771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01" name="Freeform 82">
                <a:extLst>
                  <a:ext uri="{FF2B5EF4-FFF2-40B4-BE49-F238E27FC236}">
                    <a16:creationId xmlns:a16="http://schemas.microsoft.com/office/drawing/2014/main" id="{DDC86E66-4FB6-4FCA-9432-6A52B1ABA45B}"/>
                  </a:ext>
                </a:extLst>
              </p:cNvPr>
              <p:cNvSpPr/>
              <p:nvPr/>
            </p:nvSpPr>
            <p:spPr>
              <a:xfrm rot="-1917689">
                <a:off x="5751954" y="2396151"/>
                <a:ext cx="22043" cy="49781"/>
              </a:xfrm>
              <a:custGeom>
                <a:avLst/>
                <a:gdLst>
                  <a:gd name="connsiteX0" fmla="*/ 22008 w 22043"/>
                  <a:gd name="connsiteY0" fmla="*/ 20472 h 49781"/>
                  <a:gd name="connsiteX1" fmla="*/ 587 w 22043"/>
                  <a:gd name="connsiteY1" fmla="*/ -105 h 49781"/>
                  <a:gd name="connsiteX2" fmla="*/ 13610 w 22043"/>
                  <a:gd name="connsiteY2" fmla="*/ 49676 h 49781"/>
                  <a:gd name="connsiteX3" fmla="*/ 22008 w 22043"/>
                  <a:gd name="connsiteY3" fmla="*/ 20472 h 49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043" h="49781">
                    <a:moveTo>
                      <a:pt x="22008" y="20472"/>
                    </a:moveTo>
                    <a:cubicBezTo>
                      <a:pt x="13843" y="13801"/>
                      <a:pt x="13042" y="5586"/>
                      <a:pt x="587" y="-105"/>
                    </a:cubicBezTo>
                    <a:cubicBezTo>
                      <a:pt x="-2979" y="18231"/>
                      <a:pt x="9786" y="32936"/>
                      <a:pt x="13610" y="49676"/>
                    </a:cubicBezTo>
                    <a:cubicBezTo>
                      <a:pt x="20561" y="39040"/>
                      <a:pt x="16117" y="30876"/>
                      <a:pt x="22008" y="2047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02" name="Freeform 83">
                <a:extLst>
                  <a:ext uri="{FF2B5EF4-FFF2-40B4-BE49-F238E27FC236}">
                    <a16:creationId xmlns:a16="http://schemas.microsoft.com/office/drawing/2014/main" id="{6D14145A-AF96-487A-94EF-EDAC067A50AD}"/>
                  </a:ext>
                </a:extLst>
              </p:cNvPr>
              <p:cNvSpPr/>
              <p:nvPr/>
            </p:nvSpPr>
            <p:spPr>
              <a:xfrm rot="-1917689">
                <a:off x="5751957" y="2410671"/>
                <a:ext cx="19656" cy="63353"/>
              </a:xfrm>
              <a:custGeom>
                <a:avLst/>
                <a:gdLst>
                  <a:gd name="connsiteX0" fmla="*/ 19523 w 19656"/>
                  <a:gd name="connsiteY0" fmla="*/ 63248 h 63353"/>
                  <a:gd name="connsiteX1" fmla="*/ 1357 w 19656"/>
                  <a:gd name="connsiteY1" fmla="*/ -105 h 63353"/>
                  <a:gd name="connsiteX2" fmla="*/ 19523 w 19656"/>
                  <a:gd name="connsiteY2" fmla="*/ 63248 h 63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656" h="63353">
                    <a:moveTo>
                      <a:pt x="19523" y="63248"/>
                    </a:moveTo>
                    <a:cubicBezTo>
                      <a:pt x="20738" y="40533"/>
                      <a:pt x="10402" y="20343"/>
                      <a:pt x="1357" y="-105"/>
                    </a:cubicBezTo>
                    <a:cubicBezTo>
                      <a:pt x="-4922" y="23665"/>
                      <a:pt x="11616" y="42568"/>
                      <a:pt x="19523" y="6324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03" name="Freeform 84">
                <a:extLst>
                  <a:ext uri="{FF2B5EF4-FFF2-40B4-BE49-F238E27FC236}">
                    <a16:creationId xmlns:a16="http://schemas.microsoft.com/office/drawing/2014/main" id="{2A647624-4F36-42D3-ABD2-187412980589}"/>
                  </a:ext>
                </a:extLst>
              </p:cNvPr>
              <p:cNvSpPr/>
              <p:nvPr/>
            </p:nvSpPr>
            <p:spPr>
              <a:xfrm rot="-1917689">
                <a:off x="5746692" y="2429871"/>
                <a:ext cx="35126" cy="90909"/>
              </a:xfrm>
              <a:custGeom>
                <a:avLst/>
                <a:gdLst>
                  <a:gd name="connsiteX0" fmla="*/ 10974 w 35126"/>
                  <a:gd name="connsiteY0" fmla="*/ -105 h 90909"/>
                  <a:gd name="connsiteX1" fmla="*/ -34 w 35126"/>
                  <a:gd name="connsiteY1" fmla="*/ 17047 h 90909"/>
                  <a:gd name="connsiteX2" fmla="*/ 28830 w 35126"/>
                  <a:gd name="connsiteY2" fmla="*/ 90805 h 90909"/>
                  <a:gd name="connsiteX3" fmla="*/ 10974 w 35126"/>
                  <a:gd name="connsiteY3" fmla="*/ -105 h 90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126" h="90909">
                    <a:moveTo>
                      <a:pt x="10974" y="-105"/>
                    </a:moveTo>
                    <a:cubicBezTo>
                      <a:pt x="7330" y="5612"/>
                      <a:pt x="3661" y="11355"/>
                      <a:pt x="-34" y="17047"/>
                    </a:cubicBezTo>
                    <a:cubicBezTo>
                      <a:pt x="12421" y="41023"/>
                      <a:pt x="15987" y="66931"/>
                      <a:pt x="28830" y="90805"/>
                    </a:cubicBezTo>
                    <a:cubicBezTo>
                      <a:pt x="46970" y="55265"/>
                      <a:pt x="20922" y="29383"/>
                      <a:pt x="10974" y="-10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04" name="Freeform 85">
                <a:extLst>
                  <a:ext uri="{FF2B5EF4-FFF2-40B4-BE49-F238E27FC236}">
                    <a16:creationId xmlns:a16="http://schemas.microsoft.com/office/drawing/2014/main" id="{8D28A127-7D25-439B-8C04-32B8E36529FA}"/>
                  </a:ext>
                </a:extLst>
              </p:cNvPr>
              <p:cNvSpPr/>
              <p:nvPr/>
            </p:nvSpPr>
            <p:spPr>
              <a:xfrm rot="-1917689">
                <a:off x="5743303" y="2458407"/>
                <a:ext cx="37823" cy="94051"/>
              </a:xfrm>
              <a:custGeom>
                <a:avLst/>
                <a:gdLst>
                  <a:gd name="connsiteX0" fmla="*/ 11905 w 37823"/>
                  <a:gd name="connsiteY0" fmla="*/ -105 h 94051"/>
                  <a:gd name="connsiteX1" fmla="*/ -34 w 37823"/>
                  <a:gd name="connsiteY1" fmla="*/ 13081 h 94051"/>
                  <a:gd name="connsiteX2" fmla="*/ 34644 w 37823"/>
                  <a:gd name="connsiteY2" fmla="*/ 93947 h 94051"/>
                  <a:gd name="connsiteX3" fmla="*/ 11905 w 37823"/>
                  <a:gd name="connsiteY3" fmla="*/ -105 h 94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823" h="94051">
                    <a:moveTo>
                      <a:pt x="11905" y="-105"/>
                    </a:moveTo>
                    <a:cubicBezTo>
                      <a:pt x="8804" y="8548"/>
                      <a:pt x="3610" y="7286"/>
                      <a:pt x="-34" y="13081"/>
                    </a:cubicBezTo>
                    <a:cubicBezTo>
                      <a:pt x="12473" y="39839"/>
                      <a:pt x="20923" y="67472"/>
                      <a:pt x="34644" y="93947"/>
                    </a:cubicBezTo>
                    <a:cubicBezTo>
                      <a:pt x="46944" y="58278"/>
                      <a:pt x="19734" y="31237"/>
                      <a:pt x="11905" y="-10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05" name="Freeform 86">
                <a:extLst>
                  <a:ext uri="{FF2B5EF4-FFF2-40B4-BE49-F238E27FC236}">
                    <a16:creationId xmlns:a16="http://schemas.microsoft.com/office/drawing/2014/main" id="{08DBBF13-A2E0-4A82-91B9-6E168021A0B6}"/>
                  </a:ext>
                </a:extLst>
              </p:cNvPr>
              <p:cNvSpPr/>
              <p:nvPr/>
            </p:nvSpPr>
            <p:spPr>
              <a:xfrm rot="-1917689">
                <a:off x="5747722" y="2484533"/>
                <a:ext cx="35820" cy="95313"/>
              </a:xfrm>
              <a:custGeom>
                <a:avLst/>
                <a:gdLst>
                  <a:gd name="connsiteX0" fmla="*/ 35653 w 35820"/>
                  <a:gd name="connsiteY0" fmla="*/ 95209 h 95313"/>
                  <a:gd name="connsiteX1" fmla="*/ -33 w 35820"/>
                  <a:gd name="connsiteY1" fmla="*/ -105 h 95313"/>
                  <a:gd name="connsiteX2" fmla="*/ 35653 w 35820"/>
                  <a:gd name="connsiteY2" fmla="*/ 95209 h 95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820" h="95313">
                    <a:moveTo>
                      <a:pt x="35653" y="95209"/>
                    </a:moveTo>
                    <a:cubicBezTo>
                      <a:pt x="37720" y="61703"/>
                      <a:pt x="15471" y="22584"/>
                      <a:pt x="-33" y="-105"/>
                    </a:cubicBezTo>
                    <a:cubicBezTo>
                      <a:pt x="2938" y="33581"/>
                      <a:pt x="24386" y="63326"/>
                      <a:pt x="35653" y="9520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06" name="Freeform 87">
                <a:extLst>
                  <a:ext uri="{FF2B5EF4-FFF2-40B4-BE49-F238E27FC236}">
                    <a16:creationId xmlns:a16="http://schemas.microsoft.com/office/drawing/2014/main" id="{F57E05FD-B7F3-4E80-B78D-11F3DD19BB84}"/>
                  </a:ext>
                </a:extLst>
              </p:cNvPr>
              <p:cNvSpPr/>
              <p:nvPr/>
            </p:nvSpPr>
            <p:spPr>
              <a:xfrm rot="-1917689">
                <a:off x="5862367" y="2500713"/>
                <a:ext cx="61319" cy="150941"/>
              </a:xfrm>
              <a:custGeom>
                <a:avLst/>
                <a:gdLst>
                  <a:gd name="connsiteX0" fmla="*/ 51856 w 61319"/>
                  <a:gd name="connsiteY0" fmla="*/ 150834 h 150941"/>
                  <a:gd name="connsiteX1" fmla="*/ 61288 w 61319"/>
                  <a:gd name="connsiteY1" fmla="*/ 136181 h 150941"/>
                  <a:gd name="connsiteX2" fmla="*/ 10279 w 61319"/>
                  <a:gd name="connsiteY2" fmla="*/ -107 h 150941"/>
                  <a:gd name="connsiteX3" fmla="*/ -31 w 61319"/>
                  <a:gd name="connsiteY3" fmla="*/ 10581 h 150941"/>
                  <a:gd name="connsiteX4" fmla="*/ 39169 w 61319"/>
                  <a:gd name="connsiteY4" fmla="*/ 122042 h 150941"/>
                  <a:gd name="connsiteX5" fmla="*/ 51856 w 61319"/>
                  <a:gd name="connsiteY5" fmla="*/ 150834 h 150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319" h="150941">
                    <a:moveTo>
                      <a:pt x="51856" y="150834"/>
                    </a:moveTo>
                    <a:cubicBezTo>
                      <a:pt x="55009" y="145941"/>
                      <a:pt x="58135" y="141074"/>
                      <a:pt x="61288" y="136181"/>
                    </a:cubicBezTo>
                    <a:cubicBezTo>
                      <a:pt x="45241" y="91885"/>
                      <a:pt x="33380" y="35690"/>
                      <a:pt x="10279" y="-107"/>
                    </a:cubicBezTo>
                    <a:cubicBezTo>
                      <a:pt x="7462" y="6099"/>
                      <a:pt x="3870" y="9036"/>
                      <a:pt x="-31" y="10581"/>
                    </a:cubicBezTo>
                    <a:cubicBezTo>
                      <a:pt x="10021" y="45348"/>
                      <a:pt x="27850" y="87893"/>
                      <a:pt x="39169" y="122042"/>
                    </a:cubicBezTo>
                    <a:cubicBezTo>
                      <a:pt x="42786" y="132781"/>
                      <a:pt x="40538" y="150139"/>
                      <a:pt x="51856" y="15083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07" name="Freeform 88">
                <a:extLst>
                  <a:ext uri="{FF2B5EF4-FFF2-40B4-BE49-F238E27FC236}">
                    <a16:creationId xmlns:a16="http://schemas.microsoft.com/office/drawing/2014/main" id="{B77C8ED1-F5CE-4A47-8FC4-C14161D48838}"/>
                  </a:ext>
                </a:extLst>
              </p:cNvPr>
              <p:cNvSpPr/>
              <p:nvPr/>
            </p:nvSpPr>
            <p:spPr>
              <a:xfrm rot="-1917689">
                <a:off x="5861367" y="2525953"/>
                <a:ext cx="55246" cy="155628"/>
              </a:xfrm>
              <a:custGeom>
                <a:avLst/>
                <a:gdLst>
                  <a:gd name="connsiteX0" fmla="*/ 6274 w 55246"/>
                  <a:gd name="connsiteY0" fmla="*/ -107 h 155628"/>
                  <a:gd name="connsiteX1" fmla="*/ -31 w 55246"/>
                  <a:gd name="connsiteY1" fmla="*/ 9705 h 155628"/>
                  <a:gd name="connsiteX2" fmla="*/ 55216 w 55246"/>
                  <a:gd name="connsiteY2" fmla="*/ 155521 h 155628"/>
                  <a:gd name="connsiteX3" fmla="*/ 6274 w 55246"/>
                  <a:gd name="connsiteY3" fmla="*/ -107 h 155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6" h="155628">
                    <a:moveTo>
                      <a:pt x="6274" y="-107"/>
                    </a:moveTo>
                    <a:cubicBezTo>
                      <a:pt x="4155" y="3138"/>
                      <a:pt x="2062" y="6409"/>
                      <a:pt x="-31" y="9705"/>
                    </a:cubicBezTo>
                    <a:cubicBezTo>
                      <a:pt x="21003" y="57710"/>
                      <a:pt x="36714" y="106899"/>
                      <a:pt x="55216" y="155521"/>
                    </a:cubicBezTo>
                    <a:cubicBezTo>
                      <a:pt x="47929" y="101645"/>
                      <a:pt x="25189" y="51168"/>
                      <a:pt x="6274" y="-10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08" name="Freeform 89">
                <a:extLst>
                  <a:ext uri="{FF2B5EF4-FFF2-40B4-BE49-F238E27FC236}">
                    <a16:creationId xmlns:a16="http://schemas.microsoft.com/office/drawing/2014/main" id="{3AAC8794-53F6-45F2-8B18-AFD247B8D2FF}"/>
                  </a:ext>
                </a:extLst>
              </p:cNvPr>
              <p:cNvSpPr/>
              <p:nvPr/>
            </p:nvSpPr>
            <p:spPr>
              <a:xfrm rot="-1917689">
                <a:off x="6008260" y="2610868"/>
                <a:ext cx="57402" cy="175200"/>
              </a:xfrm>
              <a:custGeom>
                <a:avLst/>
                <a:gdLst>
                  <a:gd name="connsiteX0" fmla="*/ 35348 w 57402"/>
                  <a:gd name="connsiteY0" fmla="*/ 62420 h 175200"/>
                  <a:gd name="connsiteX1" fmla="*/ 22427 w 57402"/>
                  <a:gd name="connsiteY1" fmla="*/ 61055 h 175200"/>
                  <a:gd name="connsiteX2" fmla="*/ 13280 w 57402"/>
                  <a:gd name="connsiteY2" fmla="*/ -109 h 175200"/>
                  <a:gd name="connsiteX3" fmla="*/ -28 w 57402"/>
                  <a:gd name="connsiteY3" fmla="*/ 25927 h 175200"/>
                  <a:gd name="connsiteX4" fmla="*/ 49586 w 57402"/>
                  <a:gd name="connsiteY4" fmla="*/ 175092 h 175200"/>
                  <a:gd name="connsiteX5" fmla="*/ 35348 w 57402"/>
                  <a:gd name="connsiteY5" fmla="*/ 62420 h 17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402" h="175200">
                    <a:moveTo>
                      <a:pt x="35348" y="62420"/>
                    </a:moveTo>
                    <a:cubicBezTo>
                      <a:pt x="29456" y="54308"/>
                      <a:pt x="28422" y="69142"/>
                      <a:pt x="22427" y="61055"/>
                    </a:cubicBezTo>
                    <a:cubicBezTo>
                      <a:pt x="29921" y="38392"/>
                      <a:pt x="19404" y="19644"/>
                      <a:pt x="13280" y="-109"/>
                    </a:cubicBezTo>
                    <a:cubicBezTo>
                      <a:pt x="4313" y="9548"/>
                      <a:pt x="7052" y="16630"/>
                      <a:pt x="-28" y="25927"/>
                    </a:cubicBezTo>
                    <a:cubicBezTo>
                      <a:pt x="19869" y="74910"/>
                      <a:pt x="31110" y="125799"/>
                      <a:pt x="49586" y="175092"/>
                    </a:cubicBezTo>
                    <a:cubicBezTo>
                      <a:pt x="73411" y="131311"/>
                      <a:pt x="34934" y="101128"/>
                      <a:pt x="35348" y="6242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09" name="Freeform 90">
                <a:extLst>
                  <a:ext uri="{FF2B5EF4-FFF2-40B4-BE49-F238E27FC236}">
                    <a16:creationId xmlns:a16="http://schemas.microsoft.com/office/drawing/2014/main" id="{A1BD9147-3A17-4841-A5D4-8A288FE9BB2E}"/>
                  </a:ext>
                </a:extLst>
              </p:cNvPr>
              <p:cNvSpPr/>
              <p:nvPr/>
            </p:nvSpPr>
            <p:spPr>
              <a:xfrm rot="-1917689">
                <a:off x="5424791" y="2640998"/>
                <a:ext cx="138453" cy="219110"/>
              </a:xfrm>
              <a:custGeom>
                <a:avLst/>
                <a:gdLst>
                  <a:gd name="connsiteX0" fmla="*/ 71005 w 138453"/>
                  <a:gd name="connsiteY0" fmla="*/ 128875 h 219110"/>
                  <a:gd name="connsiteX1" fmla="*/ 92608 w 138453"/>
                  <a:gd name="connsiteY1" fmla="*/ 111543 h 219110"/>
                  <a:gd name="connsiteX2" fmla="*/ 71005 w 138453"/>
                  <a:gd name="connsiteY2" fmla="*/ 128875 h 219110"/>
                  <a:gd name="connsiteX3" fmla="*/ 138423 w 138453"/>
                  <a:gd name="connsiteY3" fmla="*/ 137348 h 219110"/>
                  <a:gd name="connsiteX4" fmla="*/ 63873 w 138453"/>
                  <a:gd name="connsiteY4" fmla="*/ -98 h 219110"/>
                  <a:gd name="connsiteX5" fmla="*/ -30 w 138453"/>
                  <a:gd name="connsiteY5" fmla="*/ 93851 h 219110"/>
                  <a:gd name="connsiteX6" fmla="*/ 21572 w 138453"/>
                  <a:gd name="connsiteY6" fmla="*/ 124858 h 219110"/>
                  <a:gd name="connsiteX7" fmla="*/ 44493 w 138453"/>
                  <a:gd name="connsiteY7" fmla="*/ 94598 h 219110"/>
                  <a:gd name="connsiteX8" fmla="*/ 24906 w 138453"/>
                  <a:gd name="connsiteY8" fmla="*/ 130472 h 219110"/>
                  <a:gd name="connsiteX9" fmla="*/ 82349 w 138453"/>
                  <a:gd name="connsiteY9" fmla="*/ 219013 h 219110"/>
                  <a:gd name="connsiteX10" fmla="*/ 138423 w 138453"/>
                  <a:gd name="connsiteY10" fmla="*/ 137348 h 219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8453" h="219110">
                    <a:moveTo>
                      <a:pt x="71005" y="128875"/>
                    </a:moveTo>
                    <a:cubicBezTo>
                      <a:pt x="77414" y="119398"/>
                      <a:pt x="85166" y="116308"/>
                      <a:pt x="92608" y="111543"/>
                    </a:cubicBezTo>
                    <a:cubicBezTo>
                      <a:pt x="93125" y="114557"/>
                      <a:pt x="80024" y="137297"/>
                      <a:pt x="71005" y="128875"/>
                    </a:cubicBezTo>
                    <a:close/>
                    <a:moveTo>
                      <a:pt x="138423" y="137348"/>
                    </a:moveTo>
                    <a:cubicBezTo>
                      <a:pt x="112764" y="91687"/>
                      <a:pt x="94029" y="44533"/>
                      <a:pt x="63873" y="-98"/>
                    </a:cubicBezTo>
                    <a:cubicBezTo>
                      <a:pt x="41651" y="27046"/>
                      <a:pt x="21004" y="61221"/>
                      <a:pt x="-30" y="93851"/>
                    </a:cubicBezTo>
                    <a:cubicBezTo>
                      <a:pt x="6998" y="104255"/>
                      <a:pt x="13097" y="114788"/>
                      <a:pt x="21572" y="124858"/>
                    </a:cubicBezTo>
                    <a:cubicBezTo>
                      <a:pt x="29480" y="116050"/>
                      <a:pt x="35139" y="96761"/>
                      <a:pt x="44493" y="94598"/>
                    </a:cubicBezTo>
                    <a:cubicBezTo>
                      <a:pt x="35733" y="107088"/>
                      <a:pt x="28834" y="119115"/>
                      <a:pt x="24906" y="130472"/>
                    </a:cubicBezTo>
                    <a:cubicBezTo>
                      <a:pt x="43433" y="160114"/>
                      <a:pt x="58860" y="190452"/>
                      <a:pt x="82349" y="219013"/>
                    </a:cubicBezTo>
                    <a:cubicBezTo>
                      <a:pt x="100877" y="191096"/>
                      <a:pt x="118578" y="159445"/>
                      <a:pt x="138423" y="13734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10" name="Freeform 91">
                <a:extLst>
                  <a:ext uri="{FF2B5EF4-FFF2-40B4-BE49-F238E27FC236}">
                    <a16:creationId xmlns:a16="http://schemas.microsoft.com/office/drawing/2014/main" id="{93F29F61-C30F-41B7-84F9-7638D2816A93}"/>
                  </a:ext>
                </a:extLst>
              </p:cNvPr>
              <p:cNvSpPr/>
              <p:nvPr/>
            </p:nvSpPr>
            <p:spPr>
              <a:xfrm rot="-1917689">
                <a:off x="5981341" y="2688688"/>
                <a:ext cx="49573" cy="111667"/>
              </a:xfrm>
              <a:custGeom>
                <a:avLst/>
                <a:gdLst>
                  <a:gd name="connsiteX0" fmla="*/ 49547 w 49573"/>
                  <a:gd name="connsiteY0" fmla="*/ 42308 h 111667"/>
                  <a:gd name="connsiteX1" fmla="*/ 31794 w 49573"/>
                  <a:gd name="connsiteY1" fmla="*/ -108 h 111667"/>
                  <a:gd name="connsiteX2" fmla="*/ 11949 w 49573"/>
                  <a:gd name="connsiteY2" fmla="*/ 111559 h 111667"/>
                  <a:gd name="connsiteX3" fmla="*/ 49547 w 49573"/>
                  <a:gd name="connsiteY3" fmla="*/ 42308 h 1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73" h="111667">
                    <a:moveTo>
                      <a:pt x="49547" y="42308"/>
                    </a:moveTo>
                    <a:cubicBezTo>
                      <a:pt x="42260" y="28478"/>
                      <a:pt x="42828" y="12897"/>
                      <a:pt x="31794" y="-108"/>
                    </a:cubicBezTo>
                    <a:cubicBezTo>
                      <a:pt x="13344" y="39732"/>
                      <a:pt x="-17019" y="82045"/>
                      <a:pt x="11949" y="111559"/>
                    </a:cubicBezTo>
                    <a:cubicBezTo>
                      <a:pt x="24765" y="88381"/>
                      <a:pt x="31975" y="66490"/>
                      <a:pt x="49547" y="4230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11" name="Freeform 92">
                <a:extLst>
                  <a:ext uri="{FF2B5EF4-FFF2-40B4-BE49-F238E27FC236}">
                    <a16:creationId xmlns:a16="http://schemas.microsoft.com/office/drawing/2014/main" id="{2407D482-C9A4-49FC-B617-9508B03501BC}"/>
                  </a:ext>
                </a:extLst>
              </p:cNvPr>
              <p:cNvSpPr/>
              <p:nvPr/>
            </p:nvSpPr>
            <p:spPr>
              <a:xfrm rot="-1917689">
                <a:off x="5652202" y="2687059"/>
                <a:ext cx="234605" cy="458927"/>
              </a:xfrm>
              <a:custGeom>
                <a:avLst/>
                <a:gdLst>
                  <a:gd name="connsiteX0" fmla="*/ 234581 w 234605"/>
                  <a:gd name="connsiteY0" fmla="*/ 392020 h 458927"/>
                  <a:gd name="connsiteX1" fmla="*/ 53542 w 234605"/>
                  <a:gd name="connsiteY1" fmla="*/ -103 h 458927"/>
                  <a:gd name="connsiteX2" fmla="*/ -25 w 234605"/>
                  <a:gd name="connsiteY2" fmla="*/ 83133 h 458927"/>
                  <a:gd name="connsiteX3" fmla="*/ 198533 w 234605"/>
                  <a:gd name="connsiteY3" fmla="*/ 458824 h 458927"/>
                  <a:gd name="connsiteX4" fmla="*/ 234581 w 234605"/>
                  <a:gd name="connsiteY4" fmla="*/ 392020 h 45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4605" h="458927">
                    <a:moveTo>
                      <a:pt x="234581" y="392020"/>
                    </a:moveTo>
                    <a:cubicBezTo>
                      <a:pt x="180367" y="259930"/>
                      <a:pt x="121270" y="129000"/>
                      <a:pt x="53542" y="-103"/>
                    </a:cubicBezTo>
                    <a:cubicBezTo>
                      <a:pt x="35660" y="27659"/>
                      <a:pt x="17831" y="55396"/>
                      <a:pt x="-25" y="83133"/>
                    </a:cubicBezTo>
                    <a:cubicBezTo>
                      <a:pt x="73724" y="206775"/>
                      <a:pt x="133338" y="333379"/>
                      <a:pt x="198533" y="458824"/>
                    </a:cubicBezTo>
                    <a:cubicBezTo>
                      <a:pt x="208895" y="436882"/>
                      <a:pt x="219748" y="414863"/>
                      <a:pt x="234581" y="39202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12" name="Freeform 93">
                <a:extLst>
                  <a:ext uri="{FF2B5EF4-FFF2-40B4-BE49-F238E27FC236}">
                    <a16:creationId xmlns:a16="http://schemas.microsoft.com/office/drawing/2014/main" id="{D9ADFEED-BEA8-44CE-87CE-856154953B8F}"/>
                  </a:ext>
                </a:extLst>
              </p:cNvPr>
              <p:cNvSpPr/>
              <p:nvPr/>
            </p:nvSpPr>
            <p:spPr>
              <a:xfrm rot="-1917689">
                <a:off x="5423845" y="2777213"/>
                <a:ext cx="40440" cy="60468"/>
              </a:xfrm>
              <a:custGeom>
                <a:avLst/>
                <a:gdLst>
                  <a:gd name="connsiteX0" fmla="*/ 40411 w 40440"/>
                  <a:gd name="connsiteY0" fmla="*/ 30988 h 60468"/>
                  <a:gd name="connsiteX1" fmla="*/ 18860 w 40440"/>
                  <a:gd name="connsiteY1" fmla="*/ -97 h 60468"/>
                  <a:gd name="connsiteX2" fmla="*/ -29 w 40440"/>
                  <a:gd name="connsiteY2" fmla="*/ 29262 h 60468"/>
                  <a:gd name="connsiteX3" fmla="*/ 21547 w 40440"/>
                  <a:gd name="connsiteY3" fmla="*/ 60372 h 60468"/>
                  <a:gd name="connsiteX4" fmla="*/ 40411 w 40440"/>
                  <a:gd name="connsiteY4" fmla="*/ 30988 h 60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440" h="60468">
                    <a:moveTo>
                      <a:pt x="40411" y="30988"/>
                    </a:moveTo>
                    <a:cubicBezTo>
                      <a:pt x="29971" y="21356"/>
                      <a:pt x="29351" y="9561"/>
                      <a:pt x="18860" y="-97"/>
                    </a:cubicBezTo>
                    <a:cubicBezTo>
                      <a:pt x="12555" y="9741"/>
                      <a:pt x="6276" y="19502"/>
                      <a:pt x="-29" y="29262"/>
                    </a:cubicBezTo>
                    <a:cubicBezTo>
                      <a:pt x="6973" y="39667"/>
                      <a:pt x="13072" y="50277"/>
                      <a:pt x="21547" y="60372"/>
                    </a:cubicBezTo>
                    <a:cubicBezTo>
                      <a:pt x="27827" y="50560"/>
                      <a:pt x="34132" y="40774"/>
                      <a:pt x="40411" y="3098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13" name="Freeform 94">
                <a:extLst>
                  <a:ext uri="{FF2B5EF4-FFF2-40B4-BE49-F238E27FC236}">
                    <a16:creationId xmlns:a16="http://schemas.microsoft.com/office/drawing/2014/main" id="{FACE835E-7613-4683-94B9-C6BFD72D75AB}"/>
                  </a:ext>
                </a:extLst>
              </p:cNvPr>
              <p:cNvSpPr/>
              <p:nvPr/>
            </p:nvSpPr>
            <p:spPr>
              <a:xfrm rot="-1917689">
                <a:off x="5477106" y="2781773"/>
                <a:ext cx="74782" cy="117899"/>
              </a:xfrm>
              <a:custGeom>
                <a:avLst/>
                <a:gdLst>
                  <a:gd name="connsiteX0" fmla="*/ 74754 w 74782"/>
                  <a:gd name="connsiteY0" fmla="*/ 90863 h 117899"/>
                  <a:gd name="connsiteX1" fmla="*/ 18861 w 74782"/>
                  <a:gd name="connsiteY1" fmla="*/ -98 h 117899"/>
                  <a:gd name="connsiteX2" fmla="*/ -28 w 74782"/>
                  <a:gd name="connsiteY2" fmla="*/ 29261 h 117899"/>
                  <a:gd name="connsiteX3" fmla="*/ 57415 w 74782"/>
                  <a:gd name="connsiteY3" fmla="*/ 117802 h 117899"/>
                  <a:gd name="connsiteX4" fmla="*/ 74754 w 74782"/>
                  <a:gd name="connsiteY4" fmla="*/ 90863 h 117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782" h="117899">
                    <a:moveTo>
                      <a:pt x="74754" y="90863"/>
                    </a:moveTo>
                    <a:cubicBezTo>
                      <a:pt x="57622" y="60243"/>
                      <a:pt x="36407" y="30446"/>
                      <a:pt x="18861" y="-98"/>
                    </a:cubicBezTo>
                    <a:cubicBezTo>
                      <a:pt x="12582" y="9689"/>
                      <a:pt x="6277" y="19501"/>
                      <a:pt x="-28" y="29261"/>
                    </a:cubicBezTo>
                    <a:cubicBezTo>
                      <a:pt x="20593" y="58440"/>
                      <a:pt x="34340" y="89164"/>
                      <a:pt x="57415" y="117802"/>
                    </a:cubicBezTo>
                    <a:cubicBezTo>
                      <a:pt x="63178" y="108839"/>
                      <a:pt x="68940" y="99851"/>
                      <a:pt x="74754" y="9086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14" name="Freeform 95">
                <a:extLst>
                  <a:ext uri="{FF2B5EF4-FFF2-40B4-BE49-F238E27FC236}">
                    <a16:creationId xmlns:a16="http://schemas.microsoft.com/office/drawing/2014/main" id="{BBC53001-AB42-43AA-8E61-F158AE82DF90}"/>
                  </a:ext>
                </a:extLst>
              </p:cNvPr>
              <p:cNvSpPr/>
              <p:nvPr/>
            </p:nvSpPr>
            <p:spPr>
              <a:xfrm rot="-1917689">
                <a:off x="5437816" y="2932768"/>
                <a:ext cx="98633" cy="162993"/>
              </a:xfrm>
              <a:custGeom>
                <a:avLst/>
                <a:gdLst>
                  <a:gd name="connsiteX0" fmla="*/ 26720 w 98633"/>
                  <a:gd name="connsiteY0" fmla="*/ -96 h 162993"/>
                  <a:gd name="connsiteX1" fmla="*/ -25 w 98633"/>
                  <a:gd name="connsiteY1" fmla="*/ 41521 h 162993"/>
                  <a:gd name="connsiteX2" fmla="*/ 70933 w 98633"/>
                  <a:gd name="connsiteY2" fmla="*/ 162897 h 162993"/>
                  <a:gd name="connsiteX3" fmla="*/ 98608 w 98633"/>
                  <a:gd name="connsiteY3" fmla="*/ 125272 h 162993"/>
                  <a:gd name="connsiteX4" fmla="*/ 26720 w 98633"/>
                  <a:gd name="connsiteY4" fmla="*/ -96 h 162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633" h="162993">
                    <a:moveTo>
                      <a:pt x="26720" y="-96"/>
                    </a:moveTo>
                    <a:cubicBezTo>
                      <a:pt x="17831" y="13759"/>
                      <a:pt x="8890" y="27640"/>
                      <a:pt x="-25" y="41521"/>
                    </a:cubicBezTo>
                    <a:cubicBezTo>
                      <a:pt x="22508" y="82212"/>
                      <a:pt x="45299" y="122825"/>
                      <a:pt x="70933" y="162897"/>
                    </a:cubicBezTo>
                    <a:cubicBezTo>
                      <a:pt x="79305" y="146209"/>
                      <a:pt x="90262" y="141934"/>
                      <a:pt x="98608" y="125272"/>
                    </a:cubicBezTo>
                    <a:cubicBezTo>
                      <a:pt x="73130" y="83757"/>
                      <a:pt x="53232" y="41109"/>
                      <a:pt x="26720" y="-9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15" name="Freeform 96">
                <a:extLst>
                  <a:ext uri="{FF2B5EF4-FFF2-40B4-BE49-F238E27FC236}">
                    <a16:creationId xmlns:a16="http://schemas.microsoft.com/office/drawing/2014/main" id="{FE04115B-BBA3-467A-BE1A-BA4C0DAD1CCC}"/>
                  </a:ext>
                </a:extLst>
              </p:cNvPr>
              <p:cNvSpPr/>
              <p:nvPr/>
            </p:nvSpPr>
            <p:spPr>
              <a:xfrm rot="-1917689">
                <a:off x="5363617" y="3012543"/>
                <a:ext cx="220677" cy="318982"/>
              </a:xfrm>
              <a:custGeom>
                <a:avLst/>
                <a:gdLst>
                  <a:gd name="connsiteX0" fmla="*/ 147605 w 220677"/>
                  <a:gd name="connsiteY0" fmla="*/ 70186 h 318982"/>
                  <a:gd name="connsiteX1" fmla="*/ 141791 w 220677"/>
                  <a:gd name="connsiteY1" fmla="*/ 63001 h 318982"/>
                  <a:gd name="connsiteX2" fmla="*/ 151274 w 220677"/>
                  <a:gd name="connsiteY2" fmla="*/ 48322 h 318982"/>
                  <a:gd name="connsiteX3" fmla="*/ 160422 w 220677"/>
                  <a:gd name="connsiteY3" fmla="*/ 61095 h 318982"/>
                  <a:gd name="connsiteX4" fmla="*/ 147605 w 220677"/>
                  <a:gd name="connsiteY4" fmla="*/ 70186 h 318982"/>
                  <a:gd name="connsiteX5" fmla="*/ 164091 w 220677"/>
                  <a:gd name="connsiteY5" fmla="*/ 87596 h 318982"/>
                  <a:gd name="connsiteX6" fmla="*/ 200862 w 220677"/>
                  <a:gd name="connsiteY6" fmla="*/ 149069 h 318982"/>
                  <a:gd name="connsiteX7" fmla="*/ 171275 w 220677"/>
                  <a:gd name="connsiteY7" fmla="*/ 81853 h 318982"/>
                  <a:gd name="connsiteX8" fmla="*/ 209622 w 220677"/>
                  <a:gd name="connsiteY8" fmla="*/ 140880 h 318982"/>
                  <a:gd name="connsiteX9" fmla="*/ 220656 w 220677"/>
                  <a:gd name="connsiteY9" fmla="*/ 123754 h 318982"/>
                  <a:gd name="connsiteX10" fmla="*/ 151274 w 220677"/>
                  <a:gd name="connsiteY10" fmla="*/ -95 h 318982"/>
                  <a:gd name="connsiteX11" fmla="*/ 142153 w 220677"/>
                  <a:gd name="connsiteY11" fmla="*/ 35625 h 318982"/>
                  <a:gd name="connsiteX12" fmla="*/ 126028 w 220677"/>
                  <a:gd name="connsiteY12" fmla="*/ 39102 h 318982"/>
                  <a:gd name="connsiteX13" fmla="*/ -22 w 220677"/>
                  <a:gd name="connsiteY13" fmla="*/ 186541 h 318982"/>
                  <a:gd name="connsiteX14" fmla="*/ 31194 w 220677"/>
                  <a:gd name="connsiteY14" fmla="*/ 213376 h 318982"/>
                  <a:gd name="connsiteX15" fmla="*/ 88146 w 220677"/>
                  <a:gd name="connsiteY15" fmla="*/ 318888 h 318982"/>
                  <a:gd name="connsiteX16" fmla="*/ 112074 w 220677"/>
                  <a:gd name="connsiteY16" fmla="*/ 254736 h 318982"/>
                  <a:gd name="connsiteX17" fmla="*/ 190526 w 220677"/>
                  <a:gd name="connsiteY17" fmla="*/ 159757 h 318982"/>
                  <a:gd name="connsiteX18" fmla="*/ 164091 w 220677"/>
                  <a:gd name="connsiteY18" fmla="*/ 87596 h 318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20677" h="318982">
                    <a:moveTo>
                      <a:pt x="147605" y="70186"/>
                    </a:moveTo>
                    <a:cubicBezTo>
                      <a:pt x="146494" y="67611"/>
                      <a:pt x="145254" y="65062"/>
                      <a:pt x="141791" y="63001"/>
                    </a:cubicBezTo>
                    <a:cubicBezTo>
                      <a:pt x="144969" y="58134"/>
                      <a:pt x="148096" y="53215"/>
                      <a:pt x="151274" y="48322"/>
                    </a:cubicBezTo>
                    <a:cubicBezTo>
                      <a:pt x="157683" y="51850"/>
                      <a:pt x="156417" y="57026"/>
                      <a:pt x="160422" y="61095"/>
                    </a:cubicBezTo>
                    <a:cubicBezTo>
                      <a:pt x="155822" y="62692"/>
                      <a:pt x="152205" y="68564"/>
                      <a:pt x="147605" y="70186"/>
                    </a:cubicBezTo>
                    <a:close/>
                    <a:moveTo>
                      <a:pt x="164091" y="87596"/>
                    </a:moveTo>
                    <a:cubicBezTo>
                      <a:pt x="178950" y="104954"/>
                      <a:pt x="184764" y="146005"/>
                      <a:pt x="200862" y="149069"/>
                    </a:cubicBezTo>
                    <a:cubicBezTo>
                      <a:pt x="195384" y="127102"/>
                      <a:pt x="167864" y="98747"/>
                      <a:pt x="171275" y="81853"/>
                    </a:cubicBezTo>
                    <a:cubicBezTo>
                      <a:pt x="186650" y="99777"/>
                      <a:pt x="192077" y="130372"/>
                      <a:pt x="209622" y="140880"/>
                    </a:cubicBezTo>
                    <a:cubicBezTo>
                      <a:pt x="213292" y="135163"/>
                      <a:pt x="216961" y="129471"/>
                      <a:pt x="220656" y="123754"/>
                    </a:cubicBezTo>
                    <a:cubicBezTo>
                      <a:pt x="197193" y="82574"/>
                      <a:pt x="176185" y="40827"/>
                      <a:pt x="151274" y="-95"/>
                    </a:cubicBezTo>
                    <a:cubicBezTo>
                      <a:pt x="140912" y="13374"/>
                      <a:pt x="133083" y="26328"/>
                      <a:pt x="142153" y="35625"/>
                    </a:cubicBezTo>
                    <a:cubicBezTo>
                      <a:pt x="133625" y="42193"/>
                      <a:pt x="131377" y="32097"/>
                      <a:pt x="126028" y="39102"/>
                    </a:cubicBezTo>
                    <a:cubicBezTo>
                      <a:pt x="85381" y="94524"/>
                      <a:pt x="39902" y="127977"/>
                      <a:pt x="-22" y="186541"/>
                    </a:cubicBezTo>
                    <a:cubicBezTo>
                      <a:pt x="4449" y="196816"/>
                      <a:pt x="17291" y="205238"/>
                      <a:pt x="31194" y="213376"/>
                    </a:cubicBezTo>
                    <a:cubicBezTo>
                      <a:pt x="13984" y="255251"/>
                      <a:pt x="37654" y="298697"/>
                      <a:pt x="88146" y="318888"/>
                    </a:cubicBezTo>
                    <a:cubicBezTo>
                      <a:pt x="117966" y="311986"/>
                      <a:pt x="119284" y="272686"/>
                      <a:pt x="112074" y="254736"/>
                    </a:cubicBezTo>
                    <a:cubicBezTo>
                      <a:pt x="135357" y="229060"/>
                      <a:pt x="162954" y="191923"/>
                      <a:pt x="190526" y="159757"/>
                    </a:cubicBezTo>
                    <a:cubicBezTo>
                      <a:pt x="182076" y="135626"/>
                      <a:pt x="157760" y="114998"/>
                      <a:pt x="164091" y="8759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16" name="Freeform 97">
                <a:extLst>
                  <a:ext uri="{FF2B5EF4-FFF2-40B4-BE49-F238E27FC236}">
                    <a16:creationId xmlns:a16="http://schemas.microsoft.com/office/drawing/2014/main" id="{5A12D4CB-08F0-4ACE-8030-D503A97EB3B9}"/>
                  </a:ext>
                </a:extLst>
              </p:cNvPr>
              <p:cNvSpPr/>
              <p:nvPr/>
            </p:nvSpPr>
            <p:spPr>
              <a:xfrm rot="-1917689">
                <a:off x="5606714" y="3094781"/>
                <a:ext cx="66332" cy="106362"/>
              </a:xfrm>
              <a:custGeom>
                <a:avLst/>
                <a:gdLst>
                  <a:gd name="connsiteX0" fmla="*/ 66311 w 66332"/>
                  <a:gd name="connsiteY0" fmla="*/ 106263 h 106362"/>
                  <a:gd name="connsiteX1" fmla="*/ 13468 w 66332"/>
                  <a:gd name="connsiteY1" fmla="*/ -99 h 106362"/>
                  <a:gd name="connsiteX2" fmla="*/ -21 w 66332"/>
                  <a:gd name="connsiteY2" fmla="*/ 15457 h 106362"/>
                  <a:gd name="connsiteX3" fmla="*/ 66311 w 66332"/>
                  <a:gd name="connsiteY3" fmla="*/ 106263 h 106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332" h="106362">
                    <a:moveTo>
                      <a:pt x="66311" y="106263"/>
                    </a:moveTo>
                    <a:cubicBezTo>
                      <a:pt x="48171" y="70904"/>
                      <a:pt x="35122" y="34514"/>
                      <a:pt x="13468" y="-99"/>
                    </a:cubicBezTo>
                    <a:cubicBezTo>
                      <a:pt x="9617" y="8374"/>
                      <a:pt x="3493" y="5748"/>
                      <a:pt x="-21" y="15457"/>
                    </a:cubicBezTo>
                    <a:cubicBezTo>
                      <a:pt x="16956" y="45459"/>
                      <a:pt x="17654" y="90168"/>
                      <a:pt x="66311" y="10626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17" name="Freeform 98">
                <a:extLst>
                  <a:ext uri="{FF2B5EF4-FFF2-40B4-BE49-F238E27FC236}">
                    <a16:creationId xmlns:a16="http://schemas.microsoft.com/office/drawing/2014/main" id="{F2BDFB3C-E3F9-4D74-BCA9-C0527963D17A}"/>
                  </a:ext>
                </a:extLst>
              </p:cNvPr>
              <p:cNvSpPr/>
              <p:nvPr/>
            </p:nvSpPr>
            <p:spPr>
              <a:xfrm rot="-1917689">
                <a:off x="5603413" y="3133769"/>
                <a:ext cx="28480" cy="52691"/>
              </a:xfrm>
              <a:custGeom>
                <a:avLst/>
                <a:gdLst>
                  <a:gd name="connsiteX0" fmla="*/ 34 w 28480"/>
                  <a:gd name="connsiteY0" fmla="*/ -98 h 52691"/>
                  <a:gd name="connsiteX1" fmla="*/ 28459 w 28480"/>
                  <a:gd name="connsiteY1" fmla="*/ 52594 h 52691"/>
                  <a:gd name="connsiteX2" fmla="*/ 34 w 28480"/>
                  <a:gd name="connsiteY2" fmla="*/ -98 h 52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480" h="52691">
                    <a:moveTo>
                      <a:pt x="34" y="-98"/>
                    </a:moveTo>
                    <a:cubicBezTo>
                      <a:pt x="-947" y="18342"/>
                      <a:pt x="11198" y="45074"/>
                      <a:pt x="28459" y="52594"/>
                    </a:cubicBezTo>
                    <a:cubicBezTo>
                      <a:pt x="19286" y="34952"/>
                      <a:pt x="15074" y="16204"/>
                      <a:pt x="34" y="-9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18" name="Freeform 99">
                <a:extLst>
                  <a:ext uri="{FF2B5EF4-FFF2-40B4-BE49-F238E27FC236}">
                    <a16:creationId xmlns:a16="http://schemas.microsoft.com/office/drawing/2014/main" id="{F1E9FC38-9957-4730-86FB-B0407429C672}"/>
                  </a:ext>
                </a:extLst>
              </p:cNvPr>
              <p:cNvSpPr/>
              <p:nvPr/>
            </p:nvSpPr>
            <p:spPr>
              <a:xfrm rot="-1917689">
                <a:off x="5588774" y="3158973"/>
                <a:ext cx="16528" cy="18719"/>
              </a:xfrm>
              <a:custGeom>
                <a:avLst/>
                <a:gdLst>
                  <a:gd name="connsiteX0" fmla="*/ 16507 w 16528"/>
                  <a:gd name="connsiteY0" fmla="*/ 18239 h 18719"/>
                  <a:gd name="connsiteX1" fmla="*/ 4000 w 16528"/>
                  <a:gd name="connsiteY1" fmla="*/ -98 h 18719"/>
                  <a:gd name="connsiteX2" fmla="*/ 16507 w 16528"/>
                  <a:gd name="connsiteY2" fmla="*/ 18239 h 18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8" h="18719">
                    <a:moveTo>
                      <a:pt x="16507" y="18239"/>
                    </a:moveTo>
                    <a:cubicBezTo>
                      <a:pt x="8341" y="13011"/>
                      <a:pt x="13251" y="4925"/>
                      <a:pt x="4000" y="-98"/>
                    </a:cubicBezTo>
                    <a:cubicBezTo>
                      <a:pt x="-7705" y="8247"/>
                      <a:pt x="9143" y="20995"/>
                      <a:pt x="16507" y="1823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19" name="Freeform 100">
                <a:extLst>
                  <a:ext uri="{FF2B5EF4-FFF2-40B4-BE49-F238E27FC236}">
                    <a16:creationId xmlns:a16="http://schemas.microsoft.com/office/drawing/2014/main" id="{55CFC1A1-824D-4C9D-AB87-2AF8F0E1F895}"/>
                  </a:ext>
                </a:extLst>
              </p:cNvPr>
              <p:cNvSpPr/>
              <p:nvPr/>
            </p:nvSpPr>
            <p:spPr>
              <a:xfrm rot="-1917689">
                <a:off x="5588974" y="3169080"/>
                <a:ext cx="58916" cy="54803"/>
              </a:xfrm>
              <a:custGeom>
                <a:avLst/>
                <a:gdLst>
                  <a:gd name="connsiteX0" fmla="*/ -20 w 58916"/>
                  <a:gd name="connsiteY0" fmla="*/ 17003 h 54803"/>
                  <a:gd name="connsiteX1" fmla="*/ 58896 w 58916"/>
                  <a:gd name="connsiteY1" fmla="*/ 54705 h 54803"/>
                  <a:gd name="connsiteX2" fmla="*/ 10988 w 58916"/>
                  <a:gd name="connsiteY2" fmla="*/ -98 h 54803"/>
                  <a:gd name="connsiteX3" fmla="*/ -20 w 58916"/>
                  <a:gd name="connsiteY3" fmla="*/ 17003 h 54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916" h="54803">
                    <a:moveTo>
                      <a:pt x="-20" y="17003"/>
                    </a:moveTo>
                    <a:cubicBezTo>
                      <a:pt x="23805" y="27278"/>
                      <a:pt x="37707" y="50868"/>
                      <a:pt x="58896" y="54705"/>
                    </a:cubicBezTo>
                    <a:cubicBezTo>
                      <a:pt x="50705" y="34772"/>
                      <a:pt x="31428" y="17182"/>
                      <a:pt x="10988" y="-98"/>
                    </a:cubicBezTo>
                    <a:cubicBezTo>
                      <a:pt x="7318" y="5619"/>
                      <a:pt x="3623" y="11311"/>
                      <a:pt x="-20" y="1700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20" name="Freeform 101">
                <a:extLst>
                  <a:ext uri="{FF2B5EF4-FFF2-40B4-BE49-F238E27FC236}">
                    <a16:creationId xmlns:a16="http://schemas.microsoft.com/office/drawing/2014/main" id="{2898E5B0-E5EE-43B4-8DDB-DE253724C217}"/>
                  </a:ext>
                </a:extLst>
              </p:cNvPr>
              <p:cNvSpPr/>
              <p:nvPr/>
            </p:nvSpPr>
            <p:spPr>
              <a:xfrm rot="-1917689">
                <a:off x="5676546" y="3175694"/>
                <a:ext cx="31877" cy="25378"/>
              </a:xfrm>
              <a:custGeom>
                <a:avLst/>
                <a:gdLst>
                  <a:gd name="connsiteX0" fmla="*/ 22100 w 31877"/>
                  <a:gd name="connsiteY0" fmla="*/ 15108 h 25378"/>
                  <a:gd name="connsiteX1" fmla="*/ 6466 w 31877"/>
                  <a:gd name="connsiteY1" fmla="*/ 1613 h 25378"/>
                  <a:gd name="connsiteX2" fmla="*/ -20 w 31877"/>
                  <a:gd name="connsiteY2" fmla="*/ 969 h 25378"/>
                  <a:gd name="connsiteX3" fmla="*/ 22100 w 31877"/>
                  <a:gd name="connsiteY3" fmla="*/ 15108 h 25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877" h="25378">
                    <a:moveTo>
                      <a:pt x="22100" y="15108"/>
                    </a:moveTo>
                    <a:cubicBezTo>
                      <a:pt x="15356" y="9159"/>
                      <a:pt x="24942" y="9365"/>
                      <a:pt x="6466" y="1613"/>
                    </a:cubicBezTo>
                    <a:cubicBezTo>
                      <a:pt x="5407" y="1175"/>
                      <a:pt x="84" y="-1580"/>
                      <a:pt x="-20" y="969"/>
                    </a:cubicBezTo>
                    <a:cubicBezTo>
                      <a:pt x="-200" y="6403"/>
                      <a:pt x="53264" y="42535"/>
                      <a:pt x="22100" y="1510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21" name="Freeform 102">
                <a:extLst>
                  <a:ext uri="{FF2B5EF4-FFF2-40B4-BE49-F238E27FC236}">
                    <a16:creationId xmlns:a16="http://schemas.microsoft.com/office/drawing/2014/main" id="{55A474D5-1618-4200-B276-FE9A3D7DF58C}"/>
                  </a:ext>
                </a:extLst>
              </p:cNvPr>
              <p:cNvSpPr/>
              <p:nvPr/>
            </p:nvSpPr>
            <p:spPr>
              <a:xfrm rot="-1917689">
                <a:off x="5889555" y="3182606"/>
                <a:ext cx="68763" cy="47308"/>
              </a:xfrm>
              <a:custGeom>
                <a:avLst/>
                <a:gdLst>
                  <a:gd name="connsiteX0" fmla="*/ 68255 w 68763"/>
                  <a:gd name="connsiteY0" fmla="*/ 29383 h 47308"/>
                  <a:gd name="connsiteX1" fmla="*/ 527 w 68763"/>
                  <a:gd name="connsiteY1" fmla="*/ -104 h 47308"/>
                  <a:gd name="connsiteX2" fmla="*/ 63733 w 68763"/>
                  <a:gd name="connsiteY2" fmla="*/ 47205 h 47308"/>
                  <a:gd name="connsiteX3" fmla="*/ 68255 w 68763"/>
                  <a:gd name="connsiteY3" fmla="*/ 29383 h 47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763" h="47308">
                    <a:moveTo>
                      <a:pt x="68255" y="29383"/>
                    </a:moveTo>
                    <a:cubicBezTo>
                      <a:pt x="46291" y="22482"/>
                      <a:pt x="23965" y="13468"/>
                      <a:pt x="527" y="-104"/>
                    </a:cubicBezTo>
                    <a:cubicBezTo>
                      <a:pt x="-5700" y="25675"/>
                      <a:pt x="43009" y="39428"/>
                      <a:pt x="63733" y="47205"/>
                    </a:cubicBezTo>
                    <a:cubicBezTo>
                      <a:pt x="67506" y="40741"/>
                      <a:pt x="69806" y="34637"/>
                      <a:pt x="68255" y="2938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22" name="Freeform 103">
                <a:extLst>
                  <a:ext uri="{FF2B5EF4-FFF2-40B4-BE49-F238E27FC236}">
                    <a16:creationId xmlns:a16="http://schemas.microsoft.com/office/drawing/2014/main" id="{CCF1C507-62CE-49B1-9F97-04A44CAAF73F}"/>
                  </a:ext>
                </a:extLst>
              </p:cNvPr>
              <p:cNvSpPr/>
              <p:nvPr/>
            </p:nvSpPr>
            <p:spPr>
              <a:xfrm rot="-1917689">
                <a:off x="5823948" y="3192074"/>
                <a:ext cx="22164" cy="12543"/>
              </a:xfrm>
              <a:custGeom>
                <a:avLst/>
                <a:gdLst>
                  <a:gd name="connsiteX0" fmla="*/ 22146 w 22164"/>
                  <a:gd name="connsiteY0" fmla="*/ 12441 h 12543"/>
                  <a:gd name="connsiteX1" fmla="*/ 22146 w 22164"/>
                  <a:gd name="connsiteY1" fmla="*/ 12441 h 12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164" h="12543">
                    <a:moveTo>
                      <a:pt x="22146" y="12441"/>
                    </a:moveTo>
                    <a:cubicBezTo>
                      <a:pt x="-8811" y="-11381"/>
                      <a:pt x="-5969" y="4637"/>
                      <a:pt x="22146" y="12441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23" name="Freeform 104">
                <a:extLst>
                  <a:ext uri="{FF2B5EF4-FFF2-40B4-BE49-F238E27FC236}">
                    <a16:creationId xmlns:a16="http://schemas.microsoft.com/office/drawing/2014/main" id="{36F87B87-CEB5-4609-9093-CD06B24BB0F3}"/>
                  </a:ext>
                </a:extLst>
              </p:cNvPr>
              <p:cNvSpPr/>
              <p:nvPr/>
            </p:nvSpPr>
            <p:spPr>
              <a:xfrm rot="-1917689">
                <a:off x="5675727" y="3196137"/>
                <a:ext cx="14798" cy="13377"/>
              </a:xfrm>
              <a:custGeom>
                <a:avLst/>
                <a:gdLst>
                  <a:gd name="connsiteX0" fmla="*/ 14779 w 14798"/>
                  <a:gd name="connsiteY0" fmla="*/ 13278 h 13377"/>
                  <a:gd name="connsiteX1" fmla="*/ 14779 w 14798"/>
                  <a:gd name="connsiteY1" fmla="*/ 13278 h 13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798" h="13377">
                    <a:moveTo>
                      <a:pt x="14779" y="13278"/>
                    </a:moveTo>
                    <a:cubicBezTo>
                      <a:pt x="4365" y="-13969"/>
                      <a:pt x="-12535" y="7973"/>
                      <a:pt x="14779" y="1327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24" name="Freeform 105">
                <a:extLst>
                  <a:ext uri="{FF2B5EF4-FFF2-40B4-BE49-F238E27FC236}">
                    <a16:creationId xmlns:a16="http://schemas.microsoft.com/office/drawing/2014/main" id="{43F84919-1234-482D-A38D-E71CFC54E8C7}"/>
                  </a:ext>
                </a:extLst>
              </p:cNvPr>
              <p:cNvSpPr/>
              <p:nvPr/>
            </p:nvSpPr>
            <p:spPr>
              <a:xfrm rot="-1917689">
                <a:off x="5700177" y="3191848"/>
                <a:ext cx="30440" cy="24698"/>
              </a:xfrm>
              <a:custGeom>
                <a:avLst/>
                <a:gdLst>
                  <a:gd name="connsiteX0" fmla="*/ 30421 w 30440"/>
                  <a:gd name="connsiteY0" fmla="*/ 22769 h 24698"/>
                  <a:gd name="connsiteX1" fmla="*/ -20 w 30440"/>
                  <a:gd name="connsiteY1" fmla="*/ -100 h 24698"/>
                  <a:gd name="connsiteX2" fmla="*/ 30421 w 30440"/>
                  <a:gd name="connsiteY2" fmla="*/ 22769 h 24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440" h="24698">
                    <a:moveTo>
                      <a:pt x="30421" y="22769"/>
                    </a:moveTo>
                    <a:cubicBezTo>
                      <a:pt x="26570" y="15146"/>
                      <a:pt x="4012" y="570"/>
                      <a:pt x="-20" y="-100"/>
                    </a:cubicBezTo>
                    <a:cubicBezTo>
                      <a:pt x="4864" y="6647"/>
                      <a:pt x="17836" y="31474"/>
                      <a:pt x="30421" y="2276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25" name="Freeform 106">
                <a:extLst>
                  <a:ext uri="{FF2B5EF4-FFF2-40B4-BE49-F238E27FC236}">
                    <a16:creationId xmlns:a16="http://schemas.microsoft.com/office/drawing/2014/main" id="{F4F36877-1A2E-494E-96C6-A95413285B2B}"/>
                  </a:ext>
                </a:extLst>
              </p:cNvPr>
              <p:cNvSpPr/>
              <p:nvPr/>
            </p:nvSpPr>
            <p:spPr>
              <a:xfrm rot="-1917689">
                <a:off x="5770119" y="3191559"/>
                <a:ext cx="47135" cy="29510"/>
              </a:xfrm>
              <a:custGeom>
                <a:avLst/>
                <a:gdLst>
                  <a:gd name="connsiteX0" fmla="*/ 47117 w 47135"/>
                  <a:gd name="connsiteY0" fmla="*/ 29152 h 29510"/>
                  <a:gd name="connsiteX1" fmla="*/ 2929 w 47135"/>
                  <a:gd name="connsiteY1" fmla="*/ 926 h 29510"/>
                  <a:gd name="connsiteX2" fmla="*/ 47117 w 47135"/>
                  <a:gd name="connsiteY2" fmla="*/ 29152 h 29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135" h="29510">
                    <a:moveTo>
                      <a:pt x="47117" y="29152"/>
                    </a:moveTo>
                    <a:cubicBezTo>
                      <a:pt x="34403" y="21142"/>
                      <a:pt x="4997" y="2085"/>
                      <a:pt x="2929" y="926"/>
                    </a:cubicBezTo>
                    <a:cubicBezTo>
                      <a:pt x="-11179" y="-6929"/>
                      <a:pt x="28951" y="32963"/>
                      <a:pt x="47117" y="2915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26" name="Freeform 107">
                <a:extLst>
                  <a:ext uri="{FF2B5EF4-FFF2-40B4-BE49-F238E27FC236}">
                    <a16:creationId xmlns:a16="http://schemas.microsoft.com/office/drawing/2014/main" id="{B091C32F-4CF4-4E78-9BA2-8D1F3DEBD9FA}"/>
                  </a:ext>
                </a:extLst>
              </p:cNvPr>
              <p:cNvSpPr/>
              <p:nvPr/>
            </p:nvSpPr>
            <p:spPr>
              <a:xfrm rot="-1917689">
                <a:off x="5597240" y="3190566"/>
                <a:ext cx="68761" cy="43991"/>
              </a:xfrm>
              <a:custGeom>
                <a:avLst/>
                <a:gdLst>
                  <a:gd name="connsiteX0" fmla="*/ -20 w 68761"/>
                  <a:gd name="connsiteY0" fmla="*/ -67 h 43991"/>
                  <a:gd name="connsiteX1" fmla="*/ 68742 w 68761"/>
                  <a:gd name="connsiteY1" fmla="*/ 43894 h 43991"/>
                  <a:gd name="connsiteX2" fmla="*/ -20 w 68761"/>
                  <a:gd name="connsiteY2" fmla="*/ -67 h 43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761" h="43991">
                    <a:moveTo>
                      <a:pt x="-20" y="-67"/>
                    </a:moveTo>
                    <a:cubicBezTo>
                      <a:pt x="17216" y="14380"/>
                      <a:pt x="47061" y="37352"/>
                      <a:pt x="68742" y="43894"/>
                    </a:cubicBezTo>
                    <a:cubicBezTo>
                      <a:pt x="49000" y="30708"/>
                      <a:pt x="22306" y="-1227"/>
                      <a:pt x="-20" y="-6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27" name="Freeform 108">
                <a:extLst>
                  <a:ext uri="{FF2B5EF4-FFF2-40B4-BE49-F238E27FC236}">
                    <a16:creationId xmlns:a16="http://schemas.microsoft.com/office/drawing/2014/main" id="{B12F1BD0-D66C-49DC-96A2-47E571BA8742}"/>
                  </a:ext>
                </a:extLst>
              </p:cNvPr>
              <p:cNvSpPr/>
              <p:nvPr/>
            </p:nvSpPr>
            <p:spPr>
              <a:xfrm rot="-1917689">
                <a:off x="5822172" y="3202226"/>
                <a:ext cx="50699" cy="28947"/>
              </a:xfrm>
              <a:custGeom>
                <a:avLst/>
                <a:gdLst>
                  <a:gd name="connsiteX0" fmla="*/ -19 w 50699"/>
                  <a:gd name="connsiteY0" fmla="*/ -102 h 28947"/>
                  <a:gd name="connsiteX1" fmla="*/ 50681 w 50699"/>
                  <a:gd name="connsiteY1" fmla="*/ 28845 h 28947"/>
                  <a:gd name="connsiteX2" fmla="*/ -19 w 50699"/>
                  <a:gd name="connsiteY2" fmla="*/ -102 h 28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699" h="28947">
                    <a:moveTo>
                      <a:pt x="-19" y="-102"/>
                    </a:moveTo>
                    <a:cubicBezTo>
                      <a:pt x="16571" y="8267"/>
                      <a:pt x="35512" y="27196"/>
                      <a:pt x="50681" y="28845"/>
                    </a:cubicBezTo>
                    <a:cubicBezTo>
                      <a:pt x="46133" y="12363"/>
                      <a:pt x="14426" y="1391"/>
                      <a:pt x="-19" y="-10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28" name="Freeform 109">
                <a:extLst>
                  <a:ext uri="{FF2B5EF4-FFF2-40B4-BE49-F238E27FC236}">
                    <a16:creationId xmlns:a16="http://schemas.microsoft.com/office/drawing/2014/main" id="{3986EE3D-F6C7-466B-8FED-959EA3D688DE}"/>
                  </a:ext>
                </a:extLst>
              </p:cNvPr>
              <p:cNvSpPr/>
              <p:nvPr/>
            </p:nvSpPr>
            <p:spPr>
              <a:xfrm rot="-1917689">
                <a:off x="5919505" y="3210199"/>
                <a:ext cx="48993" cy="55583"/>
              </a:xfrm>
              <a:custGeom>
                <a:avLst/>
                <a:gdLst>
                  <a:gd name="connsiteX0" fmla="*/ 48976 w 48993"/>
                  <a:gd name="connsiteY0" fmla="*/ 21202 h 55583"/>
                  <a:gd name="connsiteX1" fmla="*/ -18 w 48993"/>
                  <a:gd name="connsiteY1" fmla="*/ 213 h 55583"/>
                  <a:gd name="connsiteX2" fmla="*/ 26908 w 48993"/>
                  <a:gd name="connsiteY2" fmla="*/ 55480 h 55583"/>
                  <a:gd name="connsiteX3" fmla="*/ 48976 w 48993"/>
                  <a:gd name="connsiteY3" fmla="*/ 21202 h 55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93" h="55583">
                    <a:moveTo>
                      <a:pt x="48976" y="21202"/>
                    </a:moveTo>
                    <a:cubicBezTo>
                      <a:pt x="33058" y="16206"/>
                      <a:pt x="14091" y="-2775"/>
                      <a:pt x="-18" y="213"/>
                    </a:cubicBezTo>
                    <a:cubicBezTo>
                      <a:pt x="11869" y="18034"/>
                      <a:pt x="16727" y="37272"/>
                      <a:pt x="26908" y="55480"/>
                    </a:cubicBezTo>
                    <a:cubicBezTo>
                      <a:pt x="34221" y="44071"/>
                      <a:pt x="41611" y="32585"/>
                      <a:pt x="48976" y="2120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29" name="Freeform 110">
                <a:extLst>
                  <a:ext uri="{FF2B5EF4-FFF2-40B4-BE49-F238E27FC236}">
                    <a16:creationId xmlns:a16="http://schemas.microsoft.com/office/drawing/2014/main" id="{3633EB0A-7DF4-4284-AAC6-CA6667897BF3}"/>
                  </a:ext>
                </a:extLst>
              </p:cNvPr>
              <p:cNvSpPr/>
              <p:nvPr/>
            </p:nvSpPr>
            <p:spPr>
              <a:xfrm rot="-1917689">
                <a:off x="5824356" y="3176492"/>
                <a:ext cx="122384" cy="189725"/>
              </a:xfrm>
              <a:custGeom>
                <a:avLst/>
                <a:gdLst>
                  <a:gd name="connsiteX0" fmla="*/ 122363 w 122384"/>
                  <a:gd name="connsiteY0" fmla="*/ 143782 h 189725"/>
                  <a:gd name="connsiteX1" fmla="*/ 90864 w 122384"/>
                  <a:gd name="connsiteY1" fmla="*/ 57971 h 189725"/>
                  <a:gd name="connsiteX2" fmla="*/ -17 w 122384"/>
                  <a:gd name="connsiteY2" fmla="*/ -103 h 189725"/>
                  <a:gd name="connsiteX3" fmla="*/ 85954 w 122384"/>
                  <a:gd name="connsiteY3" fmla="*/ 189623 h 189725"/>
                  <a:gd name="connsiteX4" fmla="*/ 122363 w 122384"/>
                  <a:gd name="connsiteY4" fmla="*/ 143782 h 189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84" h="189725">
                    <a:moveTo>
                      <a:pt x="122363" y="143782"/>
                    </a:moveTo>
                    <a:cubicBezTo>
                      <a:pt x="122699" y="112852"/>
                      <a:pt x="99675" y="86944"/>
                      <a:pt x="90864" y="57971"/>
                    </a:cubicBezTo>
                    <a:cubicBezTo>
                      <a:pt x="56806" y="40819"/>
                      <a:pt x="29544" y="11048"/>
                      <a:pt x="-17" y="-103"/>
                    </a:cubicBezTo>
                    <a:cubicBezTo>
                      <a:pt x="32464" y="62246"/>
                      <a:pt x="54584" y="126913"/>
                      <a:pt x="85954" y="189623"/>
                    </a:cubicBezTo>
                    <a:cubicBezTo>
                      <a:pt x="97660" y="177081"/>
                      <a:pt x="112880" y="135309"/>
                      <a:pt x="122363" y="14378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30" name="Freeform 111">
                <a:extLst>
                  <a:ext uri="{FF2B5EF4-FFF2-40B4-BE49-F238E27FC236}">
                    <a16:creationId xmlns:a16="http://schemas.microsoft.com/office/drawing/2014/main" id="{00654C7B-3D8E-4B82-9EB3-F4712270A997}"/>
                  </a:ext>
                </a:extLst>
              </p:cNvPr>
              <p:cNvSpPr/>
              <p:nvPr/>
            </p:nvSpPr>
            <p:spPr>
              <a:xfrm rot="-1917689">
                <a:off x="5712989" y="3218388"/>
                <a:ext cx="17713" cy="26496"/>
              </a:xfrm>
              <a:custGeom>
                <a:avLst/>
                <a:gdLst>
                  <a:gd name="connsiteX0" fmla="*/ -19 w 17713"/>
                  <a:gd name="connsiteY0" fmla="*/ -52 h 26496"/>
                  <a:gd name="connsiteX1" fmla="*/ 14219 w 17713"/>
                  <a:gd name="connsiteY1" fmla="*/ 26397 h 26496"/>
                  <a:gd name="connsiteX2" fmla="*/ -19 w 17713"/>
                  <a:gd name="connsiteY2" fmla="*/ -52 h 26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713" h="26496">
                    <a:moveTo>
                      <a:pt x="-19" y="-52"/>
                    </a:moveTo>
                    <a:cubicBezTo>
                      <a:pt x="7242" y="8214"/>
                      <a:pt x="9542" y="17589"/>
                      <a:pt x="14219" y="26397"/>
                    </a:cubicBezTo>
                    <a:cubicBezTo>
                      <a:pt x="23703" y="15761"/>
                      <a:pt x="12049" y="-1108"/>
                      <a:pt x="-19" y="-5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31" name="Freeform 112">
                <a:extLst>
                  <a:ext uri="{FF2B5EF4-FFF2-40B4-BE49-F238E27FC236}">
                    <a16:creationId xmlns:a16="http://schemas.microsoft.com/office/drawing/2014/main" id="{0A8D4D66-0193-4CA4-9BA3-0A5012A7B85E}"/>
                  </a:ext>
                </a:extLst>
              </p:cNvPr>
              <p:cNvSpPr/>
              <p:nvPr/>
            </p:nvSpPr>
            <p:spPr>
              <a:xfrm rot="-1917689">
                <a:off x="5683451" y="1771367"/>
                <a:ext cx="172365" cy="298678"/>
              </a:xfrm>
              <a:custGeom>
                <a:avLst/>
                <a:gdLst>
                  <a:gd name="connsiteX0" fmla="*/ 139932 w 172365"/>
                  <a:gd name="connsiteY0" fmla="*/ 120665 h 298678"/>
                  <a:gd name="connsiteX1" fmla="*/ 109311 w 172365"/>
                  <a:gd name="connsiteY1" fmla="*/ 38924 h 298678"/>
                  <a:gd name="connsiteX2" fmla="*/ 139932 w 172365"/>
                  <a:gd name="connsiteY2" fmla="*/ 120665 h 298678"/>
                  <a:gd name="connsiteX3" fmla="*/ 164119 w 172365"/>
                  <a:gd name="connsiteY3" fmla="*/ 66995 h 298678"/>
                  <a:gd name="connsiteX4" fmla="*/ -46 w 172365"/>
                  <a:gd name="connsiteY4" fmla="*/ 31198 h 298678"/>
                  <a:gd name="connsiteX5" fmla="*/ 115565 w 172365"/>
                  <a:gd name="connsiteY5" fmla="*/ 298570 h 298678"/>
                  <a:gd name="connsiteX6" fmla="*/ 132232 w 172365"/>
                  <a:gd name="connsiteY6" fmla="*/ 278122 h 298678"/>
                  <a:gd name="connsiteX7" fmla="*/ 109182 w 172365"/>
                  <a:gd name="connsiteY7" fmla="*/ 211549 h 298678"/>
                  <a:gd name="connsiteX8" fmla="*/ 136961 w 172365"/>
                  <a:gd name="connsiteY8" fmla="*/ 270731 h 298678"/>
                  <a:gd name="connsiteX9" fmla="*/ 164119 w 172365"/>
                  <a:gd name="connsiteY9" fmla="*/ 66995 h 29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2365" h="298678">
                    <a:moveTo>
                      <a:pt x="139932" y="120665"/>
                    </a:moveTo>
                    <a:cubicBezTo>
                      <a:pt x="135695" y="108767"/>
                      <a:pt x="135953" y="59913"/>
                      <a:pt x="109311" y="38924"/>
                    </a:cubicBezTo>
                    <a:cubicBezTo>
                      <a:pt x="140785" y="53114"/>
                      <a:pt x="138821" y="92826"/>
                      <a:pt x="139932" y="120665"/>
                    </a:cubicBezTo>
                    <a:close/>
                    <a:moveTo>
                      <a:pt x="164119" y="66995"/>
                    </a:moveTo>
                    <a:cubicBezTo>
                      <a:pt x="142465" y="-8179"/>
                      <a:pt x="55382" y="-20309"/>
                      <a:pt x="-46" y="31198"/>
                    </a:cubicBezTo>
                    <a:cubicBezTo>
                      <a:pt x="43366" y="119275"/>
                      <a:pt x="70344" y="210931"/>
                      <a:pt x="115565" y="298570"/>
                    </a:cubicBezTo>
                    <a:cubicBezTo>
                      <a:pt x="120578" y="289196"/>
                      <a:pt x="126263" y="282887"/>
                      <a:pt x="132232" y="278122"/>
                    </a:cubicBezTo>
                    <a:cubicBezTo>
                      <a:pt x="126392" y="255536"/>
                      <a:pt x="113601" y="234419"/>
                      <a:pt x="109182" y="211549"/>
                    </a:cubicBezTo>
                    <a:cubicBezTo>
                      <a:pt x="120113" y="230916"/>
                      <a:pt x="122438" y="252214"/>
                      <a:pt x="136961" y="270731"/>
                    </a:cubicBezTo>
                    <a:cubicBezTo>
                      <a:pt x="173809" y="212502"/>
                      <a:pt x="179985" y="122391"/>
                      <a:pt x="164119" y="6699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32" name="Freeform 113">
                <a:extLst>
                  <a:ext uri="{FF2B5EF4-FFF2-40B4-BE49-F238E27FC236}">
                    <a16:creationId xmlns:a16="http://schemas.microsoft.com/office/drawing/2014/main" id="{1135E1EB-B85F-42FC-8261-92910850EB50}"/>
                  </a:ext>
                </a:extLst>
              </p:cNvPr>
              <p:cNvSpPr/>
              <p:nvPr/>
            </p:nvSpPr>
            <p:spPr>
              <a:xfrm rot="-1917689">
                <a:off x="5535033" y="2320352"/>
                <a:ext cx="123646" cy="252255"/>
              </a:xfrm>
              <a:custGeom>
                <a:avLst/>
                <a:gdLst>
                  <a:gd name="connsiteX0" fmla="*/ -36 w 123646"/>
                  <a:gd name="connsiteY0" fmla="*/ 18364 h 252255"/>
                  <a:gd name="connsiteX1" fmla="*/ 95600 w 123646"/>
                  <a:gd name="connsiteY1" fmla="*/ 252154 h 252255"/>
                  <a:gd name="connsiteX2" fmla="*/ 108882 w 123646"/>
                  <a:gd name="connsiteY2" fmla="*/ 177726 h 252255"/>
                  <a:gd name="connsiteX3" fmla="*/ 118882 w 123646"/>
                  <a:gd name="connsiteY3" fmla="*/ 194466 h 252255"/>
                  <a:gd name="connsiteX4" fmla="*/ 123611 w 123646"/>
                  <a:gd name="connsiteY4" fmla="*/ 187152 h 252255"/>
                  <a:gd name="connsiteX5" fmla="*/ 36037 w 123646"/>
                  <a:gd name="connsiteY5" fmla="*/ -102 h 252255"/>
                  <a:gd name="connsiteX6" fmla="*/ -36 w 123646"/>
                  <a:gd name="connsiteY6" fmla="*/ 18364 h 252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646" h="252255">
                    <a:moveTo>
                      <a:pt x="-36" y="18364"/>
                    </a:moveTo>
                    <a:cubicBezTo>
                      <a:pt x="39190" y="94697"/>
                      <a:pt x="59837" y="175099"/>
                      <a:pt x="95600" y="252154"/>
                    </a:cubicBezTo>
                    <a:cubicBezTo>
                      <a:pt x="109631" y="225293"/>
                      <a:pt x="121285" y="198895"/>
                      <a:pt x="108882" y="177726"/>
                    </a:cubicBezTo>
                    <a:cubicBezTo>
                      <a:pt x="114618" y="182799"/>
                      <a:pt x="111595" y="189830"/>
                      <a:pt x="118882" y="194466"/>
                    </a:cubicBezTo>
                    <a:cubicBezTo>
                      <a:pt x="120458" y="192045"/>
                      <a:pt x="122035" y="189599"/>
                      <a:pt x="123611" y="187152"/>
                    </a:cubicBezTo>
                    <a:cubicBezTo>
                      <a:pt x="96892" y="124210"/>
                      <a:pt x="72059" y="60857"/>
                      <a:pt x="36037" y="-102"/>
                    </a:cubicBezTo>
                    <a:cubicBezTo>
                      <a:pt x="24590" y="8526"/>
                      <a:pt x="10791" y="6491"/>
                      <a:pt x="-36" y="1836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33" name="Freeform 114">
                <a:extLst>
                  <a:ext uri="{FF2B5EF4-FFF2-40B4-BE49-F238E27FC236}">
                    <a16:creationId xmlns:a16="http://schemas.microsoft.com/office/drawing/2014/main" id="{24C7E234-FFED-4FB9-945B-DA4D03EE639C}"/>
                  </a:ext>
                </a:extLst>
              </p:cNvPr>
              <p:cNvSpPr/>
              <p:nvPr/>
            </p:nvSpPr>
            <p:spPr>
              <a:xfrm rot="-1917689">
                <a:off x="5853419" y="2498660"/>
                <a:ext cx="12474" cy="47575"/>
              </a:xfrm>
              <a:custGeom>
                <a:avLst/>
                <a:gdLst>
                  <a:gd name="connsiteX0" fmla="*/ 10407 w 12474"/>
                  <a:gd name="connsiteY0" fmla="*/ 37622 h 47575"/>
                  <a:gd name="connsiteX1" fmla="*/ -33 w 12474"/>
                  <a:gd name="connsiteY1" fmla="*/ -107 h 47575"/>
                  <a:gd name="connsiteX2" fmla="*/ 10407 w 12474"/>
                  <a:gd name="connsiteY2" fmla="*/ 37622 h 47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474" h="47575">
                    <a:moveTo>
                      <a:pt x="10407" y="37622"/>
                    </a:moveTo>
                    <a:cubicBezTo>
                      <a:pt x="8598" y="30334"/>
                      <a:pt x="7332" y="15345"/>
                      <a:pt x="-33" y="-107"/>
                    </a:cubicBezTo>
                    <a:cubicBezTo>
                      <a:pt x="794" y="15525"/>
                      <a:pt x="18288" y="69376"/>
                      <a:pt x="10407" y="3762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34" name="Freeform 115">
                <a:extLst>
                  <a:ext uri="{FF2B5EF4-FFF2-40B4-BE49-F238E27FC236}">
                    <a16:creationId xmlns:a16="http://schemas.microsoft.com/office/drawing/2014/main" id="{D8CE6875-8281-4ECF-85A0-984548F8C6B2}"/>
                  </a:ext>
                </a:extLst>
              </p:cNvPr>
              <p:cNvSpPr/>
              <p:nvPr/>
            </p:nvSpPr>
            <p:spPr>
              <a:xfrm rot="-1917689">
                <a:off x="5773209" y="2467034"/>
                <a:ext cx="144009" cy="324571"/>
              </a:xfrm>
              <a:custGeom>
                <a:avLst/>
                <a:gdLst>
                  <a:gd name="connsiteX0" fmla="*/ 102375 w 144009"/>
                  <a:gd name="connsiteY0" fmla="*/ 234998 h 324571"/>
                  <a:gd name="connsiteX1" fmla="*/ 89765 w 144009"/>
                  <a:gd name="connsiteY1" fmla="*/ 206154 h 324571"/>
                  <a:gd name="connsiteX2" fmla="*/ 99352 w 144009"/>
                  <a:gd name="connsiteY2" fmla="*/ 201982 h 324571"/>
                  <a:gd name="connsiteX3" fmla="*/ 102375 w 144009"/>
                  <a:gd name="connsiteY3" fmla="*/ 234998 h 324571"/>
                  <a:gd name="connsiteX4" fmla="*/ 143979 w 144009"/>
                  <a:gd name="connsiteY4" fmla="*/ 251223 h 324571"/>
                  <a:gd name="connsiteX5" fmla="*/ 114288 w 144009"/>
                  <a:gd name="connsiteY5" fmla="*/ 173524 h 324571"/>
                  <a:gd name="connsiteX6" fmla="*/ 79791 w 144009"/>
                  <a:gd name="connsiteY6" fmla="*/ 103114 h 324571"/>
                  <a:gd name="connsiteX7" fmla="*/ 113771 w 144009"/>
                  <a:gd name="connsiteY7" fmla="*/ 190470 h 324571"/>
                  <a:gd name="connsiteX8" fmla="*/ 31831 w 144009"/>
                  <a:gd name="connsiteY8" fmla="*/ -106 h 324571"/>
                  <a:gd name="connsiteX9" fmla="*/ -31 w 144009"/>
                  <a:gd name="connsiteY9" fmla="*/ 27888 h 324571"/>
                  <a:gd name="connsiteX10" fmla="*/ 107259 w 144009"/>
                  <a:gd name="connsiteY10" fmla="*/ 324465 h 324571"/>
                  <a:gd name="connsiteX11" fmla="*/ 143979 w 144009"/>
                  <a:gd name="connsiteY11" fmla="*/ 251223 h 324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4009" h="324571">
                    <a:moveTo>
                      <a:pt x="102375" y="234998"/>
                    </a:moveTo>
                    <a:cubicBezTo>
                      <a:pt x="98396" y="225340"/>
                      <a:pt x="96070" y="215348"/>
                      <a:pt x="89765" y="206154"/>
                    </a:cubicBezTo>
                    <a:cubicBezTo>
                      <a:pt x="92711" y="203553"/>
                      <a:pt x="96484" y="205098"/>
                      <a:pt x="99352" y="201982"/>
                    </a:cubicBezTo>
                    <a:cubicBezTo>
                      <a:pt x="103771" y="212258"/>
                      <a:pt x="105967" y="222997"/>
                      <a:pt x="102375" y="234998"/>
                    </a:cubicBezTo>
                    <a:close/>
                    <a:moveTo>
                      <a:pt x="143979" y="251223"/>
                    </a:moveTo>
                    <a:cubicBezTo>
                      <a:pt x="136381" y="227349"/>
                      <a:pt x="124081" y="199793"/>
                      <a:pt x="114288" y="173524"/>
                    </a:cubicBezTo>
                    <a:cubicBezTo>
                      <a:pt x="105114" y="149007"/>
                      <a:pt x="100721" y="110351"/>
                      <a:pt x="79791" y="103114"/>
                    </a:cubicBezTo>
                    <a:cubicBezTo>
                      <a:pt x="92866" y="131803"/>
                      <a:pt x="105450" y="160673"/>
                      <a:pt x="113771" y="190470"/>
                    </a:cubicBezTo>
                    <a:cubicBezTo>
                      <a:pt x="85760" y="127091"/>
                      <a:pt x="63873" y="62398"/>
                      <a:pt x="31831" y="-106"/>
                    </a:cubicBezTo>
                    <a:cubicBezTo>
                      <a:pt x="21546" y="10891"/>
                      <a:pt x="11546" y="23175"/>
                      <a:pt x="-31" y="27888"/>
                    </a:cubicBezTo>
                    <a:cubicBezTo>
                      <a:pt x="38834" y="126035"/>
                      <a:pt x="71108" y="225701"/>
                      <a:pt x="107259" y="324465"/>
                    </a:cubicBezTo>
                    <a:cubicBezTo>
                      <a:pt x="119585" y="300051"/>
                      <a:pt x="132040" y="275585"/>
                      <a:pt x="143979" y="25122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35" name="Freeform 116">
                <a:extLst>
                  <a:ext uri="{FF2B5EF4-FFF2-40B4-BE49-F238E27FC236}">
                    <a16:creationId xmlns:a16="http://schemas.microsoft.com/office/drawing/2014/main" id="{C72B23A0-B79D-4ACD-92E2-D729C9262F60}"/>
                  </a:ext>
                </a:extLst>
              </p:cNvPr>
              <p:cNvSpPr/>
              <p:nvPr/>
            </p:nvSpPr>
            <p:spPr>
              <a:xfrm rot="-1917689">
                <a:off x="5991541" y="2671545"/>
                <a:ext cx="16873" cy="38372"/>
              </a:xfrm>
              <a:custGeom>
                <a:avLst/>
                <a:gdLst>
                  <a:gd name="connsiteX0" fmla="*/ 16845 w 16873"/>
                  <a:gd name="connsiteY0" fmla="*/ 38264 h 38372"/>
                  <a:gd name="connsiteX1" fmla="*/ -28 w 16873"/>
                  <a:gd name="connsiteY1" fmla="*/ -109 h 38372"/>
                  <a:gd name="connsiteX2" fmla="*/ 16845 w 16873"/>
                  <a:gd name="connsiteY2" fmla="*/ 38264 h 38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873" h="38372">
                    <a:moveTo>
                      <a:pt x="16845" y="38264"/>
                    </a:moveTo>
                    <a:cubicBezTo>
                      <a:pt x="9610" y="27216"/>
                      <a:pt x="11445" y="3085"/>
                      <a:pt x="-28" y="-109"/>
                    </a:cubicBezTo>
                    <a:cubicBezTo>
                      <a:pt x="6096" y="11223"/>
                      <a:pt x="9248" y="34247"/>
                      <a:pt x="16845" y="3826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36" name="Freeform 117">
                <a:extLst>
                  <a:ext uri="{FF2B5EF4-FFF2-40B4-BE49-F238E27FC236}">
                    <a16:creationId xmlns:a16="http://schemas.microsoft.com/office/drawing/2014/main" id="{BC103286-7C50-4B63-9A7B-3BB09C277360}"/>
                  </a:ext>
                </a:extLst>
              </p:cNvPr>
              <p:cNvSpPr/>
              <p:nvPr/>
            </p:nvSpPr>
            <p:spPr>
              <a:xfrm rot="-1917689">
                <a:off x="5200568" y="2999564"/>
                <a:ext cx="1228017" cy="1141935"/>
              </a:xfrm>
              <a:custGeom>
                <a:avLst/>
                <a:gdLst>
                  <a:gd name="connsiteX0" fmla="*/ 629954 w 1228017"/>
                  <a:gd name="connsiteY0" fmla="*/ 970395 h 1141935"/>
                  <a:gd name="connsiteX1" fmla="*/ 870090 w 1228017"/>
                  <a:gd name="connsiteY1" fmla="*/ 591870 h 1141935"/>
                  <a:gd name="connsiteX2" fmla="*/ 906783 w 1228017"/>
                  <a:gd name="connsiteY2" fmla="*/ 604953 h 1141935"/>
                  <a:gd name="connsiteX3" fmla="*/ 629954 w 1228017"/>
                  <a:gd name="connsiteY3" fmla="*/ 970395 h 1141935"/>
                  <a:gd name="connsiteX4" fmla="*/ 649877 w 1228017"/>
                  <a:gd name="connsiteY4" fmla="*/ 858728 h 1141935"/>
                  <a:gd name="connsiteX5" fmla="*/ 633391 w 1228017"/>
                  <a:gd name="connsiteY5" fmla="*/ 889761 h 1141935"/>
                  <a:gd name="connsiteX6" fmla="*/ 649877 w 1228017"/>
                  <a:gd name="connsiteY6" fmla="*/ 858728 h 1141935"/>
                  <a:gd name="connsiteX7" fmla="*/ 725435 w 1228017"/>
                  <a:gd name="connsiteY7" fmla="*/ 741292 h 1141935"/>
                  <a:gd name="connsiteX8" fmla="*/ 704297 w 1228017"/>
                  <a:gd name="connsiteY8" fmla="*/ 779510 h 1141935"/>
                  <a:gd name="connsiteX9" fmla="*/ 725435 w 1228017"/>
                  <a:gd name="connsiteY9" fmla="*/ 741292 h 1141935"/>
                  <a:gd name="connsiteX10" fmla="*/ 774092 w 1228017"/>
                  <a:gd name="connsiteY10" fmla="*/ 654889 h 1141935"/>
                  <a:gd name="connsiteX11" fmla="*/ 834817 w 1228017"/>
                  <a:gd name="connsiteY11" fmla="*/ 565911 h 1141935"/>
                  <a:gd name="connsiteX12" fmla="*/ 749105 w 1228017"/>
                  <a:gd name="connsiteY12" fmla="*/ 704516 h 1141935"/>
                  <a:gd name="connsiteX13" fmla="*/ 774092 w 1228017"/>
                  <a:gd name="connsiteY13" fmla="*/ 654889 h 1141935"/>
                  <a:gd name="connsiteX14" fmla="*/ 897636 w 1228017"/>
                  <a:gd name="connsiteY14" fmla="*/ 505853 h 1141935"/>
                  <a:gd name="connsiteX15" fmla="*/ 945777 w 1228017"/>
                  <a:gd name="connsiteY15" fmla="*/ 522799 h 1141935"/>
                  <a:gd name="connsiteX16" fmla="*/ 919187 w 1228017"/>
                  <a:gd name="connsiteY16" fmla="*/ 574898 h 1141935"/>
                  <a:gd name="connsiteX17" fmla="*/ 873216 w 1228017"/>
                  <a:gd name="connsiteY17" fmla="*/ 538560 h 1141935"/>
                  <a:gd name="connsiteX18" fmla="*/ 897636 w 1228017"/>
                  <a:gd name="connsiteY18" fmla="*/ 505853 h 1141935"/>
                  <a:gd name="connsiteX19" fmla="*/ 904638 w 1228017"/>
                  <a:gd name="connsiteY19" fmla="*/ 759088 h 1141935"/>
                  <a:gd name="connsiteX20" fmla="*/ 922675 w 1228017"/>
                  <a:gd name="connsiteY20" fmla="*/ 725660 h 1141935"/>
                  <a:gd name="connsiteX21" fmla="*/ 904638 w 1228017"/>
                  <a:gd name="connsiteY21" fmla="*/ 759088 h 1141935"/>
                  <a:gd name="connsiteX22" fmla="*/ 698431 w 1228017"/>
                  <a:gd name="connsiteY22" fmla="*/ 1041835 h 1141935"/>
                  <a:gd name="connsiteX23" fmla="*/ 736598 w 1228017"/>
                  <a:gd name="connsiteY23" fmla="*/ 1004055 h 1141935"/>
                  <a:gd name="connsiteX24" fmla="*/ 698431 w 1228017"/>
                  <a:gd name="connsiteY24" fmla="*/ 1041835 h 1141935"/>
                  <a:gd name="connsiteX25" fmla="*/ 595405 w 1228017"/>
                  <a:gd name="connsiteY25" fmla="*/ 937997 h 1141935"/>
                  <a:gd name="connsiteX26" fmla="*/ 605535 w 1228017"/>
                  <a:gd name="connsiteY26" fmla="*/ 916828 h 1141935"/>
                  <a:gd name="connsiteX27" fmla="*/ 595405 w 1228017"/>
                  <a:gd name="connsiteY27" fmla="*/ 937997 h 1141935"/>
                  <a:gd name="connsiteX28" fmla="*/ 538272 w 1228017"/>
                  <a:gd name="connsiteY28" fmla="*/ 638870 h 1141935"/>
                  <a:gd name="connsiteX29" fmla="*/ 554706 w 1228017"/>
                  <a:gd name="connsiteY29" fmla="*/ 607966 h 1141935"/>
                  <a:gd name="connsiteX30" fmla="*/ 538272 w 1228017"/>
                  <a:gd name="connsiteY30" fmla="*/ 638870 h 1141935"/>
                  <a:gd name="connsiteX31" fmla="*/ 366019 w 1228017"/>
                  <a:gd name="connsiteY31" fmla="*/ 1057390 h 1141935"/>
                  <a:gd name="connsiteX32" fmla="*/ 388371 w 1228017"/>
                  <a:gd name="connsiteY32" fmla="*/ 995659 h 1141935"/>
                  <a:gd name="connsiteX33" fmla="*/ 366019 w 1228017"/>
                  <a:gd name="connsiteY33" fmla="*/ 1057390 h 1141935"/>
                  <a:gd name="connsiteX34" fmla="*/ 545688 w 1228017"/>
                  <a:gd name="connsiteY34" fmla="*/ 422541 h 1141935"/>
                  <a:gd name="connsiteX35" fmla="*/ 532458 w 1228017"/>
                  <a:gd name="connsiteY35" fmla="*/ 448578 h 1141935"/>
                  <a:gd name="connsiteX36" fmla="*/ 545688 w 1228017"/>
                  <a:gd name="connsiteY36" fmla="*/ 422541 h 1141935"/>
                  <a:gd name="connsiteX37" fmla="*/ 667965 w 1228017"/>
                  <a:gd name="connsiteY37" fmla="*/ 286459 h 1141935"/>
                  <a:gd name="connsiteX38" fmla="*/ 671480 w 1228017"/>
                  <a:gd name="connsiteY38" fmla="*/ 302530 h 1141935"/>
                  <a:gd name="connsiteX39" fmla="*/ 649050 w 1228017"/>
                  <a:gd name="connsiteY39" fmla="*/ 315844 h 1141935"/>
                  <a:gd name="connsiteX40" fmla="*/ 667965 w 1228017"/>
                  <a:gd name="connsiteY40" fmla="*/ 286459 h 1141935"/>
                  <a:gd name="connsiteX41" fmla="*/ 798486 w 1228017"/>
                  <a:gd name="connsiteY41" fmla="*/ 977992 h 1141935"/>
                  <a:gd name="connsiteX42" fmla="*/ 986449 w 1228017"/>
                  <a:gd name="connsiteY42" fmla="*/ 718036 h 1141935"/>
                  <a:gd name="connsiteX43" fmla="*/ 943890 w 1228017"/>
                  <a:gd name="connsiteY43" fmla="*/ 601064 h 1141935"/>
                  <a:gd name="connsiteX44" fmla="*/ 1008827 w 1228017"/>
                  <a:gd name="connsiteY44" fmla="*/ 473224 h 1141935"/>
                  <a:gd name="connsiteX45" fmla="*/ 1035495 w 1228017"/>
                  <a:gd name="connsiteY45" fmla="*/ 469567 h 1141935"/>
                  <a:gd name="connsiteX46" fmla="*/ 1228006 w 1228017"/>
                  <a:gd name="connsiteY46" fmla="*/ 143476 h 1141935"/>
                  <a:gd name="connsiteX47" fmla="*/ 1181700 w 1228017"/>
                  <a:gd name="connsiteY47" fmla="*/ -100 h 1141935"/>
                  <a:gd name="connsiteX48" fmla="*/ 1067950 w 1228017"/>
                  <a:gd name="connsiteY48" fmla="*/ 203585 h 1141935"/>
                  <a:gd name="connsiteX49" fmla="*/ 1105419 w 1228017"/>
                  <a:gd name="connsiteY49" fmla="*/ 307011 h 1141935"/>
                  <a:gd name="connsiteX50" fmla="*/ 1064126 w 1228017"/>
                  <a:gd name="connsiteY50" fmla="*/ 214916 h 1141935"/>
                  <a:gd name="connsiteX51" fmla="*/ 1027200 w 1228017"/>
                  <a:gd name="connsiteY51" fmla="*/ 277703 h 1141935"/>
                  <a:gd name="connsiteX52" fmla="*/ 1066219 w 1228017"/>
                  <a:gd name="connsiteY52" fmla="*/ 378683 h 1141935"/>
                  <a:gd name="connsiteX53" fmla="*/ 1020921 w 1228017"/>
                  <a:gd name="connsiteY53" fmla="*/ 287490 h 1141935"/>
                  <a:gd name="connsiteX54" fmla="*/ 1018957 w 1228017"/>
                  <a:gd name="connsiteY54" fmla="*/ 317364 h 1141935"/>
                  <a:gd name="connsiteX55" fmla="*/ 1008336 w 1228017"/>
                  <a:gd name="connsiteY55" fmla="*/ 307088 h 1141935"/>
                  <a:gd name="connsiteX56" fmla="*/ 1038751 w 1228017"/>
                  <a:gd name="connsiteY56" fmla="*/ 426739 h 1141935"/>
                  <a:gd name="connsiteX57" fmla="*/ 992548 w 1228017"/>
                  <a:gd name="connsiteY57" fmla="*/ 331580 h 1141935"/>
                  <a:gd name="connsiteX58" fmla="*/ 928799 w 1228017"/>
                  <a:gd name="connsiteY58" fmla="*/ 435933 h 1141935"/>
                  <a:gd name="connsiteX59" fmla="*/ 930918 w 1228017"/>
                  <a:gd name="connsiteY59" fmla="*/ 464931 h 1141935"/>
                  <a:gd name="connsiteX60" fmla="*/ 912029 w 1228017"/>
                  <a:gd name="connsiteY60" fmla="*/ 445925 h 1141935"/>
                  <a:gd name="connsiteX61" fmla="*/ 847092 w 1228017"/>
                  <a:gd name="connsiteY61" fmla="*/ 525349 h 1141935"/>
                  <a:gd name="connsiteX62" fmla="*/ 800682 w 1228017"/>
                  <a:gd name="connsiteY62" fmla="*/ 554399 h 1141935"/>
                  <a:gd name="connsiteX63" fmla="*/ 549978 w 1228017"/>
                  <a:gd name="connsiteY63" fmla="*/ 933207 h 1141935"/>
                  <a:gd name="connsiteX64" fmla="*/ 542665 w 1228017"/>
                  <a:gd name="connsiteY64" fmla="*/ 928468 h 1141935"/>
                  <a:gd name="connsiteX65" fmla="*/ 831122 w 1228017"/>
                  <a:gd name="connsiteY65" fmla="*/ 490968 h 1141935"/>
                  <a:gd name="connsiteX66" fmla="*/ 729543 w 1228017"/>
                  <a:gd name="connsiteY66" fmla="*/ 287850 h 1141935"/>
                  <a:gd name="connsiteX67" fmla="*/ 378448 w 1228017"/>
                  <a:gd name="connsiteY67" fmla="*/ 844203 h 1141935"/>
                  <a:gd name="connsiteX68" fmla="*/ 299299 w 1228017"/>
                  <a:gd name="connsiteY68" fmla="*/ 810903 h 1141935"/>
                  <a:gd name="connsiteX69" fmla="*/ 709698 w 1228017"/>
                  <a:gd name="connsiteY69" fmla="*/ 264801 h 1141935"/>
                  <a:gd name="connsiteX70" fmla="*/ 610496 w 1228017"/>
                  <a:gd name="connsiteY70" fmla="*/ 149554 h 1141935"/>
                  <a:gd name="connsiteX71" fmla="*/ 128519 w 1228017"/>
                  <a:gd name="connsiteY71" fmla="*/ 763929 h 1141935"/>
                  <a:gd name="connsiteX72" fmla="*/ -11 w 1228017"/>
                  <a:gd name="connsiteY72" fmla="*/ 775081 h 1141935"/>
                  <a:gd name="connsiteX73" fmla="*/ 121491 w 1228017"/>
                  <a:gd name="connsiteY73" fmla="*/ 780231 h 1141935"/>
                  <a:gd name="connsiteX74" fmla="*/ 112421 w 1228017"/>
                  <a:gd name="connsiteY74" fmla="*/ 815823 h 1141935"/>
                  <a:gd name="connsiteX75" fmla="*/ 29989 w 1228017"/>
                  <a:gd name="connsiteY75" fmla="*/ 960068 h 1141935"/>
                  <a:gd name="connsiteX76" fmla="*/ 77174 w 1228017"/>
                  <a:gd name="connsiteY76" fmla="*/ 972970 h 1141935"/>
                  <a:gd name="connsiteX77" fmla="*/ 209736 w 1228017"/>
                  <a:gd name="connsiteY77" fmla="*/ 874618 h 1141935"/>
                  <a:gd name="connsiteX78" fmla="*/ 229400 w 1228017"/>
                  <a:gd name="connsiteY78" fmla="*/ 887211 h 1141935"/>
                  <a:gd name="connsiteX79" fmla="*/ 288265 w 1228017"/>
                  <a:gd name="connsiteY79" fmla="*/ 828055 h 1141935"/>
                  <a:gd name="connsiteX80" fmla="*/ 372996 w 1228017"/>
                  <a:gd name="connsiteY80" fmla="*/ 858032 h 1141935"/>
                  <a:gd name="connsiteX81" fmla="*/ 329455 w 1228017"/>
                  <a:gd name="connsiteY81" fmla="*/ 958008 h 1141935"/>
                  <a:gd name="connsiteX82" fmla="*/ 347517 w 1228017"/>
                  <a:gd name="connsiteY82" fmla="*/ 973022 h 1141935"/>
                  <a:gd name="connsiteX83" fmla="*/ 317594 w 1228017"/>
                  <a:gd name="connsiteY83" fmla="*/ 1067898 h 1141935"/>
                  <a:gd name="connsiteX84" fmla="*/ 97071 w 1228017"/>
                  <a:gd name="connsiteY84" fmla="*/ 1044385 h 1141935"/>
                  <a:gd name="connsiteX85" fmla="*/ 270022 w 1228017"/>
                  <a:gd name="connsiteY85" fmla="*/ 1071992 h 1141935"/>
                  <a:gd name="connsiteX86" fmla="*/ 319791 w 1228017"/>
                  <a:gd name="connsiteY86" fmla="*/ 1096948 h 1141935"/>
                  <a:gd name="connsiteX87" fmla="*/ 240719 w 1228017"/>
                  <a:gd name="connsiteY87" fmla="*/ 1112091 h 1141935"/>
                  <a:gd name="connsiteX88" fmla="*/ 335993 w 1228017"/>
                  <a:gd name="connsiteY88" fmla="*/ 1141836 h 1141935"/>
                  <a:gd name="connsiteX89" fmla="*/ 454885 w 1228017"/>
                  <a:gd name="connsiteY89" fmla="*/ 1134908 h 1141935"/>
                  <a:gd name="connsiteX90" fmla="*/ 427132 w 1228017"/>
                  <a:gd name="connsiteY90" fmla="*/ 1124092 h 1141935"/>
                  <a:gd name="connsiteX91" fmla="*/ 567032 w 1228017"/>
                  <a:gd name="connsiteY91" fmla="*/ 1116752 h 1141935"/>
                  <a:gd name="connsiteX92" fmla="*/ 408682 w 1228017"/>
                  <a:gd name="connsiteY92" fmla="*/ 1088140 h 1141935"/>
                  <a:gd name="connsiteX93" fmla="*/ 437520 w 1228017"/>
                  <a:gd name="connsiteY93" fmla="*/ 1027078 h 1141935"/>
                  <a:gd name="connsiteX94" fmla="*/ 456978 w 1228017"/>
                  <a:gd name="connsiteY94" fmla="*/ 1029190 h 1141935"/>
                  <a:gd name="connsiteX95" fmla="*/ 537910 w 1228017"/>
                  <a:gd name="connsiteY95" fmla="*/ 935885 h 1141935"/>
                  <a:gd name="connsiteX96" fmla="*/ 577730 w 1228017"/>
                  <a:gd name="connsiteY96" fmla="*/ 992363 h 1141935"/>
                  <a:gd name="connsiteX97" fmla="*/ 621659 w 1228017"/>
                  <a:gd name="connsiteY97" fmla="*/ 1048042 h 1141935"/>
                  <a:gd name="connsiteX98" fmla="*/ 798486 w 1228017"/>
                  <a:gd name="connsiteY98" fmla="*/ 977992 h 1141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</a:cxnLst>
                <a:rect l="l" t="t" r="r" b="b"/>
                <a:pathLst>
                  <a:path w="1228017" h="1141935">
                    <a:moveTo>
                      <a:pt x="629954" y="970395"/>
                    </a:moveTo>
                    <a:cubicBezTo>
                      <a:pt x="714504" y="843559"/>
                      <a:pt x="790630" y="711057"/>
                      <a:pt x="870090" y="591870"/>
                    </a:cubicBezTo>
                    <a:cubicBezTo>
                      <a:pt x="877919" y="576238"/>
                      <a:pt x="894793" y="601682"/>
                      <a:pt x="906783" y="604953"/>
                    </a:cubicBezTo>
                    <a:cubicBezTo>
                      <a:pt x="810605" y="708945"/>
                      <a:pt x="734530" y="904646"/>
                      <a:pt x="629954" y="970395"/>
                    </a:cubicBezTo>
                    <a:close/>
                    <a:moveTo>
                      <a:pt x="649877" y="858728"/>
                    </a:moveTo>
                    <a:cubicBezTo>
                      <a:pt x="657293" y="857955"/>
                      <a:pt x="637499" y="881030"/>
                      <a:pt x="633391" y="889761"/>
                    </a:cubicBezTo>
                    <a:cubicBezTo>
                      <a:pt x="625923" y="890534"/>
                      <a:pt x="645743" y="867484"/>
                      <a:pt x="649877" y="858728"/>
                    </a:cubicBezTo>
                    <a:close/>
                    <a:moveTo>
                      <a:pt x="725435" y="741292"/>
                    </a:moveTo>
                    <a:cubicBezTo>
                      <a:pt x="731766" y="742734"/>
                      <a:pt x="709672" y="768513"/>
                      <a:pt x="704297" y="779510"/>
                    </a:cubicBezTo>
                    <a:cubicBezTo>
                      <a:pt x="697966" y="777991"/>
                      <a:pt x="720060" y="752314"/>
                      <a:pt x="725435" y="741292"/>
                    </a:cubicBezTo>
                    <a:close/>
                    <a:moveTo>
                      <a:pt x="774092" y="654889"/>
                    </a:moveTo>
                    <a:cubicBezTo>
                      <a:pt x="789364" y="628620"/>
                      <a:pt x="814352" y="591201"/>
                      <a:pt x="834817" y="565911"/>
                    </a:cubicBezTo>
                    <a:cubicBezTo>
                      <a:pt x="817479" y="593492"/>
                      <a:pt x="767038" y="679381"/>
                      <a:pt x="749105" y="704516"/>
                    </a:cubicBezTo>
                    <a:cubicBezTo>
                      <a:pt x="714814" y="752572"/>
                      <a:pt x="767296" y="666478"/>
                      <a:pt x="774092" y="654889"/>
                    </a:cubicBezTo>
                    <a:close/>
                    <a:moveTo>
                      <a:pt x="897636" y="505853"/>
                    </a:moveTo>
                    <a:cubicBezTo>
                      <a:pt x="915130" y="517829"/>
                      <a:pt x="931952" y="527306"/>
                      <a:pt x="945777" y="522799"/>
                    </a:cubicBezTo>
                    <a:cubicBezTo>
                      <a:pt x="951332" y="536964"/>
                      <a:pt x="926525" y="557824"/>
                      <a:pt x="919187" y="574898"/>
                    </a:cubicBezTo>
                    <a:cubicBezTo>
                      <a:pt x="900995" y="563387"/>
                      <a:pt x="887765" y="550793"/>
                      <a:pt x="873216" y="538560"/>
                    </a:cubicBezTo>
                    <a:cubicBezTo>
                      <a:pt x="880659" y="524267"/>
                      <a:pt x="889470" y="516387"/>
                      <a:pt x="897636" y="505853"/>
                    </a:cubicBezTo>
                    <a:close/>
                    <a:moveTo>
                      <a:pt x="904638" y="759088"/>
                    </a:moveTo>
                    <a:cubicBezTo>
                      <a:pt x="903527" y="748786"/>
                      <a:pt x="912804" y="732252"/>
                      <a:pt x="922675" y="725660"/>
                    </a:cubicBezTo>
                    <a:cubicBezTo>
                      <a:pt x="924587" y="735060"/>
                      <a:pt x="909367" y="748168"/>
                      <a:pt x="904638" y="759088"/>
                    </a:cubicBezTo>
                    <a:close/>
                    <a:moveTo>
                      <a:pt x="698431" y="1041835"/>
                    </a:moveTo>
                    <a:cubicBezTo>
                      <a:pt x="703083" y="1030555"/>
                      <a:pt x="725822" y="1019069"/>
                      <a:pt x="736598" y="1004055"/>
                    </a:cubicBezTo>
                    <a:cubicBezTo>
                      <a:pt x="733962" y="1024374"/>
                      <a:pt x="710628" y="1033182"/>
                      <a:pt x="698431" y="1041835"/>
                    </a:cubicBezTo>
                    <a:close/>
                    <a:moveTo>
                      <a:pt x="595405" y="937997"/>
                    </a:moveTo>
                    <a:cubicBezTo>
                      <a:pt x="586826" y="941809"/>
                      <a:pt x="602770" y="922468"/>
                      <a:pt x="605535" y="916828"/>
                    </a:cubicBezTo>
                    <a:cubicBezTo>
                      <a:pt x="614062" y="913068"/>
                      <a:pt x="598093" y="932306"/>
                      <a:pt x="595405" y="937997"/>
                    </a:cubicBezTo>
                    <a:close/>
                    <a:moveTo>
                      <a:pt x="538272" y="638870"/>
                    </a:moveTo>
                    <a:cubicBezTo>
                      <a:pt x="535791" y="630294"/>
                      <a:pt x="550469" y="617959"/>
                      <a:pt x="554706" y="607966"/>
                    </a:cubicBezTo>
                    <a:cubicBezTo>
                      <a:pt x="557885" y="607425"/>
                      <a:pt x="546980" y="636501"/>
                      <a:pt x="538272" y="638870"/>
                    </a:cubicBezTo>
                    <a:close/>
                    <a:moveTo>
                      <a:pt x="366019" y="1057390"/>
                    </a:moveTo>
                    <a:cubicBezTo>
                      <a:pt x="364882" y="1038668"/>
                      <a:pt x="377286" y="1017086"/>
                      <a:pt x="388371" y="995659"/>
                    </a:cubicBezTo>
                    <a:cubicBezTo>
                      <a:pt x="385865" y="1015257"/>
                      <a:pt x="378423" y="1035757"/>
                      <a:pt x="366019" y="1057390"/>
                    </a:cubicBezTo>
                    <a:close/>
                    <a:moveTo>
                      <a:pt x="545688" y="422541"/>
                    </a:moveTo>
                    <a:cubicBezTo>
                      <a:pt x="549228" y="429546"/>
                      <a:pt x="535714" y="440182"/>
                      <a:pt x="532458" y="448578"/>
                    </a:cubicBezTo>
                    <a:cubicBezTo>
                      <a:pt x="521941" y="440105"/>
                      <a:pt x="542355" y="429546"/>
                      <a:pt x="545688" y="422541"/>
                    </a:cubicBezTo>
                    <a:close/>
                    <a:moveTo>
                      <a:pt x="667965" y="286459"/>
                    </a:moveTo>
                    <a:cubicBezTo>
                      <a:pt x="673237" y="290940"/>
                      <a:pt x="668637" y="297585"/>
                      <a:pt x="671480" y="302530"/>
                    </a:cubicBezTo>
                    <a:cubicBezTo>
                      <a:pt x="664968" y="311569"/>
                      <a:pt x="655149" y="305208"/>
                      <a:pt x="649050" y="315844"/>
                    </a:cubicBezTo>
                    <a:cubicBezTo>
                      <a:pt x="646466" y="303405"/>
                      <a:pt x="663392" y="298306"/>
                      <a:pt x="667965" y="286459"/>
                    </a:cubicBezTo>
                    <a:close/>
                    <a:moveTo>
                      <a:pt x="798486" y="977992"/>
                    </a:moveTo>
                    <a:cubicBezTo>
                      <a:pt x="849624" y="910441"/>
                      <a:pt x="950867" y="792232"/>
                      <a:pt x="986449" y="718036"/>
                    </a:cubicBezTo>
                    <a:cubicBezTo>
                      <a:pt x="1010094" y="668719"/>
                      <a:pt x="968878" y="634106"/>
                      <a:pt x="943890" y="601064"/>
                    </a:cubicBezTo>
                    <a:cubicBezTo>
                      <a:pt x="974485" y="556923"/>
                      <a:pt x="976217" y="511133"/>
                      <a:pt x="1008827" y="473224"/>
                    </a:cubicBezTo>
                    <a:cubicBezTo>
                      <a:pt x="1016967" y="468434"/>
                      <a:pt x="1028750" y="480589"/>
                      <a:pt x="1035495" y="469567"/>
                    </a:cubicBezTo>
                    <a:cubicBezTo>
                      <a:pt x="1115419" y="365858"/>
                      <a:pt x="1156325" y="252439"/>
                      <a:pt x="1228006" y="143476"/>
                    </a:cubicBezTo>
                    <a:cubicBezTo>
                      <a:pt x="1214208" y="95266"/>
                      <a:pt x="1201804" y="46720"/>
                      <a:pt x="1181700" y="-100"/>
                    </a:cubicBezTo>
                    <a:cubicBezTo>
                      <a:pt x="1143766" y="67761"/>
                      <a:pt x="1105626" y="135724"/>
                      <a:pt x="1067950" y="203585"/>
                    </a:cubicBezTo>
                    <a:cubicBezTo>
                      <a:pt x="1080018" y="238172"/>
                      <a:pt x="1101207" y="270698"/>
                      <a:pt x="1105419" y="307011"/>
                    </a:cubicBezTo>
                    <a:cubicBezTo>
                      <a:pt x="1087434" y="277266"/>
                      <a:pt x="1081930" y="244713"/>
                      <a:pt x="1064126" y="214916"/>
                    </a:cubicBezTo>
                    <a:cubicBezTo>
                      <a:pt x="1049268" y="236343"/>
                      <a:pt x="1043893" y="255813"/>
                      <a:pt x="1027200" y="277703"/>
                    </a:cubicBezTo>
                    <a:cubicBezTo>
                      <a:pt x="1039526" y="311492"/>
                      <a:pt x="1069682" y="341392"/>
                      <a:pt x="1066219" y="378683"/>
                    </a:cubicBezTo>
                    <a:cubicBezTo>
                      <a:pt x="1049965" y="348525"/>
                      <a:pt x="1040895" y="316823"/>
                      <a:pt x="1020921" y="287490"/>
                    </a:cubicBezTo>
                    <a:cubicBezTo>
                      <a:pt x="1003039" y="299851"/>
                      <a:pt x="1028311" y="313835"/>
                      <a:pt x="1018957" y="317364"/>
                    </a:cubicBezTo>
                    <a:cubicBezTo>
                      <a:pt x="1018052" y="314067"/>
                      <a:pt x="1013091" y="296426"/>
                      <a:pt x="1008336" y="307088"/>
                    </a:cubicBezTo>
                    <a:cubicBezTo>
                      <a:pt x="993013" y="352517"/>
                      <a:pt x="1048182" y="382623"/>
                      <a:pt x="1038751" y="426739"/>
                    </a:cubicBezTo>
                    <a:cubicBezTo>
                      <a:pt x="1019319" y="395912"/>
                      <a:pt x="1013324" y="362123"/>
                      <a:pt x="992548" y="331580"/>
                    </a:cubicBezTo>
                    <a:cubicBezTo>
                      <a:pt x="967793" y="367119"/>
                      <a:pt x="954511" y="400213"/>
                      <a:pt x="928799" y="435933"/>
                    </a:cubicBezTo>
                    <a:cubicBezTo>
                      <a:pt x="924381" y="446260"/>
                      <a:pt x="943218" y="459677"/>
                      <a:pt x="930918" y="464931"/>
                    </a:cubicBezTo>
                    <a:cubicBezTo>
                      <a:pt x="923476" y="458956"/>
                      <a:pt x="926551" y="443813"/>
                      <a:pt x="912029" y="445925"/>
                    </a:cubicBezTo>
                    <a:cubicBezTo>
                      <a:pt x="887842" y="460965"/>
                      <a:pt x="867273" y="492281"/>
                      <a:pt x="847092" y="525349"/>
                    </a:cubicBezTo>
                    <a:cubicBezTo>
                      <a:pt x="828461" y="530165"/>
                      <a:pt x="813654" y="538869"/>
                      <a:pt x="800682" y="554399"/>
                    </a:cubicBezTo>
                    <a:cubicBezTo>
                      <a:pt x="709930" y="661997"/>
                      <a:pt x="651557" y="841885"/>
                      <a:pt x="549978" y="933207"/>
                    </a:cubicBezTo>
                    <a:cubicBezTo>
                      <a:pt x="547549" y="931636"/>
                      <a:pt x="545068" y="930039"/>
                      <a:pt x="542665" y="928468"/>
                    </a:cubicBezTo>
                    <a:cubicBezTo>
                      <a:pt x="628610" y="774797"/>
                      <a:pt x="738355" y="646184"/>
                      <a:pt x="831122" y="490968"/>
                    </a:cubicBezTo>
                    <a:cubicBezTo>
                      <a:pt x="795902" y="423545"/>
                      <a:pt x="765487" y="355067"/>
                      <a:pt x="729543" y="287850"/>
                    </a:cubicBezTo>
                    <a:cubicBezTo>
                      <a:pt x="609773" y="478503"/>
                      <a:pt x="482379" y="657954"/>
                      <a:pt x="378448" y="844203"/>
                    </a:cubicBezTo>
                    <a:cubicBezTo>
                      <a:pt x="351523" y="830631"/>
                      <a:pt x="326561" y="826201"/>
                      <a:pt x="299299" y="810903"/>
                    </a:cubicBezTo>
                    <a:cubicBezTo>
                      <a:pt x="440672" y="649738"/>
                      <a:pt x="568221" y="425657"/>
                      <a:pt x="709698" y="264801"/>
                    </a:cubicBezTo>
                    <a:cubicBezTo>
                      <a:pt x="721559" y="216564"/>
                      <a:pt x="648947" y="186768"/>
                      <a:pt x="610496" y="149554"/>
                    </a:cubicBezTo>
                    <a:cubicBezTo>
                      <a:pt x="449251" y="351616"/>
                      <a:pt x="291857" y="571602"/>
                      <a:pt x="128519" y="763929"/>
                    </a:cubicBezTo>
                    <a:cubicBezTo>
                      <a:pt x="85882" y="762229"/>
                      <a:pt x="26785" y="736888"/>
                      <a:pt x="-11" y="775081"/>
                    </a:cubicBezTo>
                    <a:cubicBezTo>
                      <a:pt x="39137" y="770677"/>
                      <a:pt x="79784" y="772994"/>
                      <a:pt x="121491" y="780231"/>
                    </a:cubicBezTo>
                    <a:cubicBezTo>
                      <a:pt x="106891" y="794550"/>
                      <a:pt x="114643" y="804105"/>
                      <a:pt x="112421" y="815823"/>
                    </a:cubicBezTo>
                    <a:cubicBezTo>
                      <a:pt x="79500" y="858702"/>
                      <a:pt x="35648" y="921927"/>
                      <a:pt x="29989" y="960068"/>
                    </a:cubicBezTo>
                    <a:cubicBezTo>
                      <a:pt x="51670" y="970858"/>
                      <a:pt x="58853" y="964832"/>
                      <a:pt x="77174" y="972970"/>
                    </a:cubicBezTo>
                    <a:cubicBezTo>
                      <a:pt x="122679" y="946109"/>
                      <a:pt x="169890" y="926923"/>
                      <a:pt x="209736" y="874618"/>
                    </a:cubicBezTo>
                    <a:cubicBezTo>
                      <a:pt x="216299" y="878790"/>
                      <a:pt x="222863" y="883013"/>
                      <a:pt x="229400" y="887211"/>
                    </a:cubicBezTo>
                    <a:cubicBezTo>
                      <a:pt x="249246" y="868540"/>
                      <a:pt x="268549" y="847113"/>
                      <a:pt x="288265" y="828055"/>
                    </a:cubicBezTo>
                    <a:cubicBezTo>
                      <a:pt x="316354" y="837198"/>
                      <a:pt x="343745" y="843533"/>
                      <a:pt x="372996" y="858032"/>
                    </a:cubicBezTo>
                    <a:cubicBezTo>
                      <a:pt x="351316" y="892877"/>
                      <a:pt x="341290" y="925326"/>
                      <a:pt x="329455" y="958008"/>
                    </a:cubicBezTo>
                    <a:cubicBezTo>
                      <a:pt x="334390" y="963287"/>
                      <a:pt x="349249" y="966403"/>
                      <a:pt x="347517" y="973022"/>
                    </a:cubicBezTo>
                    <a:cubicBezTo>
                      <a:pt x="335889" y="1005034"/>
                      <a:pt x="329713" y="1035835"/>
                      <a:pt x="317594" y="1067898"/>
                    </a:cubicBezTo>
                    <a:cubicBezTo>
                      <a:pt x="240538" y="1043664"/>
                      <a:pt x="165988" y="1031431"/>
                      <a:pt x="97071" y="1044385"/>
                    </a:cubicBezTo>
                    <a:cubicBezTo>
                      <a:pt x="152060" y="1057313"/>
                      <a:pt x="212888" y="1059116"/>
                      <a:pt x="270022" y="1071992"/>
                    </a:cubicBezTo>
                    <a:cubicBezTo>
                      <a:pt x="286405" y="1075727"/>
                      <a:pt x="315811" y="1075006"/>
                      <a:pt x="319791" y="1096948"/>
                    </a:cubicBezTo>
                    <a:cubicBezTo>
                      <a:pt x="294777" y="1101712"/>
                      <a:pt x="255732" y="1093935"/>
                      <a:pt x="240719" y="1112091"/>
                    </a:cubicBezTo>
                    <a:cubicBezTo>
                      <a:pt x="273019" y="1121079"/>
                      <a:pt x="311082" y="1109850"/>
                      <a:pt x="335993" y="1141836"/>
                    </a:cubicBezTo>
                    <a:cubicBezTo>
                      <a:pt x="368862" y="1115413"/>
                      <a:pt x="425995" y="1148043"/>
                      <a:pt x="454885" y="1134908"/>
                    </a:cubicBezTo>
                    <a:cubicBezTo>
                      <a:pt x="447468" y="1136840"/>
                      <a:pt x="425065" y="1138952"/>
                      <a:pt x="427132" y="1124092"/>
                    </a:cubicBezTo>
                    <a:cubicBezTo>
                      <a:pt x="472870" y="1117576"/>
                      <a:pt x="521036" y="1122109"/>
                      <a:pt x="567032" y="1116752"/>
                    </a:cubicBezTo>
                    <a:cubicBezTo>
                      <a:pt x="531993" y="1111421"/>
                      <a:pt x="462120" y="1113147"/>
                      <a:pt x="408682" y="1088140"/>
                    </a:cubicBezTo>
                    <a:cubicBezTo>
                      <a:pt x="423178" y="1066739"/>
                      <a:pt x="433101" y="1046316"/>
                      <a:pt x="437520" y="1027078"/>
                    </a:cubicBezTo>
                    <a:cubicBezTo>
                      <a:pt x="442869" y="1022623"/>
                      <a:pt x="453024" y="1040187"/>
                      <a:pt x="456978" y="1029190"/>
                    </a:cubicBezTo>
                    <a:cubicBezTo>
                      <a:pt x="485687" y="1006038"/>
                      <a:pt x="508969" y="958008"/>
                      <a:pt x="537910" y="935885"/>
                    </a:cubicBezTo>
                    <a:cubicBezTo>
                      <a:pt x="566386" y="947758"/>
                      <a:pt x="568454" y="976267"/>
                      <a:pt x="577730" y="992363"/>
                    </a:cubicBezTo>
                    <a:cubicBezTo>
                      <a:pt x="589049" y="1011910"/>
                      <a:pt x="602511" y="1032332"/>
                      <a:pt x="621659" y="1048042"/>
                    </a:cubicBezTo>
                    <a:cubicBezTo>
                      <a:pt x="706571" y="1117550"/>
                      <a:pt x="746650" y="1046316"/>
                      <a:pt x="798486" y="97799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37" name="Freeform 118">
                <a:extLst>
                  <a:ext uri="{FF2B5EF4-FFF2-40B4-BE49-F238E27FC236}">
                    <a16:creationId xmlns:a16="http://schemas.microsoft.com/office/drawing/2014/main" id="{7C5E5E83-4C79-4882-9746-3003F2DECA8C}"/>
                  </a:ext>
                </a:extLst>
              </p:cNvPr>
              <p:cNvSpPr/>
              <p:nvPr/>
            </p:nvSpPr>
            <p:spPr>
              <a:xfrm rot="-1917689">
                <a:off x="5495934" y="2325758"/>
                <a:ext cx="395075" cy="751126"/>
              </a:xfrm>
              <a:custGeom>
                <a:avLst/>
                <a:gdLst>
                  <a:gd name="connsiteX0" fmla="*/ 316309 w 395075"/>
                  <a:gd name="connsiteY0" fmla="*/ 600109 h 751126"/>
                  <a:gd name="connsiteX1" fmla="*/ 296722 w 395075"/>
                  <a:gd name="connsiteY1" fmla="*/ 635983 h 751126"/>
                  <a:gd name="connsiteX2" fmla="*/ 288350 w 395075"/>
                  <a:gd name="connsiteY2" fmla="*/ 616797 h 751126"/>
                  <a:gd name="connsiteX3" fmla="*/ 316309 w 395075"/>
                  <a:gd name="connsiteY3" fmla="*/ 600109 h 751126"/>
                  <a:gd name="connsiteX4" fmla="*/ 395045 w 395075"/>
                  <a:gd name="connsiteY4" fmla="*/ 564054 h 751126"/>
                  <a:gd name="connsiteX5" fmla="*/ 277032 w 395075"/>
                  <a:gd name="connsiteY5" fmla="*/ 257175 h 751126"/>
                  <a:gd name="connsiteX6" fmla="*/ 234317 w 395075"/>
                  <a:gd name="connsiteY6" fmla="*/ 129618 h 751126"/>
                  <a:gd name="connsiteX7" fmla="*/ 182585 w 395075"/>
                  <a:gd name="connsiteY7" fmla="*/ -102 h 751126"/>
                  <a:gd name="connsiteX8" fmla="*/ -30 w 395075"/>
                  <a:gd name="connsiteY8" fmla="*/ 197530 h 751126"/>
                  <a:gd name="connsiteX9" fmla="*/ 56871 w 395075"/>
                  <a:gd name="connsiteY9" fmla="*/ 303016 h 751126"/>
                  <a:gd name="connsiteX10" fmla="*/ 77646 w 395075"/>
                  <a:gd name="connsiteY10" fmla="*/ 330135 h 751126"/>
                  <a:gd name="connsiteX11" fmla="*/ 157623 w 395075"/>
                  <a:gd name="connsiteY11" fmla="*/ 232709 h 751126"/>
                  <a:gd name="connsiteX12" fmla="*/ 88680 w 395075"/>
                  <a:gd name="connsiteY12" fmla="*/ 361348 h 751126"/>
                  <a:gd name="connsiteX13" fmla="*/ 271347 w 395075"/>
                  <a:gd name="connsiteY13" fmla="*/ 751024 h 751126"/>
                  <a:gd name="connsiteX14" fmla="*/ 395045 w 395075"/>
                  <a:gd name="connsiteY14" fmla="*/ 564054 h 751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95075" h="751126">
                    <a:moveTo>
                      <a:pt x="316309" y="600109"/>
                    </a:moveTo>
                    <a:cubicBezTo>
                      <a:pt x="317756" y="610384"/>
                      <a:pt x="301994" y="624342"/>
                      <a:pt x="296722" y="635983"/>
                    </a:cubicBezTo>
                    <a:cubicBezTo>
                      <a:pt x="293492" y="629699"/>
                      <a:pt x="291554" y="623081"/>
                      <a:pt x="288350" y="616797"/>
                    </a:cubicBezTo>
                    <a:cubicBezTo>
                      <a:pt x="296774" y="607294"/>
                      <a:pt x="307420" y="607783"/>
                      <a:pt x="316309" y="600109"/>
                    </a:cubicBezTo>
                    <a:close/>
                    <a:moveTo>
                      <a:pt x="395045" y="564054"/>
                    </a:moveTo>
                    <a:cubicBezTo>
                      <a:pt x="350470" y="462894"/>
                      <a:pt x="333829" y="355656"/>
                      <a:pt x="277032" y="257175"/>
                    </a:cubicBezTo>
                    <a:cubicBezTo>
                      <a:pt x="274319" y="212004"/>
                      <a:pt x="250054" y="172008"/>
                      <a:pt x="234317" y="129618"/>
                    </a:cubicBezTo>
                    <a:cubicBezTo>
                      <a:pt x="218296" y="86713"/>
                      <a:pt x="202559" y="38322"/>
                      <a:pt x="182585" y="-102"/>
                    </a:cubicBezTo>
                    <a:cubicBezTo>
                      <a:pt x="114495" y="32888"/>
                      <a:pt x="57026" y="114295"/>
                      <a:pt x="-30" y="197530"/>
                    </a:cubicBezTo>
                    <a:cubicBezTo>
                      <a:pt x="24467" y="228280"/>
                      <a:pt x="40669" y="270953"/>
                      <a:pt x="56871" y="303016"/>
                    </a:cubicBezTo>
                    <a:cubicBezTo>
                      <a:pt x="62375" y="313807"/>
                      <a:pt x="69016" y="328100"/>
                      <a:pt x="77646" y="330135"/>
                    </a:cubicBezTo>
                    <a:cubicBezTo>
                      <a:pt x="103900" y="295908"/>
                      <a:pt x="127441" y="249346"/>
                      <a:pt x="157623" y="232709"/>
                    </a:cubicBezTo>
                    <a:cubicBezTo>
                      <a:pt x="159380" y="270206"/>
                      <a:pt x="111368" y="318520"/>
                      <a:pt x="88680" y="361348"/>
                    </a:cubicBezTo>
                    <a:cubicBezTo>
                      <a:pt x="152868" y="490450"/>
                      <a:pt x="216022" y="619861"/>
                      <a:pt x="271347" y="751024"/>
                    </a:cubicBezTo>
                    <a:cubicBezTo>
                      <a:pt x="310831" y="676416"/>
                      <a:pt x="366827" y="634824"/>
                      <a:pt x="395045" y="56405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38" name="Freeform 119">
                <a:extLst>
                  <a:ext uri="{FF2B5EF4-FFF2-40B4-BE49-F238E27FC236}">
                    <a16:creationId xmlns:a16="http://schemas.microsoft.com/office/drawing/2014/main" id="{C0F608CF-11CF-4ACF-8322-64D25B192F94}"/>
                  </a:ext>
                </a:extLst>
              </p:cNvPr>
              <p:cNvSpPr/>
              <p:nvPr/>
            </p:nvSpPr>
            <p:spPr>
              <a:xfrm rot="-1917689">
                <a:off x="5665027" y="2786882"/>
                <a:ext cx="213111" cy="395419"/>
              </a:xfrm>
              <a:custGeom>
                <a:avLst/>
                <a:gdLst>
                  <a:gd name="connsiteX0" fmla="*/ 210447 w 213111"/>
                  <a:gd name="connsiteY0" fmla="*/ 391789 h 395419"/>
                  <a:gd name="connsiteX1" fmla="*/ 197346 w 213111"/>
                  <a:gd name="connsiteY1" fmla="*/ 341982 h 395419"/>
                  <a:gd name="connsiteX2" fmla="*/ 18866 w 213111"/>
                  <a:gd name="connsiteY2" fmla="*/ -102 h 395419"/>
                  <a:gd name="connsiteX3" fmla="*/ -24 w 213111"/>
                  <a:gd name="connsiteY3" fmla="*/ 29257 h 395419"/>
                  <a:gd name="connsiteX4" fmla="*/ 128765 w 213111"/>
                  <a:gd name="connsiteY4" fmla="*/ 260085 h 395419"/>
                  <a:gd name="connsiteX5" fmla="*/ 130497 w 213111"/>
                  <a:gd name="connsiteY5" fmla="*/ 270309 h 395419"/>
                  <a:gd name="connsiteX6" fmla="*/ 204866 w 213111"/>
                  <a:gd name="connsiteY6" fmla="*/ 395111 h 395419"/>
                  <a:gd name="connsiteX7" fmla="*/ 210447 w 213111"/>
                  <a:gd name="connsiteY7" fmla="*/ 391789 h 395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3111" h="395419">
                    <a:moveTo>
                      <a:pt x="210447" y="391789"/>
                    </a:moveTo>
                    <a:cubicBezTo>
                      <a:pt x="219181" y="374405"/>
                      <a:pt x="204013" y="355785"/>
                      <a:pt x="197346" y="341982"/>
                    </a:cubicBezTo>
                    <a:cubicBezTo>
                      <a:pt x="141841" y="226220"/>
                      <a:pt x="82330" y="110999"/>
                      <a:pt x="18866" y="-102"/>
                    </a:cubicBezTo>
                    <a:cubicBezTo>
                      <a:pt x="12561" y="9684"/>
                      <a:pt x="6255" y="19496"/>
                      <a:pt x="-24" y="29257"/>
                    </a:cubicBezTo>
                    <a:cubicBezTo>
                      <a:pt x="44990" y="105745"/>
                      <a:pt x="77549" y="184937"/>
                      <a:pt x="128765" y="260085"/>
                    </a:cubicBezTo>
                    <a:cubicBezTo>
                      <a:pt x="128972" y="263099"/>
                      <a:pt x="129670" y="266627"/>
                      <a:pt x="130497" y="270309"/>
                    </a:cubicBezTo>
                    <a:cubicBezTo>
                      <a:pt x="159231" y="311051"/>
                      <a:pt x="177552" y="354060"/>
                      <a:pt x="204866" y="395111"/>
                    </a:cubicBezTo>
                    <a:cubicBezTo>
                      <a:pt x="207036" y="395755"/>
                      <a:pt x="209026" y="394956"/>
                      <a:pt x="210447" y="39178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39" name="Freeform 120">
                <a:extLst>
                  <a:ext uri="{FF2B5EF4-FFF2-40B4-BE49-F238E27FC236}">
                    <a16:creationId xmlns:a16="http://schemas.microsoft.com/office/drawing/2014/main" id="{D58F1FE7-8170-4069-94CE-64EB257F5CD0}"/>
                  </a:ext>
                </a:extLst>
              </p:cNvPr>
              <p:cNvSpPr/>
              <p:nvPr/>
            </p:nvSpPr>
            <p:spPr>
              <a:xfrm rot="-1917689">
                <a:off x="5827547" y="3030662"/>
                <a:ext cx="2661" cy="4893"/>
              </a:xfrm>
              <a:custGeom>
                <a:avLst/>
                <a:gdLst>
                  <a:gd name="connsiteX0" fmla="*/ 2639 w 2661"/>
                  <a:gd name="connsiteY0" fmla="*/ 4790 h 4893"/>
                  <a:gd name="connsiteX1" fmla="*/ 2432 w 2661"/>
                  <a:gd name="connsiteY1" fmla="*/ 3657 h 4893"/>
                  <a:gd name="connsiteX2" fmla="*/ -22 w 2661"/>
                  <a:gd name="connsiteY2" fmla="*/ -103 h 4893"/>
                  <a:gd name="connsiteX3" fmla="*/ 2639 w 2661"/>
                  <a:gd name="connsiteY3" fmla="*/ 4790 h 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1" h="4893">
                    <a:moveTo>
                      <a:pt x="2639" y="4790"/>
                    </a:moveTo>
                    <a:cubicBezTo>
                      <a:pt x="2536" y="4378"/>
                      <a:pt x="2536" y="4043"/>
                      <a:pt x="2432" y="3657"/>
                    </a:cubicBezTo>
                    <a:cubicBezTo>
                      <a:pt x="1554" y="2421"/>
                      <a:pt x="882" y="1133"/>
                      <a:pt x="-22" y="-103"/>
                    </a:cubicBezTo>
                    <a:cubicBezTo>
                      <a:pt x="856" y="1468"/>
                      <a:pt x="1735" y="3219"/>
                      <a:pt x="2639" y="479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40" name="Freeform 121">
                <a:extLst>
                  <a:ext uri="{FF2B5EF4-FFF2-40B4-BE49-F238E27FC236}">
                    <a16:creationId xmlns:a16="http://schemas.microsoft.com/office/drawing/2014/main" id="{23024215-B0D7-4FEB-819C-235F8E1C0087}"/>
                  </a:ext>
                </a:extLst>
              </p:cNvPr>
              <p:cNvSpPr/>
              <p:nvPr/>
            </p:nvSpPr>
            <p:spPr>
              <a:xfrm rot="-1917689">
                <a:off x="5862100" y="3005744"/>
                <a:ext cx="69896" cy="135900"/>
              </a:xfrm>
              <a:custGeom>
                <a:avLst/>
                <a:gdLst>
                  <a:gd name="connsiteX0" fmla="*/ 66286 w 69896"/>
                  <a:gd name="connsiteY0" fmla="*/ 135797 h 135900"/>
                  <a:gd name="connsiteX1" fmla="*/ 54218 w 69896"/>
                  <a:gd name="connsiteY1" fmla="*/ 100515 h 135900"/>
                  <a:gd name="connsiteX2" fmla="*/ -21 w 69896"/>
                  <a:gd name="connsiteY2" fmla="*/ -104 h 135900"/>
                  <a:gd name="connsiteX3" fmla="*/ 45536 w 69896"/>
                  <a:gd name="connsiteY3" fmla="*/ 108755 h 135900"/>
                  <a:gd name="connsiteX4" fmla="*/ 66286 w 69896"/>
                  <a:gd name="connsiteY4" fmla="*/ 135797 h 13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896" h="135900">
                    <a:moveTo>
                      <a:pt x="66286" y="135797"/>
                    </a:moveTo>
                    <a:cubicBezTo>
                      <a:pt x="77371" y="122096"/>
                      <a:pt x="59748" y="110507"/>
                      <a:pt x="54218" y="100515"/>
                    </a:cubicBezTo>
                    <a:cubicBezTo>
                      <a:pt x="35432" y="66520"/>
                      <a:pt x="17809" y="31856"/>
                      <a:pt x="-21" y="-104"/>
                    </a:cubicBezTo>
                    <a:cubicBezTo>
                      <a:pt x="7162" y="30105"/>
                      <a:pt x="31943" y="79294"/>
                      <a:pt x="45536" y="108755"/>
                    </a:cubicBezTo>
                    <a:cubicBezTo>
                      <a:pt x="50523" y="119598"/>
                      <a:pt x="57267" y="134689"/>
                      <a:pt x="66286" y="13579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41" name="Freeform 122">
                <a:extLst>
                  <a:ext uri="{FF2B5EF4-FFF2-40B4-BE49-F238E27FC236}">
                    <a16:creationId xmlns:a16="http://schemas.microsoft.com/office/drawing/2014/main" id="{FAE4438B-5266-4231-B2EC-E0C106A738A0}"/>
                  </a:ext>
                </a:extLst>
              </p:cNvPr>
              <p:cNvSpPr/>
              <p:nvPr/>
            </p:nvSpPr>
            <p:spPr>
              <a:xfrm rot="-1917689">
                <a:off x="5629209" y="2848440"/>
                <a:ext cx="260704" cy="419756"/>
              </a:xfrm>
              <a:custGeom>
                <a:avLst/>
                <a:gdLst>
                  <a:gd name="connsiteX0" fmla="*/ 182722 w 260704"/>
                  <a:gd name="connsiteY0" fmla="*/ 321302 h 419756"/>
                  <a:gd name="connsiteX1" fmla="*/ 177218 w 260704"/>
                  <a:gd name="connsiteY1" fmla="*/ 286663 h 419756"/>
                  <a:gd name="connsiteX2" fmla="*/ 182722 w 260704"/>
                  <a:gd name="connsiteY2" fmla="*/ 321302 h 419756"/>
                  <a:gd name="connsiteX3" fmla="*/ 153884 w 260704"/>
                  <a:gd name="connsiteY3" fmla="*/ 247595 h 419756"/>
                  <a:gd name="connsiteX4" fmla="*/ 169672 w 260704"/>
                  <a:gd name="connsiteY4" fmla="*/ 271495 h 419756"/>
                  <a:gd name="connsiteX5" fmla="*/ 153884 w 260704"/>
                  <a:gd name="connsiteY5" fmla="*/ 247595 h 419756"/>
                  <a:gd name="connsiteX6" fmla="*/ 260682 w 260704"/>
                  <a:gd name="connsiteY6" fmla="*/ 378037 h 419756"/>
                  <a:gd name="connsiteX7" fmla="*/ 63675 w 260704"/>
                  <a:gd name="connsiteY7" fmla="*/ -102 h 419756"/>
                  <a:gd name="connsiteX8" fmla="*/ -22 w 260704"/>
                  <a:gd name="connsiteY8" fmla="*/ 104277 h 419756"/>
                  <a:gd name="connsiteX9" fmla="*/ 125563 w 260704"/>
                  <a:gd name="connsiteY9" fmla="*/ 340050 h 419756"/>
                  <a:gd name="connsiteX10" fmla="*/ 140705 w 260704"/>
                  <a:gd name="connsiteY10" fmla="*/ 370440 h 419756"/>
                  <a:gd name="connsiteX11" fmla="*/ 233912 w 260704"/>
                  <a:gd name="connsiteY11" fmla="*/ 419655 h 419756"/>
                  <a:gd name="connsiteX12" fmla="*/ 260682 w 260704"/>
                  <a:gd name="connsiteY12" fmla="*/ 378037 h 419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0704" h="419756">
                    <a:moveTo>
                      <a:pt x="182722" y="321302"/>
                    </a:moveTo>
                    <a:cubicBezTo>
                      <a:pt x="175383" y="311001"/>
                      <a:pt x="173652" y="299411"/>
                      <a:pt x="177218" y="286663"/>
                    </a:cubicBezTo>
                    <a:cubicBezTo>
                      <a:pt x="181094" y="297789"/>
                      <a:pt x="194686" y="306751"/>
                      <a:pt x="182722" y="321302"/>
                    </a:cubicBezTo>
                    <a:close/>
                    <a:moveTo>
                      <a:pt x="153884" y="247595"/>
                    </a:moveTo>
                    <a:cubicBezTo>
                      <a:pt x="164297" y="246127"/>
                      <a:pt x="164194" y="264953"/>
                      <a:pt x="169672" y="271495"/>
                    </a:cubicBezTo>
                    <a:cubicBezTo>
                      <a:pt x="157269" y="273323"/>
                      <a:pt x="159026" y="254291"/>
                      <a:pt x="153884" y="247595"/>
                    </a:cubicBezTo>
                    <a:close/>
                    <a:moveTo>
                      <a:pt x="260682" y="378037"/>
                    </a:moveTo>
                    <a:cubicBezTo>
                      <a:pt x="197838" y="251330"/>
                      <a:pt x="145330" y="122485"/>
                      <a:pt x="63675" y="-102"/>
                    </a:cubicBezTo>
                    <a:cubicBezTo>
                      <a:pt x="46284" y="33841"/>
                      <a:pt x="22717" y="69098"/>
                      <a:pt x="-22" y="104277"/>
                    </a:cubicBezTo>
                    <a:cubicBezTo>
                      <a:pt x="44242" y="179787"/>
                      <a:pt x="87448" y="263794"/>
                      <a:pt x="125563" y="340050"/>
                    </a:cubicBezTo>
                    <a:cubicBezTo>
                      <a:pt x="130912" y="350712"/>
                      <a:pt x="135718" y="365418"/>
                      <a:pt x="140705" y="370440"/>
                    </a:cubicBezTo>
                    <a:cubicBezTo>
                      <a:pt x="166158" y="396219"/>
                      <a:pt x="205694" y="393953"/>
                      <a:pt x="233912" y="419655"/>
                    </a:cubicBezTo>
                    <a:cubicBezTo>
                      <a:pt x="242801" y="405799"/>
                      <a:pt x="251742" y="391918"/>
                      <a:pt x="260682" y="37803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42" name="Freeform 123">
                <a:extLst>
                  <a:ext uri="{FF2B5EF4-FFF2-40B4-BE49-F238E27FC236}">
                    <a16:creationId xmlns:a16="http://schemas.microsoft.com/office/drawing/2014/main" id="{58A3CA62-1B03-45EE-A369-A39911977F99}"/>
                  </a:ext>
                </a:extLst>
              </p:cNvPr>
              <p:cNvSpPr/>
              <p:nvPr/>
            </p:nvSpPr>
            <p:spPr>
              <a:xfrm rot="-1917689">
                <a:off x="5623603" y="3005208"/>
                <a:ext cx="154836" cy="239764"/>
              </a:xfrm>
              <a:custGeom>
                <a:avLst/>
                <a:gdLst>
                  <a:gd name="connsiteX0" fmla="*/ -21 w 154836"/>
                  <a:gd name="connsiteY0" fmla="*/ 43990 h 239764"/>
                  <a:gd name="connsiteX1" fmla="*/ 154815 w 154836"/>
                  <a:gd name="connsiteY1" fmla="*/ 239665 h 239764"/>
                  <a:gd name="connsiteX2" fmla="*/ 28326 w 154836"/>
                  <a:gd name="connsiteY2" fmla="*/ -100 h 239764"/>
                  <a:gd name="connsiteX3" fmla="*/ -21 w 154836"/>
                  <a:gd name="connsiteY3" fmla="*/ 43990 h 239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4836" h="239764">
                    <a:moveTo>
                      <a:pt x="-21" y="43990"/>
                    </a:moveTo>
                    <a:cubicBezTo>
                      <a:pt x="40057" y="112855"/>
                      <a:pt x="49851" y="192665"/>
                      <a:pt x="154815" y="239665"/>
                    </a:cubicBezTo>
                    <a:cubicBezTo>
                      <a:pt x="118096" y="158542"/>
                      <a:pt x="74632" y="78938"/>
                      <a:pt x="28326" y="-100"/>
                    </a:cubicBezTo>
                    <a:cubicBezTo>
                      <a:pt x="18868" y="14605"/>
                      <a:pt x="9462" y="29285"/>
                      <a:pt x="-21" y="4399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43" name="Freeform 124">
                <a:extLst>
                  <a:ext uri="{FF2B5EF4-FFF2-40B4-BE49-F238E27FC236}">
                    <a16:creationId xmlns:a16="http://schemas.microsoft.com/office/drawing/2014/main" id="{75C71C46-B896-4A51-95F9-FC9D16050A24}"/>
                  </a:ext>
                </a:extLst>
              </p:cNvPr>
              <p:cNvSpPr/>
              <p:nvPr/>
            </p:nvSpPr>
            <p:spPr>
              <a:xfrm rot="-1917689">
                <a:off x="5725460" y="4230670"/>
                <a:ext cx="51655" cy="8881"/>
              </a:xfrm>
              <a:custGeom>
                <a:avLst/>
                <a:gdLst>
                  <a:gd name="connsiteX0" fmla="*/ 2 w 51655"/>
                  <a:gd name="connsiteY0" fmla="*/ 4876 h 8881"/>
                  <a:gd name="connsiteX1" fmla="*/ 51657 w 51655"/>
                  <a:gd name="connsiteY1" fmla="*/ -94 h 8881"/>
                  <a:gd name="connsiteX2" fmla="*/ 2 w 51655"/>
                  <a:gd name="connsiteY2" fmla="*/ 4876 h 8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655" h="8881">
                    <a:moveTo>
                      <a:pt x="2" y="4876"/>
                    </a:moveTo>
                    <a:cubicBezTo>
                      <a:pt x="16126" y="4515"/>
                      <a:pt x="46101" y="16645"/>
                      <a:pt x="51657" y="-94"/>
                    </a:cubicBezTo>
                    <a:cubicBezTo>
                      <a:pt x="36385" y="4206"/>
                      <a:pt x="7341" y="-3340"/>
                      <a:pt x="2" y="487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44" name="Freeform 125">
                <a:extLst>
                  <a:ext uri="{FF2B5EF4-FFF2-40B4-BE49-F238E27FC236}">
                    <a16:creationId xmlns:a16="http://schemas.microsoft.com/office/drawing/2014/main" id="{525397E0-A563-4F90-8356-0B0806CE4587}"/>
                  </a:ext>
                </a:extLst>
              </p:cNvPr>
              <p:cNvSpPr/>
              <p:nvPr/>
            </p:nvSpPr>
            <p:spPr>
              <a:xfrm rot="-1917689">
                <a:off x="5519663" y="4263724"/>
                <a:ext cx="223546" cy="24702"/>
              </a:xfrm>
              <a:custGeom>
                <a:avLst/>
                <a:gdLst>
                  <a:gd name="connsiteX0" fmla="*/ 223548 w 223546"/>
                  <a:gd name="connsiteY0" fmla="*/ 19245 h 24702"/>
                  <a:gd name="connsiteX1" fmla="*/ 2 w 223546"/>
                  <a:gd name="connsiteY1" fmla="*/ 11082 h 24702"/>
                  <a:gd name="connsiteX2" fmla="*/ 203393 w 223546"/>
                  <a:gd name="connsiteY2" fmla="*/ 23598 h 24702"/>
                  <a:gd name="connsiteX3" fmla="*/ 223548 w 223546"/>
                  <a:gd name="connsiteY3" fmla="*/ 19245 h 24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3546" h="24702">
                    <a:moveTo>
                      <a:pt x="223548" y="19245"/>
                    </a:moveTo>
                    <a:cubicBezTo>
                      <a:pt x="150755" y="18035"/>
                      <a:pt x="59203" y="-17685"/>
                      <a:pt x="2" y="11082"/>
                    </a:cubicBezTo>
                    <a:cubicBezTo>
                      <a:pt x="66748" y="22388"/>
                      <a:pt x="142693" y="26791"/>
                      <a:pt x="203393" y="23598"/>
                    </a:cubicBezTo>
                    <a:cubicBezTo>
                      <a:pt x="210163" y="23186"/>
                      <a:pt x="222282" y="26920"/>
                      <a:pt x="223548" y="1924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45" name="Freeform 126">
                <a:extLst>
                  <a:ext uri="{FF2B5EF4-FFF2-40B4-BE49-F238E27FC236}">
                    <a16:creationId xmlns:a16="http://schemas.microsoft.com/office/drawing/2014/main" id="{69989064-DBCB-49AD-B6E9-40DC6B2BCF71}"/>
                  </a:ext>
                </a:extLst>
              </p:cNvPr>
              <p:cNvSpPr/>
              <p:nvPr/>
            </p:nvSpPr>
            <p:spPr>
              <a:xfrm rot="-1917689">
                <a:off x="5540538" y="4253345"/>
                <a:ext cx="63128" cy="11590"/>
              </a:xfrm>
              <a:custGeom>
                <a:avLst/>
                <a:gdLst>
                  <a:gd name="connsiteX0" fmla="*/ 63130 w 63128"/>
                  <a:gd name="connsiteY0" fmla="*/ 4794 h 11590"/>
                  <a:gd name="connsiteX1" fmla="*/ 1 w 63128"/>
                  <a:gd name="connsiteY1" fmla="*/ 5901 h 11590"/>
                  <a:gd name="connsiteX2" fmla="*/ 63130 w 63128"/>
                  <a:gd name="connsiteY2" fmla="*/ 4794 h 11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128" h="11590">
                    <a:moveTo>
                      <a:pt x="63130" y="4794"/>
                    </a:moveTo>
                    <a:cubicBezTo>
                      <a:pt x="43207" y="10434"/>
                      <a:pt x="17754" y="-9551"/>
                      <a:pt x="1" y="5901"/>
                    </a:cubicBezTo>
                    <a:cubicBezTo>
                      <a:pt x="21836" y="15610"/>
                      <a:pt x="51734" y="11000"/>
                      <a:pt x="63130" y="479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46" name="Freeform 127">
                <a:extLst>
                  <a:ext uri="{FF2B5EF4-FFF2-40B4-BE49-F238E27FC236}">
                    <a16:creationId xmlns:a16="http://schemas.microsoft.com/office/drawing/2014/main" id="{5DC659AE-497E-4066-9EA5-E4FABE528B67}"/>
                  </a:ext>
                </a:extLst>
              </p:cNvPr>
              <p:cNvSpPr/>
              <p:nvPr/>
            </p:nvSpPr>
            <p:spPr>
              <a:xfrm rot="-1917689">
                <a:off x="5867773" y="2258160"/>
                <a:ext cx="238350" cy="486122"/>
              </a:xfrm>
              <a:custGeom>
                <a:avLst/>
                <a:gdLst>
                  <a:gd name="connsiteX0" fmla="*/ 205296 w 238350"/>
                  <a:gd name="connsiteY0" fmla="*/ 191265 h 486122"/>
                  <a:gd name="connsiteX1" fmla="*/ 172091 w 238350"/>
                  <a:gd name="connsiteY1" fmla="*/ 280603 h 486122"/>
                  <a:gd name="connsiteX2" fmla="*/ 205296 w 238350"/>
                  <a:gd name="connsiteY2" fmla="*/ 191265 h 486122"/>
                  <a:gd name="connsiteX3" fmla="*/ 186355 w 238350"/>
                  <a:gd name="connsiteY3" fmla="*/ 123842 h 486122"/>
                  <a:gd name="connsiteX4" fmla="*/ 193539 w 238350"/>
                  <a:gd name="connsiteY4" fmla="*/ 166516 h 486122"/>
                  <a:gd name="connsiteX5" fmla="*/ 186355 w 238350"/>
                  <a:gd name="connsiteY5" fmla="*/ 123842 h 486122"/>
                  <a:gd name="connsiteX6" fmla="*/ 43612 w 238350"/>
                  <a:gd name="connsiteY6" fmla="*/ 291755 h 486122"/>
                  <a:gd name="connsiteX7" fmla="*/ 84802 w 238350"/>
                  <a:gd name="connsiteY7" fmla="*/ 238600 h 486122"/>
                  <a:gd name="connsiteX8" fmla="*/ 51571 w 238350"/>
                  <a:gd name="connsiteY8" fmla="*/ 327964 h 486122"/>
                  <a:gd name="connsiteX9" fmla="*/ 85319 w 238350"/>
                  <a:gd name="connsiteY9" fmla="*/ 453152 h 486122"/>
                  <a:gd name="connsiteX10" fmla="*/ 98885 w 238350"/>
                  <a:gd name="connsiteY10" fmla="*/ 486013 h 486122"/>
                  <a:gd name="connsiteX11" fmla="*/ 232455 w 238350"/>
                  <a:gd name="connsiteY11" fmla="*/ 122245 h 486122"/>
                  <a:gd name="connsiteX12" fmla="*/ 219069 w 238350"/>
                  <a:gd name="connsiteY12" fmla="*/ 99891 h 486122"/>
                  <a:gd name="connsiteX13" fmla="*/ 216253 w 238350"/>
                  <a:gd name="connsiteY13" fmla="*/ 77357 h 486122"/>
                  <a:gd name="connsiteX14" fmla="*/ 127439 w 238350"/>
                  <a:gd name="connsiteY14" fmla="*/ -109 h 486122"/>
                  <a:gd name="connsiteX15" fmla="*/ 83174 w 238350"/>
                  <a:gd name="connsiteY15" fmla="*/ 57913 h 486122"/>
                  <a:gd name="connsiteX16" fmla="*/ 113511 w 238350"/>
                  <a:gd name="connsiteY16" fmla="*/ 80756 h 486122"/>
                  <a:gd name="connsiteX17" fmla="*/ 78445 w 238350"/>
                  <a:gd name="connsiteY17" fmla="*/ 65279 h 486122"/>
                  <a:gd name="connsiteX18" fmla="*/ -32 w 238350"/>
                  <a:gd name="connsiteY18" fmla="*/ 160206 h 486122"/>
                  <a:gd name="connsiteX19" fmla="*/ 43612 w 238350"/>
                  <a:gd name="connsiteY19" fmla="*/ 291755 h 486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38350" h="486122">
                    <a:moveTo>
                      <a:pt x="205296" y="191265"/>
                    </a:moveTo>
                    <a:cubicBezTo>
                      <a:pt x="199456" y="219954"/>
                      <a:pt x="185683" y="250317"/>
                      <a:pt x="172091" y="280603"/>
                    </a:cubicBezTo>
                    <a:cubicBezTo>
                      <a:pt x="176122" y="252507"/>
                      <a:pt x="174572" y="212331"/>
                      <a:pt x="205296" y="191265"/>
                    </a:cubicBezTo>
                    <a:close/>
                    <a:moveTo>
                      <a:pt x="186355" y="123842"/>
                    </a:moveTo>
                    <a:cubicBezTo>
                      <a:pt x="198965" y="135895"/>
                      <a:pt x="198991" y="150548"/>
                      <a:pt x="193539" y="166516"/>
                    </a:cubicBezTo>
                    <a:cubicBezTo>
                      <a:pt x="190050" y="152532"/>
                      <a:pt x="183125" y="139294"/>
                      <a:pt x="186355" y="123842"/>
                    </a:cubicBezTo>
                    <a:close/>
                    <a:moveTo>
                      <a:pt x="43612" y="291755"/>
                    </a:moveTo>
                    <a:cubicBezTo>
                      <a:pt x="55499" y="276741"/>
                      <a:pt x="63923" y="235303"/>
                      <a:pt x="84802" y="238600"/>
                    </a:cubicBezTo>
                    <a:cubicBezTo>
                      <a:pt x="88936" y="265074"/>
                      <a:pt x="60176" y="298708"/>
                      <a:pt x="51571" y="327964"/>
                    </a:cubicBezTo>
                    <a:cubicBezTo>
                      <a:pt x="54491" y="368140"/>
                      <a:pt x="74388" y="415088"/>
                      <a:pt x="85319" y="453152"/>
                    </a:cubicBezTo>
                    <a:cubicBezTo>
                      <a:pt x="89040" y="465977"/>
                      <a:pt x="85939" y="484185"/>
                      <a:pt x="98885" y="486013"/>
                    </a:cubicBezTo>
                    <a:cubicBezTo>
                      <a:pt x="152194" y="362345"/>
                      <a:pt x="265246" y="221680"/>
                      <a:pt x="232455" y="122245"/>
                    </a:cubicBezTo>
                    <a:cubicBezTo>
                      <a:pt x="229974" y="114725"/>
                      <a:pt x="221937" y="108004"/>
                      <a:pt x="219069" y="99891"/>
                    </a:cubicBezTo>
                    <a:cubicBezTo>
                      <a:pt x="216433" y="92448"/>
                      <a:pt x="219405" y="84001"/>
                      <a:pt x="216253" y="77357"/>
                    </a:cubicBezTo>
                    <a:cubicBezTo>
                      <a:pt x="202428" y="47895"/>
                      <a:pt x="163176" y="20596"/>
                      <a:pt x="127439" y="-109"/>
                    </a:cubicBezTo>
                    <a:cubicBezTo>
                      <a:pt x="112891" y="19927"/>
                      <a:pt x="97645" y="37284"/>
                      <a:pt x="83174" y="57913"/>
                    </a:cubicBezTo>
                    <a:cubicBezTo>
                      <a:pt x="92037" y="65819"/>
                      <a:pt x="111314" y="71408"/>
                      <a:pt x="113511" y="80756"/>
                    </a:cubicBezTo>
                    <a:cubicBezTo>
                      <a:pt x="103330" y="79675"/>
                      <a:pt x="84053" y="76250"/>
                      <a:pt x="78445" y="65279"/>
                    </a:cubicBezTo>
                    <a:cubicBezTo>
                      <a:pt x="52501" y="97702"/>
                      <a:pt x="27255" y="133551"/>
                      <a:pt x="-32" y="160206"/>
                    </a:cubicBezTo>
                    <a:cubicBezTo>
                      <a:pt x="14206" y="204090"/>
                      <a:pt x="25886" y="248592"/>
                      <a:pt x="43612" y="29175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47" name="Freeform 128">
                <a:extLst>
                  <a:ext uri="{FF2B5EF4-FFF2-40B4-BE49-F238E27FC236}">
                    <a16:creationId xmlns:a16="http://schemas.microsoft.com/office/drawing/2014/main" id="{37FD0627-6880-4920-A2F0-00D187973D48}"/>
                  </a:ext>
                </a:extLst>
              </p:cNvPr>
              <p:cNvSpPr/>
              <p:nvPr/>
            </p:nvSpPr>
            <p:spPr>
              <a:xfrm rot="-1917689">
                <a:off x="5422447" y="2809993"/>
                <a:ext cx="142071" cy="222502"/>
              </a:xfrm>
              <a:custGeom>
                <a:avLst/>
                <a:gdLst>
                  <a:gd name="connsiteX0" fmla="*/ 90363 w 142071"/>
                  <a:gd name="connsiteY0" fmla="*/ 35667 h 222502"/>
                  <a:gd name="connsiteX1" fmla="*/ 46770 w 142071"/>
                  <a:gd name="connsiteY1" fmla="*/ 87303 h 222502"/>
                  <a:gd name="connsiteX2" fmla="*/ 86151 w 142071"/>
                  <a:gd name="connsiteY2" fmla="*/ 26086 h 222502"/>
                  <a:gd name="connsiteX3" fmla="*/ 61396 w 142071"/>
                  <a:gd name="connsiteY3" fmla="*/ -79 h 222502"/>
                  <a:gd name="connsiteX4" fmla="*/ -27 w 142071"/>
                  <a:gd name="connsiteY4" fmla="*/ 95441 h 222502"/>
                  <a:gd name="connsiteX5" fmla="*/ 74316 w 142071"/>
                  <a:gd name="connsiteY5" fmla="*/ 222405 h 222502"/>
                  <a:gd name="connsiteX6" fmla="*/ 142044 w 142071"/>
                  <a:gd name="connsiteY6" fmla="*/ 117125 h 222502"/>
                  <a:gd name="connsiteX7" fmla="*/ 90363 w 142071"/>
                  <a:gd name="connsiteY7" fmla="*/ 35667 h 222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2071" h="222502">
                    <a:moveTo>
                      <a:pt x="90363" y="35667"/>
                    </a:moveTo>
                    <a:cubicBezTo>
                      <a:pt x="74084" y="44784"/>
                      <a:pt x="64652" y="85448"/>
                      <a:pt x="46770" y="87303"/>
                    </a:cubicBezTo>
                    <a:cubicBezTo>
                      <a:pt x="60879" y="67241"/>
                      <a:pt x="76358" y="38577"/>
                      <a:pt x="86151" y="26086"/>
                    </a:cubicBezTo>
                    <a:cubicBezTo>
                      <a:pt x="76280" y="19030"/>
                      <a:pt x="74704" y="-775"/>
                      <a:pt x="61396" y="-79"/>
                    </a:cubicBezTo>
                    <a:cubicBezTo>
                      <a:pt x="47365" y="22532"/>
                      <a:pt x="19302" y="64794"/>
                      <a:pt x="-27" y="95441"/>
                    </a:cubicBezTo>
                    <a:cubicBezTo>
                      <a:pt x="24082" y="136518"/>
                      <a:pt x="46254" y="189080"/>
                      <a:pt x="74316" y="222405"/>
                    </a:cubicBezTo>
                    <a:cubicBezTo>
                      <a:pt x="96333" y="190986"/>
                      <a:pt x="132328" y="143677"/>
                      <a:pt x="142044" y="117125"/>
                    </a:cubicBezTo>
                    <a:cubicBezTo>
                      <a:pt x="126178" y="109116"/>
                      <a:pt x="122586" y="76692"/>
                      <a:pt x="90363" y="3566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48" name="Freeform 129">
                <a:extLst>
                  <a:ext uri="{FF2B5EF4-FFF2-40B4-BE49-F238E27FC236}">
                    <a16:creationId xmlns:a16="http://schemas.microsoft.com/office/drawing/2014/main" id="{2FEDCDE7-B5E5-4A42-9F76-16D6CDB61691}"/>
                  </a:ext>
                </a:extLst>
              </p:cNvPr>
              <p:cNvSpPr/>
              <p:nvPr/>
            </p:nvSpPr>
            <p:spPr>
              <a:xfrm rot="-1917689">
                <a:off x="5803477" y="3184122"/>
                <a:ext cx="111010" cy="234975"/>
              </a:xfrm>
              <a:custGeom>
                <a:avLst/>
                <a:gdLst>
                  <a:gd name="connsiteX0" fmla="*/ 110994 w 111010"/>
                  <a:gd name="connsiteY0" fmla="*/ 212879 h 234975"/>
                  <a:gd name="connsiteX1" fmla="*/ 15772 w 111010"/>
                  <a:gd name="connsiteY1" fmla="*/ -102 h 234975"/>
                  <a:gd name="connsiteX2" fmla="*/ 25746 w 111010"/>
                  <a:gd name="connsiteY2" fmla="*/ 65054 h 234975"/>
                  <a:gd name="connsiteX3" fmla="*/ 54377 w 111010"/>
                  <a:gd name="connsiteY3" fmla="*/ 128228 h 234975"/>
                  <a:gd name="connsiteX4" fmla="*/ -17 w 111010"/>
                  <a:gd name="connsiteY4" fmla="*/ 24415 h 234975"/>
                  <a:gd name="connsiteX5" fmla="*/ 96833 w 111010"/>
                  <a:gd name="connsiteY5" fmla="*/ 234873 h 234975"/>
                  <a:gd name="connsiteX6" fmla="*/ 110994 w 111010"/>
                  <a:gd name="connsiteY6" fmla="*/ 212879 h 234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010" h="234975">
                    <a:moveTo>
                      <a:pt x="110994" y="212879"/>
                    </a:moveTo>
                    <a:cubicBezTo>
                      <a:pt x="78849" y="141877"/>
                      <a:pt x="53344" y="69613"/>
                      <a:pt x="15772" y="-102"/>
                    </a:cubicBezTo>
                    <a:cubicBezTo>
                      <a:pt x="-3298" y="22921"/>
                      <a:pt x="17374" y="47568"/>
                      <a:pt x="25746" y="65054"/>
                    </a:cubicBezTo>
                    <a:cubicBezTo>
                      <a:pt x="36057" y="86661"/>
                      <a:pt x="49029" y="106955"/>
                      <a:pt x="54377" y="128228"/>
                    </a:cubicBezTo>
                    <a:cubicBezTo>
                      <a:pt x="34971" y="93898"/>
                      <a:pt x="22671" y="58024"/>
                      <a:pt x="-17" y="24415"/>
                    </a:cubicBezTo>
                    <a:cubicBezTo>
                      <a:pt x="23266" y="96473"/>
                      <a:pt x="66109" y="164308"/>
                      <a:pt x="96833" y="234873"/>
                    </a:cubicBezTo>
                    <a:cubicBezTo>
                      <a:pt x="101536" y="227507"/>
                      <a:pt x="106265" y="220193"/>
                      <a:pt x="110994" y="21287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</p:grpSp>
      </p:grpSp>
      <p:grpSp>
        <p:nvGrpSpPr>
          <p:cNvPr id="596" name="Graphic 177">
            <a:extLst>
              <a:ext uri="{FF2B5EF4-FFF2-40B4-BE49-F238E27FC236}">
                <a16:creationId xmlns:a16="http://schemas.microsoft.com/office/drawing/2014/main" id="{20238B44-CB15-4597-8132-6B585DF62D69}"/>
              </a:ext>
            </a:extLst>
          </p:cNvPr>
          <p:cNvGrpSpPr/>
          <p:nvPr/>
        </p:nvGrpSpPr>
        <p:grpSpPr>
          <a:xfrm>
            <a:off x="12386483" y="1302395"/>
            <a:ext cx="840379" cy="1286928"/>
            <a:chOff x="4990387" y="1748539"/>
            <a:chExt cx="1648380" cy="2630334"/>
          </a:xfrm>
          <a:solidFill>
            <a:schemeClr val="bg1"/>
          </a:solidFill>
        </p:grpSpPr>
        <p:sp>
          <p:nvSpPr>
            <p:cNvPr id="597" name="Freeform 178">
              <a:extLst>
                <a:ext uri="{FF2B5EF4-FFF2-40B4-BE49-F238E27FC236}">
                  <a16:creationId xmlns:a16="http://schemas.microsoft.com/office/drawing/2014/main" id="{58AF3319-F2BB-4D0F-83AE-D7925DEC46F5}"/>
                </a:ext>
              </a:extLst>
            </p:cNvPr>
            <p:cNvSpPr/>
            <p:nvPr/>
          </p:nvSpPr>
          <p:spPr>
            <a:xfrm rot="-1917689">
              <a:off x="5846942" y="3093935"/>
              <a:ext cx="12114" cy="34638"/>
            </a:xfrm>
            <a:custGeom>
              <a:avLst/>
              <a:gdLst>
                <a:gd name="connsiteX0" fmla="*/ 7272 w 12114"/>
                <a:gd name="connsiteY0" fmla="*/ 34535 h 34638"/>
                <a:gd name="connsiteX1" fmla="*/ 1768 w 12114"/>
                <a:gd name="connsiteY1" fmla="*/ -103 h 34638"/>
                <a:gd name="connsiteX2" fmla="*/ 7272 w 12114"/>
                <a:gd name="connsiteY2" fmla="*/ 34535 h 34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14" h="34638">
                  <a:moveTo>
                    <a:pt x="7272" y="34535"/>
                  </a:moveTo>
                  <a:cubicBezTo>
                    <a:pt x="19236" y="19985"/>
                    <a:pt x="5644" y="11023"/>
                    <a:pt x="1768" y="-103"/>
                  </a:cubicBezTo>
                  <a:cubicBezTo>
                    <a:pt x="-1798" y="12645"/>
                    <a:pt x="-67" y="24234"/>
                    <a:pt x="7272" y="3453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98" name="Freeform 179">
              <a:extLst>
                <a:ext uri="{FF2B5EF4-FFF2-40B4-BE49-F238E27FC236}">
                  <a16:creationId xmlns:a16="http://schemas.microsoft.com/office/drawing/2014/main" id="{164326C6-8D60-41AC-B69C-9DAABAA69968}"/>
                </a:ext>
              </a:extLst>
            </p:cNvPr>
            <p:cNvSpPr/>
            <p:nvPr/>
          </p:nvSpPr>
          <p:spPr>
            <a:xfrm rot="-1917689">
              <a:off x="5750093" y="1800622"/>
              <a:ext cx="30621" cy="81741"/>
            </a:xfrm>
            <a:custGeom>
              <a:avLst/>
              <a:gdLst>
                <a:gd name="connsiteX0" fmla="*/ -47 w 30621"/>
                <a:gd name="connsiteY0" fmla="*/ -109 h 81741"/>
                <a:gd name="connsiteX1" fmla="*/ 30574 w 30621"/>
                <a:gd name="connsiteY1" fmla="*/ 81633 h 81741"/>
                <a:gd name="connsiteX2" fmla="*/ -47 w 30621"/>
                <a:gd name="connsiteY2" fmla="*/ -109 h 8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621" h="81741">
                  <a:moveTo>
                    <a:pt x="-47" y="-109"/>
                  </a:moveTo>
                  <a:cubicBezTo>
                    <a:pt x="26594" y="20880"/>
                    <a:pt x="26336" y="69735"/>
                    <a:pt x="30574" y="81633"/>
                  </a:cubicBezTo>
                  <a:cubicBezTo>
                    <a:pt x="29463" y="53793"/>
                    <a:pt x="31426" y="14081"/>
                    <a:pt x="-47" y="-10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99" name="Freeform 180">
              <a:extLst>
                <a:ext uri="{FF2B5EF4-FFF2-40B4-BE49-F238E27FC236}">
                  <a16:creationId xmlns:a16="http://schemas.microsoft.com/office/drawing/2014/main" id="{939D0DDB-AD97-4D3B-9C4E-FCF56975B7FF}"/>
                </a:ext>
              </a:extLst>
            </p:cNvPr>
            <p:cNvSpPr/>
            <p:nvPr/>
          </p:nvSpPr>
          <p:spPr>
            <a:xfrm rot="-1917689">
              <a:off x="5446056" y="3054622"/>
              <a:ext cx="18631" cy="21864"/>
            </a:xfrm>
            <a:custGeom>
              <a:avLst/>
              <a:gdLst>
                <a:gd name="connsiteX0" fmla="*/ 9460 w 18631"/>
                <a:gd name="connsiteY0" fmla="*/ -95 h 21864"/>
                <a:gd name="connsiteX1" fmla="*/ -24 w 18631"/>
                <a:gd name="connsiteY1" fmla="*/ 14584 h 21864"/>
                <a:gd name="connsiteX2" fmla="*/ 5790 w 18631"/>
                <a:gd name="connsiteY2" fmla="*/ 21769 h 21864"/>
                <a:gd name="connsiteX3" fmla="*/ 18607 w 18631"/>
                <a:gd name="connsiteY3" fmla="*/ 12679 h 21864"/>
                <a:gd name="connsiteX4" fmla="*/ 9460 w 18631"/>
                <a:gd name="connsiteY4" fmla="*/ -95 h 2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31" h="21864">
                  <a:moveTo>
                    <a:pt x="9460" y="-95"/>
                  </a:moveTo>
                  <a:cubicBezTo>
                    <a:pt x="6281" y="4798"/>
                    <a:pt x="3154" y="9717"/>
                    <a:pt x="-24" y="14584"/>
                  </a:cubicBezTo>
                  <a:cubicBezTo>
                    <a:pt x="3439" y="16645"/>
                    <a:pt x="4679" y="19194"/>
                    <a:pt x="5790" y="21769"/>
                  </a:cubicBezTo>
                  <a:cubicBezTo>
                    <a:pt x="10390" y="20147"/>
                    <a:pt x="14007" y="14275"/>
                    <a:pt x="18607" y="12679"/>
                  </a:cubicBezTo>
                  <a:cubicBezTo>
                    <a:pt x="14602" y="8609"/>
                    <a:pt x="15868" y="3433"/>
                    <a:pt x="9460" y="-9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00" name="Freeform 181">
              <a:extLst>
                <a:ext uri="{FF2B5EF4-FFF2-40B4-BE49-F238E27FC236}">
                  <a16:creationId xmlns:a16="http://schemas.microsoft.com/office/drawing/2014/main" id="{179360DF-CAAF-4D16-ADBC-7AC4C2A9411E}"/>
                </a:ext>
              </a:extLst>
            </p:cNvPr>
            <p:cNvSpPr/>
            <p:nvPr/>
          </p:nvSpPr>
          <p:spPr>
            <a:xfrm rot="-1917689">
              <a:off x="5500118" y="2744212"/>
              <a:ext cx="21617" cy="19191"/>
            </a:xfrm>
            <a:custGeom>
              <a:avLst/>
              <a:gdLst>
                <a:gd name="connsiteX0" fmla="*/ 21573 w 21617"/>
                <a:gd name="connsiteY0" fmla="*/ -98 h 19191"/>
                <a:gd name="connsiteX1" fmla="*/ -30 w 21617"/>
                <a:gd name="connsiteY1" fmla="*/ 17234 h 19191"/>
                <a:gd name="connsiteX2" fmla="*/ 21573 w 21617"/>
                <a:gd name="connsiteY2" fmla="*/ -98 h 19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17" h="19191">
                  <a:moveTo>
                    <a:pt x="21573" y="-98"/>
                  </a:moveTo>
                  <a:cubicBezTo>
                    <a:pt x="14131" y="4666"/>
                    <a:pt x="6378" y="7757"/>
                    <a:pt x="-30" y="17234"/>
                  </a:cubicBezTo>
                  <a:cubicBezTo>
                    <a:pt x="8988" y="25655"/>
                    <a:pt x="22089" y="2915"/>
                    <a:pt x="21573" y="-9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01" name="Freeform 182">
              <a:extLst>
                <a:ext uri="{FF2B5EF4-FFF2-40B4-BE49-F238E27FC236}">
                  <a16:creationId xmlns:a16="http://schemas.microsoft.com/office/drawing/2014/main" id="{5A777917-7312-4E46-A6B1-8F3295F5D205}"/>
                </a:ext>
              </a:extLst>
            </p:cNvPr>
            <p:cNvSpPr/>
            <p:nvPr/>
          </p:nvSpPr>
          <p:spPr>
            <a:xfrm rot="-1917689">
              <a:off x="5804793" y="3071917"/>
              <a:ext cx="15788" cy="24103"/>
            </a:xfrm>
            <a:custGeom>
              <a:avLst/>
              <a:gdLst>
                <a:gd name="connsiteX0" fmla="*/ -21 w 15788"/>
                <a:gd name="connsiteY0" fmla="*/ -21 h 24103"/>
                <a:gd name="connsiteX1" fmla="*/ 15767 w 15788"/>
                <a:gd name="connsiteY1" fmla="*/ 23878 h 24103"/>
                <a:gd name="connsiteX2" fmla="*/ -21 w 15788"/>
                <a:gd name="connsiteY2" fmla="*/ -21 h 24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788" h="24103">
                  <a:moveTo>
                    <a:pt x="-21" y="-21"/>
                  </a:moveTo>
                  <a:cubicBezTo>
                    <a:pt x="5121" y="6675"/>
                    <a:pt x="3364" y="25706"/>
                    <a:pt x="15767" y="23878"/>
                  </a:cubicBezTo>
                  <a:cubicBezTo>
                    <a:pt x="10289" y="17337"/>
                    <a:pt x="10392" y="-1489"/>
                    <a:pt x="-21" y="-2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02" name="Freeform 183">
              <a:extLst>
                <a:ext uri="{FF2B5EF4-FFF2-40B4-BE49-F238E27FC236}">
                  <a16:creationId xmlns:a16="http://schemas.microsoft.com/office/drawing/2014/main" id="{B436503C-8520-4027-A834-972DE0E8BD3C}"/>
                </a:ext>
              </a:extLst>
            </p:cNvPr>
            <p:cNvSpPr/>
            <p:nvPr/>
          </p:nvSpPr>
          <p:spPr>
            <a:xfrm rot="-1917689">
              <a:off x="5673228" y="1831202"/>
              <a:ext cx="138556" cy="290473"/>
            </a:xfrm>
            <a:custGeom>
              <a:avLst/>
              <a:gdLst>
                <a:gd name="connsiteX0" fmla="*/ 59983 w 138556"/>
                <a:gd name="connsiteY0" fmla="*/ 134017 h 290473"/>
                <a:gd name="connsiteX1" fmla="*/ 72412 w 138556"/>
                <a:gd name="connsiteY1" fmla="*/ 103962 h 290473"/>
                <a:gd name="connsiteX2" fmla="*/ 28483 w 138556"/>
                <a:gd name="connsiteY2" fmla="*/ -108 h 290473"/>
                <a:gd name="connsiteX3" fmla="*/ -45 w 138556"/>
                <a:gd name="connsiteY3" fmla="*/ 33501 h 290473"/>
                <a:gd name="connsiteX4" fmla="*/ 15046 w 138556"/>
                <a:gd name="connsiteY4" fmla="*/ 63838 h 290473"/>
                <a:gd name="connsiteX5" fmla="*/ 28509 w 138556"/>
                <a:gd name="connsiteY5" fmla="*/ 48309 h 290473"/>
                <a:gd name="connsiteX6" fmla="*/ 15925 w 138556"/>
                <a:gd name="connsiteY6" fmla="*/ 67856 h 290473"/>
                <a:gd name="connsiteX7" fmla="*/ 115411 w 138556"/>
                <a:gd name="connsiteY7" fmla="*/ 290366 h 290473"/>
                <a:gd name="connsiteX8" fmla="*/ 138512 w 138556"/>
                <a:gd name="connsiteY8" fmla="*/ 270613 h 290473"/>
                <a:gd name="connsiteX9" fmla="*/ 74143 w 138556"/>
                <a:gd name="connsiteY9" fmla="*/ 111997 h 290473"/>
                <a:gd name="connsiteX10" fmla="*/ 59983 w 138556"/>
                <a:gd name="connsiteY10" fmla="*/ 134017 h 290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8556" h="290473">
                  <a:moveTo>
                    <a:pt x="59983" y="134017"/>
                  </a:moveTo>
                  <a:cubicBezTo>
                    <a:pt x="58820" y="125132"/>
                    <a:pt x="64376" y="114856"/>
                    <a:pt x="72412" y="103962"/>
                  </a:cubicBezTo>
                  <a:cubicBezTo>
                    <a:pt x="58872" y="68989"/>
                    <a:pt x="43781" y="34428"/>
                    <a:pt x="28483" y="-108"/>
                  </a:cubicBezTo>
                  <a:cubicBezTo>
                    <a:pt x="18121" y="7335"/>
                    <a:pt x="8612" y="18435"/>
                    <a:pt x="-45" y="33501"/>
                  </a:cubicBezTo>
                  <a:cubicBezTo>
                    <a:pt x="6700" y="43184"/>
                    <a:pt x="8224" y="54104"/>
                    <a:pt x="15046" y="63838"/>
                  </a:cubicBezTo>
                  <a:cubicBezTo>
                    <a:pt x="19749" y="59718"/>
                    <a:pt x="22385" y="45811"/>
                    <a:pt x="28509" y="48309"/>
                  </a:cubicBezTo>
                  <a:cubicBezTo>
                    <a:pt x="24323" y="54799"/>
                    <a:pt x="20111" y="61366"/>
                    <a:pt x="15925" y="67856"/>
                  </a:cubicBezTo>
                  <a:cubicBezTo>
                    <a:pt x="49828" y="141897"/>
                    <a:pt x="77425" y="217303"/>
                    <a:pt x="115411" y="290366"/>
                  </a:cubicBezTo>
                  <a:cubicBezTo>
                    <a:pt x="122698" y="281893"/>
                    <a:pt x="131819" y="281687"/>
                    <a:pt x="138512" y="270613"/>
                  </a:cubicBezTo>
                  <a:cubicBezTo>
                    <a:pt x="120475" y="216994"/>
                    <a:pt x="99054" y="164122"/>
                    <a:pt x="74143" y="111997"/>
                  </a:cubicBezTo>
                  <a:cubicBezTo>
                    <a:pt x="66546" y="118745"/>
                    <a:pt x="70991" y="133579"/>
                    <a:pt x="59983" y="13401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03" name="Freeform 184">
              <a:extLst>
                <a:ext uri="{FF2B5EF4-FFF2-40B4-BE49-F238E27FC236}">
                  <a16:creationId xmlns:a16="http://schemas.microsoft.com/office/drawing/2014/main" id="{B8A186DE-7770-43CF-8AFC-546179F41CF3}"/>
                </a:ext>
              </a:extLst>
            </p:cNvPr>
            <p:cNvSpPr/>
            <p:nvPr/>
          </p:nvSpPr>
          <p:spPr>
            <a:xfrm rot="-1917689">
              <a:off x="5637861" y="1895610"/>
              <a:ext cx="163883" cy="281205"/>
            </a:xfrm>
            <a:custGeom>
              <a:avLst/>
              <a:gdLst>
                <a:gd name="connsiteX0" fmla="*/ 33578 w 163883"/>
                <a:gd name="connsiteY0" fmla="*/ 171283 h 281205"/>
                <a:gd name="connsiteX1" fmla="*/ 59005 w 163883"/>
                <a:gd name="connsiteY1" fmla="*/ 228971 h 281205"/>
                <a:gd name="connsiteX2" fmla="*/ 59884 w 163883"/>
                <a:gd name="connsiteY2" fmla="*/ 233014 h 281205"/>
                <a:gd name="connsiteX3" fmla="*/ 32958 w 163883"/>
                <a:gd name="connsiteY3" fmla="*/ 177747 h 281205"/>
                <a:gd name="connsiteX4" fmla="*/ 33578 w 163883"/>
                <a:gd name="connsiteY4" fmla="*/ 171283 h 281205"/>
                <a:gd name="connsiteX5" fmla="*/ 114536 w 163883"/>
                <a:gd name="connsiteY5" fmla="*/ 212617 h 281205"/>
                <a:gd name="connsiteX6" fmla="*/ 99316 w 163883"/>
                <a:gd name="connsiteY6" fmla="*/ 220189 h 281205"/>
                <a:gd name="connsiteX7" fmla="*/ 114536 w 163883"/>
                <a:gd name="connsiteY7" fmla="*/ 212617 h 281205"/>
                <a:gd name="connsiteX8" fmla="*/ 163840 w 163883"/>
                <a:gd name="connsiteY8" fmla="*/ 254518 h 281205"/>
                <a:gd name="connsiteX9" fmla="*/ 57325 w 163883"/>
                <a:gd name="connsiteY9" fmla="*/ -107 h 281205"/>
                <a:gd name="connsiteX10" fmla="*/ 14792 w 163883"/>
                <a:gd name="connsiteY10" fmla="*/ 249058 h 281205"/>
                <a:gd name="connsiteX11" fmla="*/ 163840 w 163883"/>
                <a:gd name="connsiteY11" fmla="*/ 254518 h 281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3883" h="281205">
                  <a:moveTo>
                    <a:pt x="33578" y="171283"/>
                  </a:moveTo>
                  <a:cubicBezTo>
                    <a:pt x="39030" y="191216"/>
                    <a:pt x="42932" y="211433"/>
                    <a:pt x="59005" y="228971"/>
                  </a:cubicBezTo>
                  <a:cubicBezTo>
                    <a:pt x="63760" y="231057"/>
                    <a:pt x="62494" y="234508"/>
                    <a:pt x="59884" y="233014"/>
                  </a:cubicBezTo>
                  <a:cubicBezTo>
                    <a:pt x="40994" y="216712"/>
                    <a:pt x="34508" y="197809"/>
                    <a:pt x="32958" y="177747"/>
                  </a:cubicBezTo>
                  <a:cubicBezTo>
                    <a:pt x="30581" y="176202"/>
                    <a:pt x="32984" y="173601"/>
                    <a:pt x="33578" y="171283"/>
                  </a:cubicBezTo>
                  <a:close/>
                  <a:moveTo>
                    <a:pt x="114536" y="212617"/>
                  </a:moveTo>
                  <a:cubicBezTo>
                    <a:pt x="110738" y="221090"/>
                    <a:pt x="103735" y="214883"/>
                    <a:pt x="99316" y="220189"/>
                  </a:cubicBezTo>
                  <a:cubicBezTo>
                    <a:pt x="95569" y="214729"/>
                    <a:pt x="108877" y="207029"/>
                    <a:pt x="114536" y="212617"/>
                  </a:cubicBezTo>
                  <a:close/>
                  <a:moveTo>
                    <a:pt x="163840" y="254518"/>
                  </a:moveTo>
                  <a:cubicBezTo>
                    <a:pt x="133684" y="168450"/>
                    <a:pt x="91719" y="84983"/>
                    <a:pt x="57325" y="-107"/>
                  </a:cubicBezTo>
                  <a:cubicBezTo>
                    <a:pt x="2259" y="52070"/>
                    <a:pt x="-15855" y="210660"/>
                    <a:pt x="14792" y="249058"/>
                  </a:cubicBezTo>
                  <a:cubicBezTo>
                    <a:pt x="56990" y="302059"/>
                    <a:pt x="120531" y="278675"/>
                    <a:pt x="163840" y="25451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04" name="Freeform 185">
              <a:extLst>
                <a:ext uri="{FF2B5EF4-FFF2-40B4-BE49-F238E27FC236}">
                  <a16:creationId xmlns:a16="http://schemas.microsoft.com/office/drawing/2014/main" id="{74465E8F-13D2-4811-8191-95890AF432DD}"/>
                </a:ext>
              </a:extLst>
            </p:cNvPr>
            <p:cNvSpPr/>
            <p:nvPr/>
          </p:nvSpPr>
          <p:spPr>
            <a:xfrm rot="-1917689">
              <a:off x="5622252" y="2299690"/>
              <a:ext cx="34186" cy="45750"/>
            </a:xfrm>
            <a:custGeom>
              <a:avLst/>
              <a:gdLst>
                <a:gd name="connsiteX0" fmla="*/ 34149 w 34186"/>
                <a:gd name="connsiteY0" fmla="*/ 13146 h 45750"/>
                <a:gd name="connsiteX1" fmla="*/ -38 w 34186"/>
                <a:gd name="connsiteY1" fmla="*/ 1660 h 45750"/>
                <a:gd name="connsiteX2" fmla="*/ 20169 w 34186"/>
                <a:gd name="connsiteY2" fmla="*/ 45647 h 45750"/>
                <a:gd name="connsiteX3" fmla="*/ 34149 w 34186"/>
                <a:gd name="connsiteY3" fmla="*/ 13146 h 4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86" h="45750">
                  <a:moveTo>
                    <a:pt x="34149" y="13146"/>
                  </a:moveTo>
                  <a:cubicBezTo>
                    <a:pt x="22443" y="7789"/>
                    <a:pt x="9109" y="-4701"/>
                    <a:pt x="-38" y="1660"/>
                  </a:cubicBezTo>
                  <a:cubicBezTo>
                    <a:pt x="10169" y="15567"/>
                    <a:pt x="11125" y="31534"/>
                    <a:pt x="20169" y="45647"/>
                  </a:cubicBezTo>
                  <a:cubicBezTo>
                    <a:pt x="26836" y="34367"/>
                    <a:pt x="31668" y="23473"/>
                    <a:pt x="34149" y="1314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05" name="Freeform 186">
              <a:extLst>
                <a:ext uri="{FF2B5EF4-FFF2-40B4-BE49-F238E27FC236}">
                  <a16:creationId xmlns:a16="http://schemas.microsoft.com/office/drawing/2014/main" id="{91156450-D5D3-419D-99CC-A1D082408218}"/>
                </a:ext>
              </a:extLst>
            </p:cNvPr>
            <p:cNvSpPr/>
            <p:nvPr/>
          </p:nvSpPr>
          <p:spPr>
            <a:xfrm rot="-1917689">
              <a:off x="5598406" y="2289163"/>
              <a:ext cx="41249" cy="96910"/>
            </a:xfrm>
            <a:custGeom>
              <a:avLst/>
              <a:gdLst>
                <a:gd name="connsiteX0" fmla="*/ -38 w 41249"/>
                <a:gd name="connsiteY0" fmla="*/ -103 h 96910"/>
                <a:gd name="connsiteX1" fmla="*/ 38103 w 41249"/>
                <a:gd name="connsiteY1" fmla="*/ 96807 h 96910"/>
                <a:gd name="connsiteX2" fmla="*/ -38 w 41249"/>
                <a:gd name="connsiteY2" fmla="*/ -103 h 96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249" h="96910">
                  <a:moveTo>
                    <a:pt x="-38" y="-103"/>
                  </a:moveTo>
                  <a:cubicBezTo>
                    <a:pt x="7404" y="33325"/>
                    <a:pt x="22934" y="65028"/>
                    <a:pt x="38103" y="96807"/>
                  </a:cubicBezTo>
                  <a:cubicBezTo>
                    <a:pt x="48103" y="59542"/>
                    <a:pt x="33606" y="27634"/>
                    <a:pt x="-38" y="-10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06" name="Freeform 187">
              <a:extLst>
                <a:ext uri="{FF2B5EF4-FFF2-40B4-BE49-F238E27FC236}">
                  <a16:creationId xmlns:a16="http://schemas.microsoft.com/office/drawing/2014/main" id="{00021F81-78CC-480A-A90F-2FA5E2771497}"/>
                </a:ext>
              </a:extLst>
            </p:cNvPr>
            <p:cNvSpPr/>
            <p:nvPr/>
          </p:nvSpPr>
          <p:spPr>
            <a:xfrm rot="-1917689">
              <a:off x="5583680" y="2288598"/>
              <a:ext cx="58657" cy="140407"/>
            </a:xfrm>
            <a:custGeom>
              <a:avLst/>
              <a:gdLst>
                <a:gd name="connsiteX0" fmla="*/ 50067 w 58657"/>
                <a:gd name="connsiteY0" fmla="*/ 140305 h 140407"/>
                <a:gd name="connsiteX1" fmla="*/ 58620 w 58657"/>
                <a:gd name="connsiteY1" fmla="*/ 121608 h 140407"/>
                <a:gd name="connsiteX2" fmla="*/ 8696 w 58657"/>
                <a:gd name="connsiteY2" fmla="*/ -103 h 140407"/>
                <a:gd name="connsiteX3" fmla="*/ -38 w 58657"/>
                <a:gd name="connsiteY3" fmla="*/ 8087 h 140407"/>
                <a:gd name="connsiteX4" fmla="*/ 50067 w 58657"/>
                <a:gd name="connsiteY4" fmla="*/ 140305 h 140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657" h="140407">
                  <a:moveTo>
                    <a:pt x="50067" y="140305"/>
                  </a:moveTo>
                  <a:cubicBezTo>
                    <a:pt x="52987" y="134099"/>
                    <a:pt x="52134" y="128639"/>
                    <a:pt x="58620" y="121608"/>
                  </a:cubicBezTo>
                  <a:cubicBezTo>
                    <a:pt x="42082" y="81021"/>
                    <a:pt x="28749" y="39712"/>
                    <a:pt x="8696" y="-103"/>
                  </a:cubicBezTo>
                  <a:cubicBezTo>
                    <a:pt x="5802" y="2653"/>
                    <a:pt x="2236" y="2318"/>
                    <a:pt x="-38" y="8087"/>
                  </a:cubicBezTo>
                  <a:cubicBezTo>
                    <a:pt x="13193" y="52949"/>
                    <a:pt x="34692" y="95906"/>
                    <a:pt x="50067" y="1403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07" name="Freeform 188">
              <a:extLst>
                <a:ext uri="{FF2B5EF4-FFF2-40B4-BE49-F238E27FC236}">
                  <a16:creationId xmlns:a16="http://schemas.microsoft.com/office/drawing/2014/main" id="{77DA0E7A-5E1E-445F-AF1B-9D27AE603595}"/>
                </a:ext>
              </a:extLst>
            </p:cNvPr>
            <p:cNvSpPr/>
            <p:nvPr/>
          </p:nvSpPr>
          <p:spPr>
            <a:xfrm rot="-1917689">
              <a:off x="5715833" y="2310043"/>
              <a:ext cx="70828" cy="68150"/>
            </a:xfrm>
            <a:custGeom>
              <a:avLst/>
              <a:gdLst>
                <a:gd name="connsiteX0" fmla="*/ 35494 w 70828"/>
                <a:gd name="connsiteY0" fmla="*/ -106 h 68150"/>
                <a:gd name="connsiteX1" fmla="*/ -37 w 70828"/>
                <a:gd name="connsiteY1" fmla="*/ 49702 h 68150"/>
                <a:gd name="connsiteX2" fmla="*/ 58569 w 70828"/>
                <a:gd name="connsiteY2" fmla="*/ 66441 h 68150"/>
                <a:gd name="connsiteX3" fmla="*/ 70792 w 70828"/>
                <a:gd name="connsiteY3" fmla="*/ 25931 h 68150"/>
                <a:gd name="connsiteX4" fmla="*/ 35494 w 70828"/>
                <a:gd name="connsiteY4" fmla="*/ -106 h 6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828" h="68150">
                  <a:moveTo>
                    <a:pt x="35494" y="-106"/>
                  </a:moveTo>
                  <a:cubicBezTo>
                    <a:pt x="23245" y="13389"/>
                    <a:pt x="4666" y="32292"/>
                    <a:pt x="-37" y="49702"/>
                  </a:cubicBezTo>
                  <a:cubicBezTo>
                    <a:pt x="12651" y="57428"/>
                    <a:pt x="42316" y="73086"/>
                    <a:pt x="58569" y="66441"/>
                  </a:cubicBezTo>
                  <a:cubicBezTo>
                    <a:pt x="63014" y="52818"/>
                    <a:pt x="68854" y="38937"/>
                    <a:pt x="70792" y="25931"/>
                  </a:cubicBezTo>
                  <a:cubicBezTo>
                    <a:pt x="65055" y="16634"/>
                    <a:pt x="49602" y="616"/>
                    <a:pt x="35494" y="-10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08" name="Freeform 189">
              <a:extLst>
                <a:ext uri="{FF2B5EF4-FFF2-40B4-BE49-F238E27FC236}">
                  <a16:creationId xmlns:a16="http://schemas.microsoft.com/office/drawing/2014/main" id="{4E4A5EE9-3A41-4566-B87E-C55955A61722}"/>
                </a:ext>
              </a:extLst>
            </p:cNvPr>
            <p:cNvSpPr/>
            <p:nvPr/>
          </p:nvSpPr>
          <p:spPr>
            <a:xfrm rot="-1917689">
              <a:off x="5556386" y="2306445"/>
              <a:ext cx="89847" cy="172863"/>
            </a:xfrm>
            <a:custGeom>
              <a:avLst/>
              <a:gdLst>
                <a:gd name="connsiteX0" fmla="*/ 34718 w 89847"/>
                <a:gd name="connsiteY0" fmla="*/ 47754 h 172863"/>
                <a:gd name="connsiteX1" fmla="*/ 47897 w 89847"/>
                <a:gd name="connsiteY1" fmla="*/ 59601 h 172863"/>
                <a:gd name="connsiteX2" fmla="*/ 34718 w 89847"/>
                <a:gd name="connsiteY2" fmla="*/ 47754 h 172863"/>
                <a:gd name="connsiteX3" fmla="*/ -37 w 89847"/>
                <a:gd name="connsiteY3" fmla="*/ 4771 h 172863"/>
                <a:gd name="connsiteX4" fmla="*/ 78983 w 89847"/>
                <a:gd name="connsiteY4" fmla="*/ 172761 h 172863"/>
                <a:gd name="connsiteX5" fmla="*/ 89810 w 89847"/>
                <a:gd name="connsiteY5" fmla="*/ 145153 h 172863"/>
                <a:gd name="connsiteX6" fmla="*/ 30584 w 89847"/>
                <a:gd name="connsiteY6" fmla="*/ 187 h 172863"/>
                <a:gd name="connsiteX7" fmla="*/ -37 w 89847"/>
                <a:gd name="connsiteY7" fmla="*/ 4771 h 172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847" h="172863">
                  <a:moveTo>
                    <a:pt x="34718" y="47754"/>
                  </a:moveTo>
                  <a:cubicBezTo>
                    <a:pt x="43272" y="45642"/>
                    <a:pt x="45882" y="54167"/>
                    <a:pt x="47897" y="59601"/>
                  </a:cubicBezTo>
                  <a:cubicBezTo>
                    <a:pt x="45339" y="63283"/>
                    <a:pt x="26140" y="53265"/>
                    <a:pt x="34718" y="47754"/>
                  </a:cubicBezTo>
                  <a:close/>
                  <a:moveTo>
                    <a:pt x="-37" y="4771"/>
                  </a:moveTo>
                  <a:cubicBezTo>
                    <a:pt x="28439" y="60296"/>
                    <a:pt x="52419" y="116799"/>
                    <a:pt x="78983" y="172761"/>
                  </a:cubicBezTo>
                  <a:cubicBezTo>
                    <a:pt x="86167" y="162820"/>
                    <a:pt x="85392" y="154554"/>
                    <a:pt x="89810" y="145153"/>
                  </a:cubicBezTo>
                  <a:cubicBezTo>
                    <a:pt x="68983" y="97072"/>
                    <a:pt x="55830" y="47342"/>
                    <a:pt x="30584" y="187"/>
                  </a:cubicBezTo>
                  <a:cubicBezTo>
                    <a:pt x="20868" y="4076"/>
                    <a:pt x="8284" y="-5350"/>
                    <a:pt x="-37" y="477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09" name="Freeform 190">
              <a:extLst>
                <a:ext uri="{FF2B5EF4-FFF2-40B4-BE49-F238E27FC236}">
                  <a16:creationId xmlns:a16="http://schemas.microsoft.com/office/drawing/2014/main" id="{5BEF0D4A-EE3B-49E2-A284-A8A266D63597}"/>
                </a:ext>
              </a:extLst>
            </p:cNvPr>
            <p:cNvSpPr/>
            <p:nvPr/>
          </p:nvSpPr>
          <p:spPr>
            <a:xfrm rot="-1917689">
              <a:off x="5751954" y="2396151"/>
              <a:ext cx="22043" cy="49781"/>
            </a:xfrm>
            <a:custGeom>
              <a:avLst/>
              <a:gdLst>
                <a:gd name="connsiteX0" fmla="*/ 22008 w 22043"/>
                <a:gd name="connsiteY0" fmla="*/ 20472 h 49781"/>
                <a:gd name="connsiteX1" fmla="*/ 587 w 22043"/>
                <a:gd name="connsiteY1" fmla="*/ -105 h 49781"/>
                <a:gd name="connsiteX2" fmla="*/ 13610 w 22043"/>
                <a:gd name="connsiteY2" fmla="*/ 49676 h 49781"/>
                <a:gd name="connsiteX3" fmla="*/ 22008 w 22043"/>
                <a:gd name="connsiteY3" fmla="*/ 20472 h 49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043" h="49781">
                  <a:moveTo>
                    <a:pt x="22008" y="20472"/>
                  </a:moveTo>
                  <a:cubicBezTo>
                    <a:pt x="13843" y="13801"/>
                    <a:pt x="13042" y="5586"/>
                    <a:pt x="587" y="-105"/>
                  </a:cubicBezTo>
                  <a:cubicBezTo>
                    <a:pt x="-2979" y="18231"/>
                    <a:pt x="9786" y="32936"/>
                    <a:pt x="13610" y="49676"/>
                  </a:cubicBezTo>
                  <a:cubicBezTo>
                    <a:pt x="20561" y="39040"/>
                    <a:pt x="16117" y="30876"/>
                    <a:pt x="22008" y="2047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10" name="Freeform 191">
              <a:extLst>
                <a:ext uri="{FF2B5EF4-FFF2-40B4-BE49-F238E27FC236}">
                  <a16:creationId xmlns:a16="http://schemas.microsoft.com/office/drawing/2014/main" id="{411ECA70-689A-462E-BFB8-D0BE281B6E7A}"/>
                </a:ext>
              </a:extLst>
            </p:cNvPr>
            <p:cNvSpPr/>
            <p:nvPr/>
          </p:nvSpPr>
          <p:spPr>
            <a:xfrm rot="-1917689">
              <a:off x="5751957" y="2410671"/>
              <a:ext cx="19656" cy="63353"/>
            </a:xfrm>
            <a:custGeom>
              <a:avLst/>
              <a:gdLst>
                <a:gd name="connsiteX0" fmla="*/ 19523 w 19656"/>
                <a:gd name="connsiteY0" fmla="*/ 63248 h 63353"/>
                <a:gd name="connsiteX1" fmla="*/ 1357 w 19656"/>
                <a:gd name="connsiteY1" fmla="*/ -105 h 63353"/>
                <a:gd name="connsiteX2" fmla="*/ 19523 w 19656"/>
                <a:gd name="connsiteY2" fmla="*/ 63248 h 63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56" h="63353">
                  <a:moveTo>
                    <a:pt x="19523" y="63248"/>
                  </a:moveTo>
                  <a:cubicBezTo>
                    <a:pt x="20738" y="40533"/>
                    <a:pt x="10402" y="20343"/>
                    <a:pt x="1357" y="-105"/>
                  </a:cubicBezTo>
                  <a:cubicBezTo>
                    <a:pt x="-4922" y="23665"/>
                    <a:pt x="11616" y="42568"/>
                    <a:pt x="19523" y="6324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11" name="Freeform 192">
              <a:extLst>
                <a:ext uri="{FF2B5EF4-FFF2-40B4-BE49-F238E27FC236}">
                  <a16:creationId xmlns:a16="http://schemas.microsoft.com/office/drawing/2014/main" id="{91E67D56-35AB-4C90-806B-E66E4D7C8620}"/>
                </a:ext>
              </a:extLst>
            </p:cNvPr>
            <p:cNvSpPr/>
            <p:nvPr/>
          </p:nvSpPr>
          <p:spPr>
            <a:xfrm rot="-1917689">
              <a:off x="5746692" y="2429871"/>
              <a:ext cx="35126" cy="90909"/>
            </a:xfrm>
            <a:custGeom>
              <a:avLst/>
              <a:gdLst>
                <a:gd name="connsiteX0" fmla="*/ 10974 w 35126"/>
                <a:gd name="connsiteY0" fmla="*/ -105 h 90909"/>
                <a:gd name="connsiteX1" fmla="*/ -34 w 35126"/>
                <a:gd name="connsiteY1" fmla="*/ 17047 h 90909"/>
                <a:gd name="connsiteX2" fmla="*/ 28830 w 35126"/>
                <a:gd name="connsiteY2" fmla="*/ 90805 h 90909"/>
                <a:gd name="connsiteX3" fmla="*/ 10974 w 35126"/>
                <a:gd name="connsiteY3" fmla="*/ -105 h 90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26" h="90909">
                  <a:moveTo>
                    <a:pt x="10974" y="-105"/>
                  </a:moveTo>
                  <a:cubicBezTo>
                    <a:pt x="7330" y="5612"/>
                    <a:pt x="3661" y="11355"/>
                    <a:pt x="-34" y="17047"/>
                  </a:cubicBezTo>
                  <a:cubicBezTo>
                    <a:pt x="12421" y="41023"/>
                    <a:pt x="15987" y="66931"/>
                    <a:pt x="28830" y="90805"/>
                  </a:cubicBezTo>
                  <a:cubicBezTo>
                    <a:pt x="46970" y="55265"/>
                    <a:pt x="20922" y="29383"/>
                    <a:pt x="10974" y="-1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12" name="Freeform 193">
              <a:extLst>
                <a:ext uri="{FF2B5EF4-FFF2-40B4-BE49-F238E27FC236}">
                  <a16:creationId xmlns:a16="http://schemas.microsoft.com/office/drawing/2014/main" id="{728835E9-8A93-4855-8733-1BB1766E3483}"/>
                </a:ext>
              </a:extLst>
            </p:cNvPr>
            <p:cNvSpPr/>
            <p:nvPr/>
          </p:nvSpPr>
          <p:spPr>
            <a:xfrm rot="-1917689">
              <a:off x="5743303" y="2458407"/>
              <a:ext cx="37823" cy="94051"/>
            </a:xfrm>
            <a:custGeom>
              <a:avLst/>
              <a:gdLst>
                <a:gd name="connsiteX0" fmla="*/ 11905 w 37823"/>
                <a:gd name="connsiteY0" fmla="*/ -105 h 94051"/>
                <a:gd name="connsiteX1" fmla="*/ -34 w 37823"/>
                <a:gd name="connsiteY1" fmla="*/ 13081 h 94051"/>
                <a:gd name="connsiteX2" fmla="*/ 34644 w 37823"/>
                <a:gd name="connsiteY2" fmla="*/ 93947 h 94051"/>
                <a:gd name="connsiteX3" fmla="*/ 11905 w 37823"/>
                <a:gd name="connsiteY3" fmla="*/ -105 h 94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23" h="94051">
                  <a:moveTo>
                    <a:pt x="11905" y="-105"/>
                  </a:moveTo>
                  <a:cubicBezTo>
                    <a:pt x="8804" y="8548"/>
                    <a:pt x="3610" y="7286"/>
                    <a:pt x="-34" y="13081"/>
                  </a:cubicBezTo>
                  <a:cubicBezTo>
                    <a:pt x="12473" y="39839"/>
                    <a:pt x="20923" y="67472"/>
                    <a:pt x="34644" y="93947"/>
                  </a:cubicBezTo>
                  <a:cubicBezTo>
                    <a:pt x="46944" y="58278"/>
                    <a:pt x="19734" y="31237"/>
                    <a:pt x="11905" y="-1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13" name="Freeform 194">
              <a:extLst>
                <a:ext uri="{FF2B5EF4-FFF2-40B4-BE49-F238E27FC236}">
                  <a16:creationId xmlns:a16="http://schemas.microsoft.com/office/drawing/2014/main" id="{B767922E-F677-4907-B2A2-794A23250F51}"/>
                </a:ext>
              </a:extLst>
            </p:cNvPr>
            <p:cNvSpPr/>
            <p:nvPr/>
          </p:nvSpPr>
          <p:spPr>
            <a:xfrm rot="-1917689">
              <a:off x="5747722" y="2484533"/>
              <a:ext cx="35820" cy="95313"/>
            </a:xfrm>
            <a:custGeom>
              <a:avLst/>
              <a:gdLst>
                <a:gd name="connsiteX0" fmla="*/ 35653 w 35820"/>
                <a:gd name="connsiteY0" fmla="*/ 95209 h 95313"/>
                <a:gd name="connsiteX1" fmla="*/ -33 w 35820"/>
                <a:gd name="connsiteY1" fmla="*/ -105 h 95313"/>
                <a:gd name="connsiteX2" fmla="*/ 35653 w 35820"/>
                <a:gd name="connsiteY2" fmla="*/ 95209 h 95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20" h="95313">
                  <a:moveTo>
                    <a:pt x="35653" y="95209"/>
                  </a:moveTo>
                  <a:cubicBezTo>
                    <a:pt x="37720" y="61703"/>
                    <a:pt x="15471" y="22584"/>
                    <a:pt x="-33" y="-105"/>
                  </a:cubicBezTo>
                  <a:cubicBezTo>
                    <a:pt x="2938" y="33581"/>
                    <a:pt x="24386" y="63326"/>
                    <a:pt x="35653" y="9520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14" name="Freeform 195">
              <a:extLst>
                <a:ext uri="{FF2B5EF4-FFF2-40B4-BE49-F238E27FC236}">
                  <a16:creationId xmlns:a16="http://schemas.microsoft.com/office/drawing/2014/main" id="{39ACBB4B-D12D-4414-BF09-4D2665765087}"/>
                </a:ext>
              </a:extLst>
            </p:cNvPr>
            <p:cNvSpPr/>
            <p:nvPr/>
          </p:nvSpPr>
          <p:spPr>
            <a:xfrm rot="-1917689">
              <a:off x="5862367" y="2500713"/>
              <a:ext cx="61319" cy="150941"/>
            </a:xfrm>
            <a:custGeom>
              <a:avLst/>
              <a:gdLst>
                <a:gd name="connsiteX0" fmla="*/ 51856 w 61319"/>
                <a:gd name="connsiteY0" fmla="*/ 150834 h 150941"/>
                <a:gd name="connsiteX1" fmla="*/ 61288 w 61319"/>
                <a:gd name="connsiteY1" fmla="*/ 136181 h 150941"/>
                <a:gd name="connsiteX2" fmla="*/ 10279 w 61319"/>
                <a:gd name="connsiteY2" fmla="*/ -107 h 150941"/>
                <a:gd name="connsiteX3" fmla="*/ -31 w 61319"/>
                <a:gd name="connsiteY3" fmla="*/ 10581 h 150941"/>
                <a:gd name="connsiteX4" fmla="*/ 39169 w 61319"/>
                <a:gd name="connsiteY4" fmla="*/ 122042 h 150941"/>
                <a:gd name="connsiteX5" fmla="*/ 51856 w 61319"/>
                <a:gd name="connsiteY5" fmla="*/ 150834 h 15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319" h="150941">
                  <a:moveTo>
                    <a:pt x="51856" y="150834"/>
                  </a:moveTo>
                  <a:cubicBezTo>
                    <a:pt x="55009" y="145941"/>
                    <a:pt x="58135" y="141074"/>
                    <a:pt x="61288" y="136181"/>
                  </a:cubicBezTo>
                  <a:cubicBezTo>
                    <a:pt x="45241" y="91885"/>
                    <a:pt x="33380" y="35690"/>
                    <a:pt x="10279" y="-107"/>
                  </a:cubicBezTo>
                  <a:cubicBezTo>
                    <a:pt x="7462" y="6099"/>
                    <a:pt x="3870" y="9036"/>
                    <a:pt x="-31" y="10581"/>
                  </a:cubicBezTo>
                  <a:cubicBezTo>
                    <a:pt x="10021" y="45348"/>
                    <a:pt x="27850" y="87893"/>
                    <a:pt x="39169" y="122042"/>
                  </a:cubicBezTo>
                  <a:cubicBezTo>
                    <a:pt x="42786" y="132781"/>
                    <a:pt x="40538" y="150139"/>
                    <a:pt x="51856" y="15083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15" name="Freeform 196">
              <a:extLst>
                <a:ext uri="{FF2B5EF4-FFF2-40B4-BE49-F238E27FC236}">
                  <a16:creationId xmlns:a16="http://schemas.microsoft.com/office/drawing/2014/main" id="{8964EEAF-3EDF-4D65-BC43-3FD06C671107}"/>
                </a:ext>
              </a:extLst>
            </p:cNvPr>
            <p:cNvSpPr/>
            <p:nvPr/>
          </p:nvSpPr>
          <p:spPr>
            <a:xfrm rot="-1917689">
              <a:off x="5861367" y="2525953"/>
              <a:ext cx="55246" cy="155628"/>
            </a:xfrm>
            <a:custGeom>
              <a:avLst/>
              <a:gdLst>
                <a:gd name="connsiteX0" fmla="*/ 6274 w 55246"/>
                <a:gd name="connsiteY0" fmla="*/ -107 h 155628"/>
                <a:gd name="connsiteX1" fmla="*/ -31 w 55246"/>
                <a:gd name="connsiteY1" fmla="*/ 9705 h 155628"/>
                <a:gd name="connsiteX2" fmla="*/ 55216 w 55246"/>
                <a:gd name="connsiteY2" fmla="*/ 155521 h 155628"/>
                <a:gd name="connsiteX3" fmla="*/ 6274 w 55246"/>
                <a:gd name="connsiteY3" fmla="*/ -107 h 155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6" h="155628">
                  <a:moveTo>
                    <a:pt x="6274" y="-107"/>
                  </a:moveTo>
                  <a:cubicBezTo>
                    <a:pt x="4155" y="3138"/>
                    <a:pt x="2062" y="6409"/>
                    <a:pt x="-31" y="9705"/>
                  </a:cubicBezTo>
                  <a:cubicBezTo>
                    <a:pt x="21003" y="57710"/>
                    <a:pt x="36714" y="106899"/>
                    <a:pt x="55216" y="155521"/>
                  </a:cubicBezTo>
                  <a:cubicBezTo>
                    <a:pt x="47929" y="101645"/>
                    <a:pt x="25189" y="51168"/>
                    <a:pt x="6274" y="-10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16" name="Freeform 197">
              <a:extLst>
                <a:ext uri="{FF2B5EF4-FFF2-40B4-BE49-F238E27FC236}">
                  <a16:creationId xmlns:a16="http://schemas.microsoft.com/office/drawing/2014/main" id="{D6DEC001-9A37-4401-A956-6027C6186C07}"/>
                </a:ext>
              </a:extLst>
            </p:cNvPr>
            <p:cNvSpPr/>
            <p:nvPr/>
          </p:nvSpPr>
          <p:spPr>
            <a:xfrm rot="-1917689">
              <a:off x="6008260" y="2610868"/>
              <a:ext cx="57402" cy="175200"/>
            </a:xfrm>
            <a:custGeom>
              <a:avLst/>
              <a:gdLst>
                <a:gd name="connsiteX0" fmla="*/ 35348 w 57402"/>
                <a:gd name="connsiteY0" fmla="*/ 62420 h 175200"/>
                <a:gd name="connsiteX1" fmla="*/ 22427 w 57402"/>
                <a:gd name="connsiteY1" fmla="*/ 61055 h 175200"/>
                <a:gd name="connsiteX2" fmla="*/ 13280 w 57402"/>
                <a:gd name="connsiteY2" fmla="*/ -109 h 175200"/>
                <a:gd name="connsiteX3" fmla="*/ -28 w 57402"/>
                <a:gd name="connsiteY3" fmla="*/ 25927 h 175200"/>
                <a:gd name="connsiteX4" fmla="*/ 49586 w 57402"/>
                <a:gd name="connsiteY4" fmla="*/ 175092 h 175200"/>
                <a:gd name="connsiteX5" fmla="*/ 35348 w 57402"/>
                <a:gd name="connsiteY5" fmla="*/ 62420 h 17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02" h="175200">
                  <a:moveTo>
                    <a:pt x="35348" y="62420"/>
                  </a:moveTo>
                  <a:cubicBezTo>
                    <a:pt x="29456" y="54308"/>
                    <a:pt x="28422" y="69142"/>
                    <a:pt x="22427" y="61055"/>
                  </a:cubicBezTo>
                  <a:cubicBezTo>
                    <a:pt x="29921" y="38392"/>
                    <a:pt x="19404" y="19644"/>
                    <a:pt x="13280" y="-109"/>
                  </a:cubicBezTo>
                  <a:cubicBezTo>
                    <a:pt x="4313" y="9548"/>
                    <a:pt x="7052" y="16630"/>
                    <a:pt x="-28" y="25927"/>
                  </a:cubicBezTo>
                  <a:cubicBezTo>
                    <a:pt x="19869" y="74910"/>
                    <a:pt x="31110" y="125799"/>
                    <a:pt x="49586" y="175092"/>
                  </a:cubicBezTo>
                  <a:cubicBezTo>
                    <a:pt x="73411" y="131311"/>
                    <a:pt x="34934" y="101128"/>
                    <a:pt x="35348" y="6242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17" name="Freeform 198">
              <a:extLst>
                <a:ext uri="{FF2B5EF4-FFF2-40B4-BE49-F238E27FC236}">
                  <a16:creationId xmlns:a16="http://schemas.microsoft.com/office/drawing/2014/main" id="{44FDAB1C-3393-49DF-91E7-F7DB3263AB66}"/>
                </a:ext>
              </a:extLst>
            </p:cNvPr>
            <p:cNvSpPr/>
            <p:nvPr/>
          </p:nvSpPr>
          <p:spPr>
            <a:xfrm rot="-1917689">
              <a:off x="5424791" y="2640998"/>
              <a:ext cx="138453" cy="219110"/>
            </a:xfrm>
            <a:custGeom>
              <a:avLst/>
              <a:gdLst>
                <a:gd name="connsiteX0" fmla="*/ 71005 w 138453"/>
                <a:gd name="connsiteY0" fmla="*/ 128875 h 219110"/>
                <a:gd name="connsiteX1" fmla="*/ 92608 w 138453"/>
                <a:gd name="connsiteY1" fmla="*/ 111543 h 219110"/>
                <a:gd name="connsiteX2" fmla="*/ 71005 w 138453"/>
                <a:gd name="connsiteY2" fmla="*/ 128875 h 219110"/>
                <a:gd name="connsiteX3" fmla="*/ 138423 w 138453"/>
                <a:gd name="connsiteY3" fmla="*/ 137348 h 219110"/>
                <a:gd name="connsiteX4" fmla="*/ 63873 w 138453"/>
                <a:gd name="connsiteY4" fmla="*/ -98 h 219110"/>
                <a:gd name="connsiteX5" fmla="*/ -30 w 138453"/>
                <a:gd name="connsiteY5" fmla="*/ 93851 h 219110"/>
                <a:gd name="connsiteX6" fmla="*/ 21572 w 138453"/>
                <a:gd name="connsiteY6" fmla="*/ 124858 h 219110"/>
                <a:gd name="connsiteX7" fmla="*/ 44493 w 138453"/>
                <a:gd name="connsiteY7" fmla="*/ 94598 h 219110"/>
                <a:gd name="connsiteX8" fmla="*/ 24906 w 138453"/>
                <a:gd name="connsiteY8" fmla="*/ 130472 h 219110"/>
                <a:gd name="connsiteX9" fmla="*/ 82349 w 138453"/>
                <a:gd name="connsiteY9" fmla="*/ 219013 h 219110"/>
                <a:gd name="connsiteX10" fmla="*/ 138423 w 138453"/>
                <a:gd name="connsiteY10" fmla="*/ 137348 h 219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8453" h="219110">
                  <a:moveTo>
                    <a:pt x="71005" y="128875"/>
                  </a:moveTo>
                  <a:cubicBezTo>
                    <a:pt x="77414" y="119398"/>
                    <a:pt x="85166" y="116308"/>
                    <a:pt x="92608" y="111543"/>
                  </a:cubicBezTo>
                  <a:cubicBezTo>
                    <a:pt x="93125" y="114557"/>
                    <a:pt x="80024" y="137297"/>
                    <a:pt x="71005" y="128875"/>
                  </a:cubicBezTo>
                  <a:close/>
                  <a:moveTo>
                    <a:pt x="138423" y="137348"/>
                  </a:moveTo>
                  <a:cubicBezTo>
                    <a:pt x="112764" y="91687"/>
                    <a:pt x="94029" y="44533"/>
                    <a:pt x="63873" y="-98"/>
                  </a:cubicBezTo>
                  <a:cubicBezTo>
                    <a:pt x="41651" y="27046"/>
                    <a:pt x="21004" y="61221"/>
                    <a:pt x="-30" y="93851"/>
                  </a:cubicBezTo>
                  <a:cubicBezTo>
                    <a:pt x="6998" y="104255"/>
                    <a:pt x="13097" y="114788"/>
                    <a:pt x="21572" y="124858"/>
                  </a:cubicBezTo>
                  <a:cubicBezTo>
                    <a:pt x="29480" y="116050"/>
                    <a:pt x="35139" y="96761"/>
                    <a:pt x="44493" y="94598"/>
                  </a:cubicBezTo>
                  <a:cubicBezTo>
                    <a:pt x="35733" y="107088"/>
                    <a:pt x="28834" y="119115"/>
                    <a:pt x="24906" y="130472"/>
                  </a:cubicBezTo>
                  <a:cubicBezTo>
                    <a:pt x="43433" y="160114"/>
                    <a:pt x="58860" y="190452"/>
                    <a:pt x="82349" y="219013"/>
                  </a:cubicBezTo>
                  <a:cubicBezTo>
                    <a:pt x="100877" y="191096"/>
                    <a:pt x="118578" y="159445"/>
                    <a:pt x="138423" y="13734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18" name="Freeform 199">
              <a:extLst>
                <a:ext uri="{FF2B5EF4-FFF2-40B4-BE49-F238E27FC236}">
                  <a16:creationId xmlns:a16="http://schemas.microsoft.com/office/drawing/2014/main" id="{0F042179-C572-4D6E-B335-AD1F946F88A7}"/>
                </a:ext>
              </a:extLst>
            </p:cNvPr>
            <p:cNvSpPr/>
            <p:nvPr/>
          </p:nvSpPr>
          <p:spPr>
            <a:xfrm rot="-1917689">
              <a:off x="5981341" y="2688688"/>
              <a:ext cx="49573" cy="111667"/>
            </a:xfrm>
            <a:custGeom>
              <a:avLst/>
              <a:gdLst>
                <a:gd name="connsiteX0" fmla="*/ 49547 w 49573"/>
                <a:gd name="connsiteY0" fmla="*/ 42308 h 111667"/>
                <a:gd name="connsiteX1" fmla="*/ 31794 w 49573"/>
                <a:gd name="connsiteY1" fmla="*/ -108 h 111667"/>
                <a:gd name="connsiteX2" fmla="*/ 11949 w 49573"/>
                <a:gd name="connsiteY2" fmla="*/ 111559 h 111667"/>
                <a:gd name="connsiteX3" fmla="*/ 49547 w 49573"/>
                <a:gd name="connsiteY3" fmla="*/ 42308 h 111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573" h="111667">
                  <a:moveTo>
                    <a:pt x="49547" y="42308"/>
                  </a:moveTo>
                  <a:cubicBezTo>
                    <a:pt x="42260" y="28478"/>
                    <a:pt x="42828" y="12897"/>
                    <a:pt x="31794" y="-108"/>
                  </a:cubicBezTo>
                  <a:cubicBezTo>
                    <a:pt x="13344" y="39732"/>
                    <a:pt x="-17019" y="82045"/>
                    <a:pt x="11949" y="111559"/>
                  </a:cubicBezTo>
                  <a:cubicBezTo>
                    <a:pt x="24765" y="88381"/>
                    <a:pt x="31975" y="66490"/>
                    <a:pt x="49547" y="4230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19" name="Freeform 200">
              <a:extLst>
                <a:ext uri="{FF2B5EF4-FFF2-40B4-BE49-F238E27FC236}">
                  <a16:creationId xmlns:a16="http://schemas.microsoft.com/office/drawing/2014/main" id="{1C1A3F65-CEED-4A73-8527-740D06B5B27F}"/>
                </a:ext>
              </a:extLst>
            </p:cNvPr>
            <p:cNvSpPr/>
            <p:nvPr/>
          </p:nvSpPr>
          <p:spPr>
            <a:xfrm rot="-1917689">
              <a:off x="5652202" y="2687059"/>
              <a:ext cx="234605" cy="458927"/>
            </a:xfrm>
            <a:custGeom>
              <a:avLst/>
              <a:gdLst>
                <a:gd name="connsiteX0" fmla="*/ 234581 w 234605"/>
                <a:gd name="connsiteY0" fmla="*/ 392020 h 458927"/>
                <a:gd name="connsiteX1" fmla="*/ 53542 w 234605"/>
                <a:gd name="connsiteY1" fmla="*/ -103 h 458927"/>
                <a:gd name="connsiteX2" fmla="*/ -25 w 234605"/>
                <a:gd name="connsiteY2" fmla="*/ 83133 h 458927"/>
                <a:gd name="connsiteX3" fmla="*/ 198533 w 234605"/>
                <a:gd name="connsiteY3" fmla="*/ 458824 h 458927"/>
                <a:gd name="connsiteX4" fmla="*/ 234581 w 234605"/>
                <a:gd name="connsiteY4" fmla="*/ 392020 h 45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605" h="458927">
                  <a:moveTo>
                    <a:pt x="234581" y="392020"/>
                  </a:moveTo>
                  <a:cubicBezTo>
                    <a:pt x="180367" y="259930"/>
                    <a:pt x="121270" y="129000"/>
                    <a:pt x="53542" y="-103"/>
                  </a:cubicBezTo>
                  <a:cubicBezTo>
                    <a:pt x="35660" y="27659"/>
                    <a:pt x="17831" y="55396"/>
                    <a:pt x="-25" y="83133"/>
                  </a:cubicBezTo>
                  <a:cubicBezTo>
                    <a:pt x="73724" y="206775"/>
                    <a:pt x="133338" y="333379"/>
                    <a:pt x="198533" y="458824"/>
                  </a:cubicBezTo>
                  <a:cubicBezTo>
                    <a:pt x="208895" y="436882"/>
                    <a:pt x="219748" y="414863"/>
                    <a:pt x="234581" y="39202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20" name="Freeform 201">
              <a:extLst>
                <a:ext uri="{FF2B5EF4-FFF2-40B4-BE49-F238E27FC236}">
                  <a16:creationId xmlns:a16="http://schemas.microsoft.com/office/drawing/2014/main" id="{9F586622-45A5-4654-B1D0-EED79E044F5C}"/>
                </a:ext>
              </a:extLst>
            </p:cNvPr>
            <p:cNvSpPr/>
            <p:nvPr/>
          </p:nvSpPr>
          <p:spPr>
            <a:xfrm rot="-1917689">
              <a:off x="5423845" y="2777213"/>
              <a:ext cx="40440" cy="60468"/>
            </a:xfrm>
            <a:custGeom>
              <a:avLst/>
              <a:gdLst>
                <a:gd name="connsiteX0" fmla="*/ 40411 w 40440"/>
                <a:gd name="connsiteY0" fmla="*/ 30988 h 60468"/>
                <a:gd name="connsiteX1" fmla="*/ 18860 w 40440"/>
                <a:gd name="connsiteY1" fmla="*/ -97 h 60468"/>
                <a:gd name="connsiteX2" fmla="*/ -29 w 40440"/>
                <a:gd name="connsiteY2" fmla="*/ 29262 h 60468"/>
                <a:gd name="connsiteX3" fmla="*/ 21547 w 40440"/>
                <a:gd name="connsiteY3" fmla="*/ 60372 h 60468"/>
                <a:gd name="connsiteX4" fmla="*/ 40411 w 40440"/>
                <a:gd name="connsiteY4" fmla="*/ 30988 h 60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40" h="60468">
                  <a:moveTo>
                    <a:pt x="40411" y="30988"/>
                  </a:moveTo>
                  <a:cubicBezTo>
                    <a:pt x="29971" y="21356"/>
                    <a:pt x="29351" y="9561"/>
                    <a:pt x="18860" y="-97"/>
                  </a:cubicBezTo>
                  <a:cubicBezTo>
                    <a:pt x="12555" y="9741"/>
                    <a:pt x="6276" y="19502"/>
                    <a:pt x="-29" y="29262"/>
                  </a:cubicBezTo>
                  <a:cubicBezTo>
                    <a:pt x="6973" y="39667"/>
                    <a:pt x="13072" y="50277"/>
                    <a:pt x="21547" y="60372"/>
                  </a:cubicBezTo>
                  <a:cubicBezTo>
                    <a:pt x="27827" y="50560"/>
                    <a:pt x="34132" y="40774"/>
                    <a:pt x="40411" y="3098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21" name="Freeform 202">
              <a:extLst>
                <a:ext uri="{FF2B5EF4-FFF2-40B4-BE49-F238E27FC236}">
                  <a16:creationId xmlns:a16="http://schemas.microsoft.com/office/drawing/2014/main" id="{92D0C185-68E5-4AF0-BA6A-B948E5396D7C}"/>
                </a:ext>
              </a:extLst>
            </p:cNvPr>
            <p:cNvSpPr/>
            <p:nvPr/>
          </p:nvSpPr>
          <p:spPr>
            <a:xfrm rot="-1917689">
              <a:off x="5477106" y="2781773"/>
              <a:ext cx="74782" cy="117899"/>
            </a:xfrm>
            <a:custGeom>
              <a:avLst/>
              <a:gdLst>
                <a:gd name="connsiteX0" fmla="*/ 74754 w 74782"/>
                <a:gd name="connsiteY0" fmla="*/ 90863 h 117899"/>
                <a:gd name="connsiteX1" fmla="*/ 18861 w 74782"/>
                <a:gd name="connsiteY1" fmla="*/ -98 h 117899"/>
                <a:gd name="connsiteX2" fmla="*/ -28 w 74782"/>
                <a:gd name="connsiteY2" fmla="*/ 29261 h 117899"/>
                <a:gd name="connsiteX3" fmla="*/ 57415 w 74782"/>
                <a:gd name="connsiteY3" fmla="*/ 117802 h 117899"/>
                <a:gd name="connsiteX4" fmla="*/ 74754 w 74782"/>
                <a:gd name="connsiteY4" fmla="*/ 90863 h 117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782" h="117899">
                  <a:moveTo>
                    <a:pt x="74754" y="90863"/>
                  </a:moveTo>
                  <a:cubicBezTo>
                    <a:pt x="57622" y="60243"/>
                    <a:pt x="36407" y="30446"/>
                    <a:pt x="18861" y="-98"/>
                  </a:cubicBezTo>
                  <a:cubicBezTo>
                    <a:pt x="12582" y="9689"/>
                    <a:pt x="6277" y="19501"/>
                    <a:pt x="-28" y="29261"/>
                  </a:cubicBezTo>
                  <a:cubicBezTo>
                    <a:pt x="20593" y="58440"/>
                    <a:pt x="34340" y="89164"/>
                    <a:pt x="57415" y="117802"/>
                  </a:cubicBezTo>
                  <a:cubicBezTo>
                    <a:pt x="63178" y="108839"/>
                    <a:pt x="68940" y="99851"/>
                    <a:pt x="74754" y="9086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22" name="Freeform 203">
              <a:extLst>
                <a:ext uri="{FF2B5EF4-FFF2-40B4-BE49-F238E27FC236}">
                  <a16:creationId xmlns:a16="http://schemas.microsoft.com/office/drawing/2014/main" id="{65FB2BFC-B017-4738-824E-1CE567E0EAAD}"/>
                </a:ext>
              </a:extLst>
            </p:cNvPr>
            <p:cNvSpPr/>
            <p:nvPr/>
          </p:nvSpPr>
          <p:spPr>
            <a:xfrm rot="-1917689">
              <a:off x="5437816" y="2932768"/>
              <a:ext cx="98633" cy="162993"/>
            </a:xfrm>
            <a:custGeom>
              <a:avLst/>
              <a:gdLst>
                <a:gd name="connsiteX0" fmla="*/ 26720 w 98633"/>
                <a:gd name="connsiteY0" fmla="*/ -96 h 162993"/>
                <a:gd name="connsiteX1" fmla="*/ -25 w 98633"/>
                <a:gd name="connsiteY1" fmla="*/ 41521 h 162993"/>
                <a:gd name="connsiteX2" fmla="*/ 70933 w 98633"/>
                <a:gd name="connsiteY2" fmla="*/ 162897 h 162993"/>
                <a:gd name="connsiteX3" fmla="*/ 98608 w 98633"/>
                <a:gd name="connsiteY3" fmla="*/ 125272 h 162993"/>
                <a:gd name="connsiteX4" fmla="*/ 26720 w 98633"/>
                <a:gd name="connsiteY4" fmla="*/ -96 h 162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633" h="162993">
                  <a:moveTo>
                    <a:pt x="26720" y="-96"/>
                  </a:moveTo>
                  <a:cubicBezTo>
                    <a:pt x="17831" y="13759"/>
                    <a:pt x="8890" y="27640"/>
                    <a:pt x="-25" y="41521"/>
                  </a:cubicBezTo>
                  <a:cubicBezTo>
                    <a:pt x="22508" y="82212"/>
                    <a:pt x="45299" y="122825"/>
                    <a:pt x="70933" y="162897"/>
                  </a:cubicBezTo>
                  <a:cubicBezTo>
                    <a:pt x="79305" y="146209"/>
                    <a:pt x="90262" y="141934"/>
                    <a:pt x="98608" y="125272"/>
                  </a:cubicBezTo>
                  <a:cubicBezTo>
                    <a:pt x="73130" y="83757"/>
                    <a:pt x="53232" y="41109"/>
                    <a:pt x="26720" y="-9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23" name="Freeform 204">
              <a:extLst>
                <a:ext uri="{FF2B5EF4-FFF2-40B4-BE49-F238E27FC236}">
                  <a16:creationId xmlns:a16="http://schemas.microsoft.com/office/drawing/2014/main" id="{2813E826-DED2-4681-BCFC-38C94555090B}"/>
                </a:ext>
              </a:extLst>
            </p:cNvPr>
            <p:cNvSpPr/>
            <p:nvPr/>
          </p:nvSpPr>
          <p:spPr>
            <a:xfrm rot="-1917689">
              <a:off x="5363617" y="3012543"/>
              <a:ext cx="220677" cy="318982"/>
            </a:xfrm>
            <a:custGeom>
              <a:avLst/>
              <a:gdLst>
                <a:gd name="connsiteX0" fmla="*/ 147605 w 220677"/>
                <a:gd name="connsiteY0" fmla="*/ 70186 h 318982"/>
                <a:gd name="connsiteX1" fmla="*/ 141791 w 220677"/>
                <a:gd name="connsiteY1" fmla="*/ 63001 h 318982"/>
                <a:gd name="connsiteX2" fmla="*/ 151274 w 220677"/>
                <a:gd name="connsiteY2" fmla="*/ 48322 h 318982"/>
                <a:gd name="connsiteX3" fmla="*/ 160422 w 220677"/>
                <a:gd name="connsiteY3" fmla="*/ 61095 h 318982"/>
                <a:gd name="connsiteX4" fmla="*/ 147605 w 220677"/>
                <a:gd name="connsiteY4" fmla="*/ 70186 h 318982"/>
                <a:gd name="connsiteX5" fmla="*/ 164091 w 220677"/>
                <a:gd name="connsiteY5" fmla="*/ 87596 h 318982"/>
                <a:gd name="connsiteX6" fmla="*/ 200862 w 220677"/>
                <a:gd name="connsiteY6" fmla="*/ 149069 h 318982"/>
                <a:gd name="connsiteX7" fmla="*/ 171275 w 220677"/>
                <a:gd name="connsiteY7" fmla="*/ 81853 h 318982"/>
                <a:gd name="connsiteX8" fmla="*/ 209622 w 220677"/>
                <a:gd name="connsiteY8" fmla="*/ 140880 h 318982"/>
                <a:gd name="connsiteX9" fmla="*/ 220656 w 220677"/>
                <a:gd name="connsiteY9" fmla="*/ 123754 h 318982"/>
                <a:gd name="connsiteX10" fmla="*/ 151274 w 220677"/>
                <a:gd name="connsiteY10" fmla="*/ -95 h 318982"/>
                <a:gd name="connsiteX11" fmla="*/ 142153 w 220677"/>
                <a:gd name="connsiteY11" fmla="*/ 35625 h 318982"/>
                <a:gd name="connsiteX12" fmla="*/ 126028 w 220677"/>
                <a:gd name="connsiteY12" fmla="*/ 39102 h 318982"/>
                <a:gd name="connsiteX13" fmla="*/ -22 w 220677"/>
                <a:gd name="connsiteY13" fmla="*/ 186541 h 318982"/>
                <a:gd name="connsiteX14" fmla="*/ 31194 w 220677"/>
                <a:gd name="connsiteY14" fmla="*/ 213376 h 318982"/>
                <a:gd name="connsiteX15" fmla="*/ 88146 w 220677"/>
                <a:gd name="connsiteY15" fmla="*/ 318888 h 318982"/>
                <a:gd name="connsiteX16" fmla="*/ 112074 w 220677"/>
                <a:gd name="connsiteY16" fmla="*/ 254736 h 318982"/>
                <a:gd name="connsiteX17" fmla="*/ 190526 w 220677"/>
                <a:gd name="connsiteY17" fmla="*/ 159757 h 318982"/>
                <a:gd name="connsiteX18" fmla="*/ 164091 w 220677"/>
                <a:gd name="connsiteY18" fmla="*/ 87596 h 318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0677" h="318982">
                  <a:moveTo>
                    <a:pt x="147605" y="70186"/>
                  </a:moveTo>
                  <a:cubicBezTo>
                    <a:pt x="146494" y="67611"/>
                    <a:pt x="145254" y="65062"/>
                    <a:pt x="141791" y="63001"/>
                  </a:cubicBezTo>
                  <a:cubicBezTo>
                    <a:pt x="144969" y="58134"/>
                    <a:pt x="148096" y="53215"/>
                    <a:pt x="151274" y="48322"/>
                  </a:cubicBezTo>
                  <a:cubicBezTo>
                    <a:pt x="157683" y="51850"/>
                    <a:pt x="156417" y="57026"/>
                    <a:pt x="160422" y="61095"/>
                  </a:cubicBezTo>
                  <a:cubicBezTo>
                    <a:pt x="155822" y="62692"/>
                    <a:pt x="152205" y="68564"/>
                    <a:pt x="147605" y="70186"/>
                  </a:cubicBezTo>
                  <a:close/>
                  <a:moveTo>
                    <a:pt x="164091" y="87596"/>
                  </a:moveTo>
                  <a:cubicBezTo>
                    <a:pt x="178950" y="104954"/>
                    <a:pt x="184764" y="146005"/>
                    <a:pt x="200862" y="149069"/>
                  </a:cubicBezTo>
                  <a:cubicBezTo>
                    <a:pt x="195384" y="127102"/>
                    <a:pt x="167864" y="98747"/>
                    <a:pt x="171275" y="81853"/>
                  </a:cubicBezTo>
                  <a:cubicBezTo>
                    <a:pt x="186650" y="99777"/>
                    <a:pt x="192077" y="130372"/>
                    <a:pt x="209622" y="140880"/>
                  </a:cubicBezTo>
                  <a:cubicBezTo>
                    <a:pt x="213292" y="135163"/>
                    <a:pt x="216961" y="129471"/>
                    <a:pt x="220656" y="123754"/>
                  </a:cubicBezTo>
                  <a:cubicBezTo>
                    <a:pt x="197193" y="82574"/>
                    <a:pt x="176185" y="40827"/>
                    <a:pt x="151274" y="-95"/>
                  </a:cubicBezTo>
                  <a:cubicBezTo>
                    <a:pt x="140912" y="13374"/>
                    <a:pt x="133083" y="26328"/>
                    <a:pt x="142153" y="35625"/>
                  </a:cubicBezTo>
                  <a:cubicBezTo>
                    <a:pt x="133625" y="42193"/>
                    <a:pt x="131377" y="32097"/>
                    <a:pt x="126028" y="39102"/>
                  </a:cubicBezTo>
                  <a:cubicBezTo>
                    <a:pt x="85381" y="94524"/>
                    <a:pt x="39902" y="127977"/>
                    <a:pt x="-22" y="186541"/>
                  </a:cubicBezTo>
                  <a:cubicBezTo>
                    <a:pt x="4449" y="196816"/>
                    <a:pt x="17291" y="205238"/>
                    <a:pt x="31194" y="213376"/>
                  </a:cubicBezTo>
                  <a:cubicBezTo>
                    <a:pt x="13984" y="255251"/>
                    <a:pt x="37654" y="298697"/>
                    <a:pt x="88146" y="318888"/>
                  </a:cubicBezTo>
                  <a:cubicBezTo>
                    <a:pt x="117966" y="311986"/>
                    <a:pt x="119284" y="272686"/>
                    <a:pt x="112074" y="254736"/>
                  </a:cubicBezTo>
                  <a:cubicBezTo>
                    <a:pt x="135357" y="229060"/>
                    <a:pt x="162954" y="191923"/>
                    <a:pt x="190526" y="159757"/>
                  </a:cubicBezTo>
                  <a:cubicBezTo>
                    <a:pt x="182076" y="135626"/>
                    <a:pt x="157760" y="114998"/>
                    <a:pt x="164091" y="8759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24" name="Freeform 205">
              <a:extLst>
                <a:ext uri="{FF2B5EF4-FFF2-40B4-BE49-F238E27FC236}">
                  <a16:creationId xmlns:a16="http://schemas.microsoft.com/office/drawing/2014/main" id="{FB1CAA42-29C8-455D-BCED-81BC88FAE251}"/>
                </a:ext>
              </a:extLst>
            </p:cNvPr>
            <p:cNvSpPr/>
            <p:nvPr/>
          </p:nvSpPr>
          <p:spPr>
            <a:xfrm rot="-1917689">
              <a:off x="5606714" y="3094781"/>
              <a:ext cx="66332" cy="106362"/>
            </a:xfrm>
            <a:custGeom>
              <a:avLst/>
              <a:gdLst>
                <a:gd name="connsiteX0" fmla="*/ 66311 w 66332"/>
                <a:gd name="connsiteY0" fmla="*/ 106263 h 106362"/>
                <a:gd name="connsiteX1" fmla="*/ 13468 w 66332"/>
                <a:gd name="connsiteY1" fmla="*/ -99 h 106362"/>
                <a:gd name="connsiteX2" fmla="*/ -21 w 66332"/>
                <a:gd name="connsiteY2" fmla="*/ 15457 h 106362"/>
                <a:gd name="connsiteX3" fmla="*/ 66311 w 66332"/>
                <a:gd name="connsiteY3" fmla="*/ 106263 h 10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332" h="106362">
                  <a:moveTo>
                    <a:pt x="66311" y="106263"/>
                  </a:moveTo>
                  <a:cubicBezTo>
                    <a:pt x="48171" y="70904"/>
                    <a:pt x="35122" y="34514"/>
                    <a:pt x="13468" y="-99"/>
                  </a:cubicBezTo>
                  <a:cubicBezTo>
                    <a:pt x="9617" y="8374"/>
                    <a:pt x="3493" y="5748"/>
                    <a:pt x="-21" y="15457"/>
                  </a:cubicBezTo>
                  <a:cubicBezTo>
                    <a:pt x="16956" y="45459"/>
                    <a:pt x="17654" y="90168"/>
                    <a:pt x="66311" y="10626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25" name="Freeform 206">
              <a:extLst>
                <a:ext uri="{FF2B5EF4-FFF2-40B4-BE49-F238E27FC236}">
                  <a16:creationId xmlns:a16="http://schemas.microsoft.com/office/drawing/2014/main" id="{AD1C7D38-8EF4-4B4A-8EF1-80172C36DC25}"/>
                </a:ext>
              </a:extLst>
            </p:cNvPr>
            <p:cNvSpPr/>
            <p:nvPr/>
          </p:nvSpPr>
          <p:spPr>
            <a:xfrm rot="-1917689">
              <a:off x="5603413" y="3133769"/>
              <a:ext cx="28480" cy="52691"/>
            </a:xfrm>
            <a:custGeom>
              <a:avLst/>
              <a:gdLst>
                <a:gd name="connsiteX0" fmla="*/ 34 w 28480"/>
                <a:gd name="connsiteY0" fmla="*/ -98 h 52691"/>
                <a:gd name="connsiteX1" fmla="*/ 28459 w 28480"/>
                <a:gd name="connsiteY1" fmla="*/ 52594 h 52691"/>
                <a:gd name="connsiteX2" fmla="*/ 34 w 28480"/>
                <a:gd name="connsiteY2" fmla="*/ -98 h 52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80" h="52691">
                  <a:moveTo>
                    <a:pt x="34" y="-98"/>
                  </a:moveTo>
                  <a:cubicBezTo>
                    <a:pt x="-947" y="18342"/>
                    <a:pt x="11198" y="45074"/>
                    <a:pt x="28459" y="52594"/>
                  </a:cubicBezTo>
                  <a:cubicBezTo>
                    <a:pt x="19286" y="34952"/>
                    <a:pt x="15074" y="16204"/>
                    <a:pt x="34" y="-9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26" name="Freeform 207">
              <a:extLst>
                <a:ext uri="{FF2B5EF4-FFF2-40B4-BE49-F238E27FC236}">
                  <a16:creationId xmlns:a16="http://schemas.microsoft.com/office/drawing/2014/main" id="{A1021E30-5FFF-44F4-86C9-07C2E6F6495C}"/>
                </a:ext>
              </a:extLst>
            </p:cNvPr>
            <p:cNvSpPr/>
            <p:nvPr/>
          </p:nvSpPr>
          <p:spPr>
            <a:xfrm rot="-1917689">
              <a:off x="5588774" y="3158973"/>
              <a:ext cx="16528" cy="18719"/>
            </a:xfrm>
            <a:custGeom>
              <a:avLst/>
              <a:gdLst>
                <a:gd name="connsiteX0" fmla="*/ 16507 w 16528"/>
                <a:gd name="connsiteY0" fmla="*/ 18239 h 18719"/>
                <a:gd name="connsiteX1" fmla="*/ 4000 w 16528"/>
                <a:gd name="connsiteY1" fmla="*/ -98 h 18719"/>
                <a:gd name="connsiteX2" fmla="*/ 16507 w 16528"/>
                <a:gd name="connsiteY2" fmla="*/ 18239 h 18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28" h="18719">
                  <a:moveTo>
                    <a:pt x="16507" y="18239"/>
                  </a:moveTo>
                  <a:cubicBezTo>
                    <a:pt x="8341" y="13011"/>
                    <a:pt x="13251" y="4925"/>
                    <a:pt x="4000" y="-98"/>
                  </a:cubicBezTo>
                  <a:cubicBezTo>
                    <a:pt x="-7705" y="8247"/>
                    <a:pt x="9143" y="20995"/>
                    <a:pt x="16507" y="1823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27" name="Freeform 208">
              <a:extLst>
                <a:ext uri="{FF2B5EF4-FFF2-40B4-BE49-F238E27FC236}">
                  <a16:creationId xmlns:a16="http://schemas.microsoft.com/office/drawing/2014/main" id="{B427817E-5789-4F27-9006-9EEBB220C21A}"/>
                </a:ext>
              </a:extLst>
            </p:cNvPr>
            <p:cNvSpPr/>
            <p:nvPr/>
          </p:nvSpPr>
          <p:spPr>
            <a:xfrm rot="-1917689">
              <a:off x="5588974" y="3169080"/>
              <a:ext cx="58916" cy="54803"/>
            </a:xfrm>
            <a:custGeom>
              <a:avLst/>
              <a:gdLst>
                <a:gd name="connsiteX0" fmla="*/ -20 w 58916"/>
                <a:gd name="connsiteY0" fmla="*/ 17003 h 54803"/>
                <a:gd name="connsiteX1" fmla="*/ 58896 w 58916"/>
                <a:gd name="connsiteY1" fmla="*/ 54705 h 54803"/>
                <a:gd name="connsiteX2" fmla="*/ 10988 w 58916"/>
                <a:gd name="connsiteY2" fmla="*/ -98 h 54803"/>
                <a:gd name="connsiteX3" fmla="*/ -20 w 58916"/>
                <a:gd name="connsiteY3" fmla="*/ 17003 h 54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916" h="54803">
                  <a:moveTo>
                    <a:pt x="-20" y="17003"/>
                  </a:moveTo>
                  <a:cubicBezTo>
                    <a:pt x="23805" y="27278"/>
                    <a:pt x="37707" y="50868"/>
                    <a:pt x="58896" y="54705"/>
                  </a:cubicBezTo>
                  <a:cubicBezTo>
                    <a:pt x="50705" y="34772"/>
                    <a:pt x="31428" y="17182"/>
                    <a:pt x="10988" y="-98"/>
                  </a:cubicBezTo>
                  <a:cubicBezTo>
                    <a:pt x="7318" y="5619"/>
                    <a:pt x="3623" y="11311"/>
                    <a:pt x="-20" y="1700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28" name="Freeform 209">
              <a:extLst>
                <a:ext uri="{FF2B5EF4-FFF2-40B4-BE49-F238E27FC236}">
                  <a16:creationId xmlns:a16="http://schemas.microsoft.com/office/drawing/2014/main" id="{F2767C05-D6B1-4E9A-9845-E9484BF41C56}"/>
                </a:ext>
              </a:extLst>
            </p:cNvPr>
            <p:cNvSpPr/>
            <p:nvPr/>
          </p:nvSpPr>
          <p:spPr>
            <a:xfrm rot="-1917689">
              <a:off x="5676546" y="3175694"/>
              <a:ext cx="31877" cy="25378"/>
            </a:xfrm>
            <a:custGeom>
              <a:avLst/>
              <a:gdLst>
                <a:gd name="connsiteX0" fmla="*/ 22100 w 31877"/>
                <a:gd name="connsiteY0" fmla="*/ 15108 h 25378"/>
                <a:gd name="connsiteX1" fmla="*/ 6466 w 31877"/>
                <a:gd name="connsiteY1" fmla="*/ 1613 h 25378"/>
                <a:gd name="connsiteX2" fmla="*/ -20 w 31877"/>
                <a:gd name="connsiteY2" fmla="*/ 969 h 25378"/>
                <a:gd name="connsiteX3" fmla="*/ 22100 w 31877"/>
                <a:gd name="connsiteY3" fmla="*/ 15108 h 25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877" h="25378">
                  <a:moveTo>
                    <a:pt x="22100" y="15108"/>
                  </a:moveTo>
                  <a:cubicBezTo>
                    <a:pt x="15356" y="9159"/>
                    <a:pt x="24942" y="9365"/>
                    <a:pt x="6466" y="1613"/>
                  </a:cubicBezTo>
                  <a:cubicBezTo>
                    <a:pt x="5407" y="1175"/>
                    <a:pt x="84" y="-1580"/>
                    <a:pt x="-20" y="969"/>
                  </a:cubicBezTo>
                  <a:cubicBezTo>
                    <a:pt x="-200" y="6403"/>
                    <a:pt x="53264" y="42535"/>
                    <a:pt x="22100" y="1510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29" name="Freeform 210">
              <a:extLst>
                <a:ext uri="{FF2B5EF4-FFF2-40B4-BE49-F238E27FC236}">
                  <a16:creationId xmlns:a16="http://schemas.microsoft.com/office/drawing/2014/main" id="{9954AFA2-5212-4DFC-8046-AC2D9D91ABB5}"/>
                </a:ext>
              </a:extLst>
            </p:cNvPr>
            <p:cNvSpPr/>
            <p:nvPr/>
          </p:nvSpPr>
          <p:spPr>
            <a:xfrm rot="-1917689">
              <a:off x="5889555" y="3182606"/>
              <a:ext cx="68763" cy="47308"/>
            </a:xfrm>
            <a:custGeom>
              <a:avLst/>
              <a:gdLst>
                <a:gd name="connsiteX0" fmla="*/ 68255 w 68763"/>
                <a:gd name="connsiteY0" fmla="*/ 29383 h 47308"/>
                <a:gd name="connsiteX1" fmla="*/ 527 w 68763"/>
                <a:gd name="connsiteY1" fmla="*/ -104 h 47308"/>
                <a:gd name="connsiteX2" fmla="*/ 63733 w 68763"/>
                <a:gd name="connsiteY2" fmla="*/ 47205 h 47308"/>
                <a:gd name="connsiteX3" fmla="*/ 68255 w 68763"/>
                <a:gd name="connsiteY3" fmla="*/ 29383 h 47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63" h="47308">
                  <a:moveTo>
                    <a:pt x="68255" y="29383"/>
                  </a:moveTo>
                  <a:cubicBezTo>
                    <a:pt x="46291" y="22482"/>
                    <a:pt x="23965" y="13468"/>
                    <a:pt x="527" y="-104"/>
                  </a:cubicBezTo>
                  <a:cubicBezTo>
                    <a:pt x="-5700" y="25675"/>
                    <a:pt x="43009" y="39428"/>
                    <a:pt x="63733" y="47205"/>
                  </a:cubicBezTo>
                  <a:cubicBezTo>
                    <a:pt x="67506" y="40741"/>
                    <a:pt x="69806" y="34637"/>
                    <a:pt x="68255" y="2938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30" name="Freeform 211">
              <a:extLst>
                <a:ext uri="{FF2B5EF4-FFF2-40B4-BE49-F238E27FC236}">
                  <a16:creationId xmlns:a16="http://schemas.microsoft.com/office/drawing/2014/main" id="{8523A538-E3C2-41F1-94C5-0C2D392A4B7D}"/>
                </a:ext>
              </a:extLst>
            </p:cNvPr>
            <p:cNvSpPr/>
            <p:nvPr/>
          </p:nvSpPr>
          <p:spPr>
            <a:xfrm rot="-1917689">
              <a:off x="5823948" y="3192074"/>
              <a:ext cx="22164" cy="12543"/>
            </a:xfrm>
            <a:custGeom>
              <a:avLst/>
              <a:gdLst>
                <a:gd name="connsiteX0" fmla="*/ 22146 w 22164"/>
                <a:gd name="connsiteY0" fmla="*/ 12441 h 12543"/>
                <a:gd name="connsiteX1" fmla="*/ 22146 w 22164"/>
                <a:gd name="connsiteY1" fmla="*/ 12441 h 12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64" h="12543">
                  <a:moveTo>
                    <a:pt x="22146" y="12441"/>
                  </a:moveTo>
                  <a:cubicBezTo>
                    <a:pt x="-8811" y="-11381"/>
                    <a:pt x="-5969" y="4637"/>
                    <a:pt x="22146" y="1244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31" name="Freeform 212">
              <a:extLst>
                <a:ext uri="{FF2B5EF4-FFF2-40B4-BE49-F238E27FC236}">
                  <a16:creationId xmlns:a16="http://schemas.microsoft.com/office/drawing/2014/main" id="{5E0BD269-48DD-4F67-AECE-4E2D4C7EAA79}"/>
                </a:ext>
              </a:extLst>
            </p:cNvPr>
            <p:cNvSpPr/>
            <p:nvPr/>
          </p:nvSpPr>
          <p:spPr>
            <a:xfrm rot="-1917689">
              <a:off x="5675727" y="3196137"/>
              <a:ext cx="14798" cy="13377"/>
            </a:xfrm>
            <a:custGeom>
              <a:avLst/>
              <a:gdLst>
                <a:gd name="connsiteX0" fmla="*/ 14779 w 14798"/>
                <a:gd name="connsiteY0" fmla="*/ 13278 h 13377"/>
                <a:gd name="connsiteX1" fmla="*/ 14779 w 14798"/>
                <a:gd name="connsiteY1" fmla="*/ 13278 h 1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98" h="13377">
                  <a:moveTo>
                    <a:pt x="14779" y="13278"/>
                  </a:moveTo>
                  <a:cubicBezTo>
                    <a:pt x="4365" y="-13969"/>
                    <a:pt x="-12535" y="7973"/>
                    <a:pt x="14779" y="1327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32" name="Freeform 213">
              <a:extLst>
                <a:ext uri="{FF2B5EF4-FFF2-40B4-BE49-F238E27FC236}">
                  <a16:creationId xmlns:a16="http://schemas.microsoft.com/office/drawing/2014/main" id="{8950BC2B-4A03-42C3-A412-6FA7AA8F2378}"/>
                </a:ext>
              </a:extLst>
            </p:cNvPr>
            <p:cNvSpPr/>
            <p:nvPr/>
          </p:nvSpPr>
          <p:spPr>
            <a:xfrm rot="-1917689">
              <a:off x="5700177" y="3191848"/>
              <a:ext cx="30440" cy="24698"/>
            </a:xfrm>
            <a:custGeom>
              <a:avLst/>
              <a:gdLst>
                <a:gd name="connsiteX0" fmla="*/ 30421 w 30440"/>
                <a:gd name="connsiteY0" fmla="*/ 22769 h 24698"/>
                <a:gd name="connsiteX1" fmla="*/ -20 w 30440"/>
                <a:gd name="connsiteY1" fmla="*/ -100 h 24698"/>
                <a:gd name="connsiteX2" fmla="*/ 30421 w 30440"/>
                <a:gd name="connsiteY2" fmla="*/ 22769 h 24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40" h="24698">
                  <a:moveTo>
                    <a:pt x="30421" y="22769"/>
                  </a:moveTo>
                  <a:cubicBezTo>
                    <a:pt x="26570" y="15146"/>
                    <a:pt x="4012" y="570"/>
                    <a:pt x="-20" y="-100"/>
                  </a:cubicBezTo>
                  <a:cubicBezTo>
                    <a:pt x="4864" y="6647"/>
                    <a:pt x="17836" y="31474"/>
                    <a:pt x="30421" y="2276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33" name="Freeform 214">
              <a:extLst>
                <a:ext uri="{FF2B5EF4-FFF2-40B4-BE49-F238E27FC236}">
                  <a16:creationId xmlns:a16="http://schemas.microsoft.com/office/drawing/2014/main" id="{AD255311-273B-4711-941E-3B4FA14D1476}"/>
                </a:ext>
              </a:extLst>
            </p:cNvPr>
            <p:cNvSpPr/>
            <p:nvPr/>
          </p:nvSpPr>
          <p:spPr>
            <a:xfrm rot="-1917689">
              <a:off x="5770119" y="3191559"/>
              <a:ext cx="47135" cy="29510"/>
            </a:xfrm>
            <a:custGeom>
              <a:avLst/>
              <a:gdLst>
                <a:gd name="connsiteX0" fmla="*/ 47117 w 47135"/>
                <a:gd name="connsiteY0" fmla="*/ 29152 h 29510"/>
                <a:gd name="connsiteX1" fmla="*/ 2929 w 47135"/>
                <a:gd name="connsiteY1" fmla="*/ 926 h 29510"/>
                <a:gd name="connsiteX2" fmla="*/ 47117 w 47135"/>
                <a:gd name="connsiteY2" fmla="*/ 29152 h 2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135" h="29510">
                  <a:moveTo>
                    <a:pt x="47117" y="29152"/>
                  </a:moveTo>
                  <a:cubicBezTo>
                    <a:pt x="34403" y="21142"/>
                    <a:pt x="4997" y="2085"/>
                    <a:pt x="2929" y="926"/>
                  </a:cubicBezTo>
                  <a:cubicBezTo>
                    <a:pt x="-11179" y="-6929"/>
                    <a:pt x="28951" y="32963"/>
                    <a:pt x="47117" y="2915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34" name="Freeform 215">
              <a:extLst>
                <a:ext uri="{FF2B5EF4-FFF2-40B4-BE49-F238E27FC236}">
                  <a16:creationId xmlns:a16="http://schemas.microsoft.com/office/drawing/2014/main" id="{076942FC-A900-49A5-B9F6-FAC45A5F7E60}"/>
                </a:ext>
              </a:extLst>
            </p:cNvPr>
            <p:cNvSpPr/>
            <p:nvPr/>
          </p:nvSpPr>
          <p:spPr>
            <a:xfrm rot="-1917689">
              <a:off x="5597240" y="3190566"/>
              <a:ext cx="68761" cy="43991"/>
            </a:xfrm>
            <a:custGeom>
              <a:avLst/>
              <a:gdLst>
                <a:gd name="connsiteX0" fmla="*/ -20 w 68761"/>
                <a:gd name="connsiteY0" fmla="*/ -67 h 43991"/>
                <a:gd name="connsiteX1" fmla="*/ 68742 w 68761"/>
                <a:gd name="connsiteY1" fmla="*/ 43894 h 43991"/>
                <a:gd name="connsiteX2" fmla="*/ -20 w 68761"/>
                <a:gd name="connsiteY2" fmla="*/ -67 h 43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761" h="43991">
                  <a:moveTo>
                    <a:pt x="-20" y="-67"/>
                  </a:moveTo>
                  <a:cubicBezTo>
                    <a:pt x="17216" y="14380"/>
                    <a:pt x="47061" y="37352"/>
                    <a:pt x="68742" y="43894"/>
                  </a:cubicBezTo>
                  <a:cubicBezTo>
                    <a:pt x="49000" y="30708"/>
                    <a:pt x="22306" y="-1227"/>
                    <a:pt x="-20" y="-6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35" name="Freeform 216">
              <a:extLst>
                <a:ext uri="{FF2B5EF4-FFF2-40B4-BE49-F238E27FC236}">
                  <a16:creationId xmlns:a16="http://schemas.microsoft.com/office/drawing/2014/main" id="{2103AB64-5C70-44BF-B912-E5CFE0C319FC}"/>
                </a:ext>
              </a:extLst>
            </p:cNvPr>
            <p:cNvSpPr/>
            <p:nvPr/>
          </p:nvSpPr>
          <p:spPr>
            <a:xfrm rot="-1917689">
              <a:off x="5822172" y="3202226"/>
              <a:ext cx="50699" cy="28947"/>
            </a:xfrm>
            <a:custGeom>
              <a:avLst/>
              <a:gdLst>
                <a:gd name="connsiteX0" fmla="*/ -19 w 50699"/>
                <a:gd name="connsiteY0" fmla="*/ -102 h 28947"/>
                <a:gd name="connsiteX1" fmla="*/ 50681 w 50699"/>
                <a:gd name="connsiteY1" fmla="*/ 28845 h 28947"/>
                <a:gd name="connsiteX2" fmla="*/ -19 w 50699"/>
                <a:gd name="connsiteY2" fmla="*/ -102 h 28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699" h="28947">
                  <a:moveTo>
                    <a:pt x="-19" y="-102"/>
                  </a:moveTo>
                  <a:cubicBezTo>
                    <a:pt x="16571" y="8267"/>
                    <a:pt x="35512" y="27196"/>
                    <a:pt x="50681" y="28845"/>
                  </a:cubicBezTo>
                  <a:cubicBezTo>
                    <a:pt x="46133" y="12363"/>
                    <a:pt x="14426" y="1391"/>
                    <a:pt x="-19" y="-10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36" name="Freeform 217">
              <a:extLst>
                <a:ext uri="{FF2B5EF4-FFF2-40B4-BE49-F238E27FC236}">
                  <a16:creationId xmlns:a16="http://schemas.microsoft.com/office/drawing/2014/main" id="{6582DB89-9231-4B4A-8D53-78CCBAEAF6EA}"/>
                </a:ext>
              </a:extLst>
            </p:cNvPr>
            <p:cNvSpPr/>
            <p:nvPr/>
          </p:nvSpPr>
          <p:spPr>
            <a:xfrm rot="-1917689">
              <a:off x="5919505" y="3210199"/>
              <a:ext cx="48993" cy="55583"/>
            </a:xfrm>
            <a:custGeom>
              <a:avLst/>
              <a:gdLst>
                <a:gd name="connsiteX0" fmla="*/ 48976 w 48993"/>
                <a:gd name="connsiteY0" fmla="*/ 21202 h 55583"/>
                <a:gd name="connsiteX1" fmla="*/ -18 w 48993"/>
                <a:gd name="connsiteY1" fmla="*/ 213 h 55583"/>
                <a:gd name="connsiteX2" fmla="*/ 26908 w 48993"/>
                <a:gd name="connsiteY2" fmla="*/ 55480 h 55583"/>
                <a:gd name="connsiteX3" fmla="*/ 48976 w 48993"/>
                <a:gd name="connsiteY3" fmla="*/ 21202 h 5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993" h="55583">
                  <a:moveTo>
                    <a:pt x="48976" y="21202"/>
                  </a:moveTo>
                  <a:cubicBezTo>
                    <a:pt x="33058" y="16206"/>
                    <a:pt x="14091" y="-2775"/>
                    <a:pt x="-18" y="213"/>
                  </a:cubicBezTo>
                  <a:cubicBezTo>
                    <a:pt x="11869" y="18034"/>
                    <a:pt x="16727" y="37272"/>
                    <a:pt x="26908" y="55480"/>
                  </a:cubicBezTo>
                  <a:cubicBezTo>
                    <a:pt x="34221" y="44071"/>
                    <a:pt x="41611" y="32585"/>
                    <a:pt x="48976" y="2120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37" name="Freeform 218">
              <a:extLst>
                <a:ext uri="{FF2B5EF4-FFF2-40B4-BE49-F238E27FC236}">
                  <a16:creationId xmlns:a16="http://schemas.microsoft.com/office/drawing/2014/main" id="{81FD731B-E4F2-42E1-A728-4AC8F3EC934A}"/>
                </a:ext>
              </a:extLst>
            </p:cNvPr>
            <p:cNvSpPr/>
            <p:nvPr/>
          </p:nvSpPr>
          <p:spPr>
            <a:xfrm rot="-1917689">
              <a:off x="5824356" y="3176492"/>
              <a:ext cx="122384" cy="189725"/>
            </a:xfrm>
            <a:custGeom>
              <a:avLst/>
              <a:gdLst>
                <a:gd name="connsiteX0" fmla="*/ 122363 w 122384"/>
                <a:gd name="connsiteY0" fmla="*/ 143782 h 189725"/>
                <a:gd name="connsiteX1" fmla="*/ 90864 w 122384"/>
                <a:gd name="connsiteY1" fmla="*/ 57971 h 189725"/>
                <a:gd name="connsiteX2" fmla="*/ -17 w 122384"/>
                <a:gd name="connsiteY2" fmla="*/ -103 h 189725"/>
                <a:gd name="connsiteX3" fmla="*/ 85954 w 122384"/>
                <a:gd name="connsiteY3" fmla="*/ 189623 h 189725"/>
                <a:gd name="connsiteX4" fmla="*/ 122363 w 122384"/>
                <a:gd name="connsiteY4" fmla="*/ 143782 h 18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84" h="189725">
                  <a:moveTo>
                    <a:pt x="122363" y="143782"/>
                  </a:moveTo>
                  <a:cubicBezTo>
                    <a:pt x="122699" y="112852"/>
                    <a:pt x="99675" y="86944"/>
                    <a:pt x="90864" y="57971"/>
                  </a:cubicBezTo>
                  <a:cubicBezTo>
                    <a:pt x="56806" y="40819"/>
                    <a:pt x="29544" y="11048"/>
                    <a:pt x="-17" y="-103"/>
                  </a:cubicBezTo>
                  <a:cubicBezTo>
                    <a:pt x="32464" y="62246"/>
                    <a:pt x="54584" y="126913"/>
                    <a:pt x="85954" y="189623"/>
                  </a:cubicBezTo>
                  <a:cubicBezTo>
                    <a:pt x="97660" y="177081"/>
                    <a:pt x="112880" y="135309"/>
                    <a:pt x="122363" y="14378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38" name="Freeform 219">
              <a:extLst>
                <a:ext uri="{FF2B5EF4-FFF2-40B4-BE49-F238E27FC236}">
                  <a16:creationId xmlns:a16="http://schemas.microsoft.com/office/drawing/2014/main" id="{A8AA60A6-11B3-4F03-9F20-FECD048A9671}"/>
                </a:ext>
              </a:extLst>
            </p:cNvPr>
            <p:cNvSpPr/>
            <p:nvPr/>
          </p:nvSpPr>
          <p:spPr>
            <a:xfrm rot="-1917689">
              <a:off x="5712989" y="3218388"/>
              <a:ext cx="17713" cy="26496"/>
            </a:xfrm>
            <a:custGeom>
              <a:avLst/>
              <a:gdLst>
                <a:gd name="connsiteX0" fmla="*/ -19 w 17713"/>
                <a:gd name="connsiteY0" fmla="*/ -52 h 26496"/>
                <a:gd name="connsiteX1" fmla="*/ 14219 w 17713"/>
                <a:gd name="connsiteY1" fmla="*/ 26397 h 26496"/>
                <a:gd name="connsiteX2" fmla="*/ -19 w 17713"/>
                <a:gd name="connsiteY2" fmla="*/ -52 h 26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13" h="26496">
                  <a:moveTo>
                    <a:pt x="-19" y="-52"/>
                  </a:moveTo>
                  <a:cubicBezTo>
                    <a:pt x="7242" y="8214"/>
                    <a:pt x="9542" y="17589"/>
                    <a:pt x="14219" y="26397"/>
                  </a:cubicBezTo>
                  <a:cubicBezTo>
                    <a:pt x="23703" y="15761"/>
                    <a:pt x="12049" y="-1108"/>
                    <a:pt x="-19" y="-5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39" name="Freeform 220">
              <a:extLst>
                <a:ext uri="{FF2B5EF4-FFF2-40B4-BE49-F238E27FC236}">
                  <a16:creationId xmlns:a16="http://schemas.microsoft.com/office/drawing/2014/main" id="{442A193A-89B6-4CD5-BB95-38C8793D6F3D}"/>
                </a:ext>
              </a:extLst>
            </p:cNvPr>
            <p:cNvSpPr/>
            <p:nvPr/>
          </p:nvSpPr>
          <p:spPr>
            <a:xfrm rot="-1917689">
              <a:off x="5683451" y="1771367"/>
              <a:ext cx="172365" cy="298678"/>
            </a:xfrm>
            <a:custGeom>
              <a:avLst/>
              <a:gdLst>
                <a:gd name="connsiteX0" fmla="*/ 139932 w 172365"/>
                <a:gd name="connsiteY0" fmla="*/ 120665 h 298678"/>
                <a:gd name="connsiteX1" fmla="*/ 109311 w 172365"/>
                <a:gd name="connsiteY1" fmla="*/ 38924 h 298678"/>
                <a:gd name="connsiteX2" fmla="*/ 139932 w 172365"/>
                <a:gd name="connsiteY2" fmla="*/ 120665 h 298678"/>
                <a:gd name="connsiteX3" fmla="*/ 164119 w 172365"/>
                <a:gd name="connsiteY3" fmla="*/ 66995 h 298678"/>
                <a:gd name="connsiteX4" fmla="*/ -46 w 172365"/>
                <a:gd name="connsiteY4" fmla="*/ 31198 h 298678"/>
                <a:gd name="connsiteX5" fmla="*/ 115565 w 172365"/>
                <a:gd name="connsiteY5" fmla="*/ 298570 h 298678"/>
                <a:gd name="connsiteX6" fmla="*/ 132232 w 172365"/>
                <a:gd name="connsiteY6" fmla="*/ 278122 h 298678"/>
                <a:gd name="connsiteX7" fmla="*/ 109182 w 172365"/>
                <a:gd name="connsiteY7" fmla="*/ 211549 h 298678"/>
                <a:gd name="connsiteX8" fmla="*/ 136961 w 172365"/>
                <a:gd name="connsiteY8" fmla="*/ 270731 h 298678"/>
                <a:gd name="connsiteX9" fmla="*/ 164119 w 172365"/>
                <a:gd name="connsiteY9" fmla="*/ 66995 h 29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365" h="298678">
                  <a:moveTo>
                    <a:pt x="139932" y="120665"/>
                  </a:moveTo>
                  <a:cubicBezTo>
                    <a:pt x="135695" y="108767"/>
                    <a:pt x="135953" y="59913"/>
                    <a:pt x="109311" y="38924"/>
                  </a:cubicBezTo>
                  <a:cubicBezTo>
                    <a:pt x="140785" y="53114"/>
                    <a:pt x="138821" y="92826"/>
                    <a:pt x="139932" y="120665"/>
                  </a:cubicBezTo>
                  <a:close/>
                  <a:moveTo>
                    <a:pt x="164119" y="66995"/>
                  </a:moveTo>
                  <a:cubicBezTo>
                    <a:pt x="142465" y="-8179"/>
                    <a:pt x="55382" y="-20309"/>
                    <a:pt x="-46" y="31198"/>
                  </a:cubicBezTo>
                  <a:cubicBezTo>
                    <a:pt x="43366" y="119275"/>
                    <a:pt x="70344" y="210931"/>
                    <a:pt x="115565" y="298570"/>
                  </a:cubicBezTo>
                  <a:cubicBezTo>
                    <a:pt x="120578" y="289196"/>
                    <a:pt x="126263" y="282887"/>
                    <a:pt x="132232" y="278122"/>
                  </a:cubicBezTo>
                  <a:cubicBezTo>
                    <a:pt x="126392" y="255536"/>
                    <a:pt x="113601" y="234419"/>
                    <a:pt x="109182" y="211549"/>
                  </a:cubicBezTo>
                  <a:cubicBezTo>
                    <a:pt x="120113" y="230916"/>
                    <a:pt x="122438" y="252214"/>
                    <a:pt x="136961" y="270731"/>
                  </a:cubicBezTo>
                  <a:cubicBezTo>
                    <a:pt x="173809" y="212502"/>
                    <a:pt x="179985" y="122391"/>
                    <a:pt x="164119" y="6699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40" name="Freeform 221">
              <a:extLst>
                <a:ext uri="{FF2B5EF4-FFF2-40B4-BE49-F238E27FC236}">
                  <a16:creationId xmlns:a16="http://schemas.microsoft.com/office/drawing/2014/main" id="{F5CB92ED-C7E1-4267-8CCD-177217C5CFE7}"/>
                </a:ext>
              </a:extLst>
            </p:cNvPr>
            <p:cNvSpPr/>
            <p:nvPr/>
          </p:nvSpPr>
          <p:spPr>
            <a:xfrm rot="-1917689">
              <a:off x="5535033" y="2320352"/>
              <a:ext cx="123646" cy="252255"/>
            </a:xfrm>
            <a:custGeom>
              <a:avLst/>
              <a:gdLst>
                <a:gd name="connsiteX0" fmla="*/ -36 w 123646"/>
                <a:gd name="connsiteY0" fmla="*/ 18364 h 252255"/>
                <a:gd name="connsiteX1" fmla="*/ 95600 w 123646"/>
                <a:gd name="connsiteY1" fmla="*/ 252154 h 252255"/>
                <a:gd name="connsiteX2" fmla="*/ 108882 w 123646"/>
                <a:gd name="connsiteY2" fmla="*/ 177726 h 252255"/>
                <a:gd name="connsiteX3" fmla="*/ 118882 w 123646"/>
                <a:gd name="connsiteY3" fmla="*/ 194466 h 252255"/>
                <a:gd name="connsiteX4" fmla="*/ 123611 w 123646"/>
                <a:gd name="connsiteY4" fmla="*/ 187152 h 252255"/>
                <a:gd name="connsiteX5" fmla="*/ 36037 w 123646"/>
                <a:gd name="connsiteY5" fmla="*/ -102 h 252255"/>
                <a:gd name="connsiteX6" fmla="*/ -36 w 123646"/>
                <a:gd name="connsiteY6" fmla="*/ 18364 h 252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646" h="252255">
                  <a:moveTo>
                    <a:pt x="-36" y="18364"/>
                  </a:moveTo>
                  <a:cubicBezTo>
                    <a:pt x="39190" y="94697"/>
                    <a:pt x="59837" y="175099"/>
                    <a:pt x="95600" y="252154"/>
                  </a:cubicBezTo>
                  <a:cubicBezTo>
                    <a:pt x="109631" y="225293"/>
                    <a:pt x="121285" y="198895"/>
                    <a:pt x="108882" y="177726"/>
                  </a:cubicBezTo>
                  <a:cubicBezTo>
                    <a:pt x="114618" y="182799"/>
                    <a:pt x="111595" y="189830"/>
                    <a:pt x="118882" y="194466"/>
                  </a:cubicBezTo>
                  <a:cubicBezTo>
                    <a:pt x="120458" y="192045"/>
                    <a:pt x="122035" y="189599"/>
                    <a:pt x="123611" y="187152"/>
                  </a:cubicBezTo>
                  <a:cubicBezTo>
                    <a:pt x="96892" y="124210"/>
                    <a:pt x="72059" y="60857"/>
                    <a:pt x="36037" y="-102"/>
                  </a:cubicBezTo>
                  <a:cubicBezTo>
                    <a:pt x="24590" y="8526"/>
                    <a:pt x="10791" y="6491"/>
                    <a:pt x="-36" y="1836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41" name="Freeform 222">
              <a:extLst>
                <a:ext uri="{FF2B5EF4-FFF2-40B4-BE49-F238E27FC236}">
                  <a16:creationId xmlns:a16="http://schemas.microsoft.com/office/drawing/2014/main" id="{F0C756E3-938F-4C1E-8F1A-B5F86C83FE0C}"/>
                </a:ext>
              </a:extLst>
            </p:cNvPr>
            <p:cNvSpPr/>
            <p:nvPr/>
          </p:nvSpPr>
          <p:spPr>
            <a:xfrm rot="-1917689">
              <a:off x="5853419" y="2498660"/>
              <a:ext cx="12474" cy="47575"/>
            </a:xfrm>
            <a:custGeom>
              <a:avLst/>
              <a:gdLst>
                <a:gd name="connsiteX0" fmla="*/ 10407 w 12474"/>
                <a:gd name="connsiteY0" fmla="*/ 37622 h 47575"/>
                <a:gd name="connsiteX1" fmla="*/ -33 w 12474"/>
                <a:gd name="connsiteY1" fmla="*/ -107 h 47575"/>
                <a:gd name="connsiteX2" fmla="*/ 10407 w 12474"/>
                <a:gd name="connsiteY2" fmla="*/ 37622 h 4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74" h="47575">
                  <a:moveTo>
                    <a:pt x="10407" y="37622"/>
                  </a:moveTo>
                  <a:cubicBezTo>
                    <a:pt x="8598" y="30334"/>
                    <a:pt x="7332" y="15345"/>
                    <a:pt x="-33" y="-107"/>
                  </a:cubicBezTo>
                  <a:cubicBezTo>
                    <a:pt x="794" y="15525"/>
                    <a:pt x="18288" y="69376"/>
                    <a:pt x="10407" y="3762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42" name="Freeform 223">
              <a:extLst>
                <a:ext uri="{FF2B5EF4-FFF2-40B4-BE49-F238E27FC236}">
                  <a16:creationId xmlns:a16="http://schemas.microsoft.com/office/drawing/2014/main" id="{92EE9A47-A34C-4C32-9F76-AF7B455163D9}"/>
                </a:ext>
              </a:extLst>
            </p:cNvPr>
            <p:cNvSpPr/>
            <p:nvPr/>
          </p:nvSpPr>
          <p:spPr>
            <a:xfrm rot="-1917689">
              <a:off x="5773209" y="2467034"/>
              <a:ext cx="144009" cy="324571"/>
            </a:xfrm>
            <a:custGeom>
              <a:avLst/>
              <a:gdLst>
                <a:gd name="connsiteX0" fmla="*/ 102375 w 144009"/>
                <a:gd name="connsiteY0" fmla="*/ 234998 h 324571"/>
                <a:gd name="connsiteX1" fmla="*/ 89765 w 144009"/>
                <a:gd name="connsiteY1" fmla="*/ 206154 h 324571"/>
                <a:gd name="connsiteX2" fmla="*/ 99352 w 144009"/>
                <a:gd name="connsiteY2" fmla="*/ 201982 h 324571"/>
                <a:gd name="connsiteX3" fmla="*/ 102375 w 144009"/>
                <a:gd name="connsiteY3" fmla="*/ 234998 h 324571"/>
                <a:gd name="connsiteX4" fmla="*/ 143979 w 144009"/>
                <a:gd name="connsiteY4" fmla="*/ 251223 h 324571"/>
                <a:gd name="connsiteX5" fmla="*/ 114288 w 144009"/>
                <a:gd name="connsiteY5" fmla="*/ 173524 h 324571"/>
                <a:gd name="connsiteX6" fmla="*/ 79791 w 144009"/>
                <a:gd name="connsiteY6" fmla="*/ 103114 h 324571"/>
                <a:gd name="connsiteX7" fmla="*/ 113771 w 144009"/>
                <a:gd name="connsiteY7" fmla="*/ 190470 h 324571"/>
                <a:gd name="connsiteX8" fmla="*/ 31831 w 144009"/>
                <a:gd name="connsiteY8" fmla="*/ -106 h 324571"/>
                <a:gd name="connsiteX9" fmla="*/ -31 w 144009"/>
                <a:gd name="connsiteY9" fmla="*/ 27888 h 324571"/>
                <a:gd name="connsiteX10" fmla="*/ 107259 w 144009"/>
                <a:gd name="connsiteY10" fmla="*/ 324465 h 324571"/>
                <a:gd name="connsiteX11" fmla="*/ 143979 w 144009"/>
                <a:gd name="connsiteY11" fmla="*/ 251223 h 324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4009" h="324571">
                  <a:moveTo>
                    <a:pt x="102375" y="234998"/>
                  </a:moveTo>
                  <a:cubicBezTo>
                    <a:pt x="98396" y="225340"/>
                    <a:pt x="96070" y="215348"/>
                    <a:pt x="89765" y="206154"/>
                  </a:cubicBezTo>
                  <a:cubicBezTo>
                    <a:pt x="92711" y="203553"/>
                    <a:pt x="96484" y="205098"/>
                    <a:pt x="99352" y="201982"/>
                  </a:cubicBezTo>
                  <a:cubicBezTo>
                    <a:pt x="103771" y="212258"/>
                    <a:pt x="105967" y="222997"/>
                    <a:pt x="102375" y="234998"/>
                  </a:cubicBezTo>
                  <a:close/>
                  <a:moveTo>
                    <a:pt x="143979" y="251223"/>
                  </a:moveTo>
                  <a:cubicBezTo>
                    <a:pt x="136381" y="227349"/>
                    <a:pt x="124081" y="199793"/>
                    <a:pt x="114288" y="173524"/>
                  </a:cubicBezTo>
                  <a:cubicBezTo>
                    <a:pt x="105114" y="149007"/>
                    <a:pt x="100721" y="110351"/>
                    <a:pt x="79791" y="103114"/>
                  </a:cubicBezTo>
                  <a:cubicBezTo>
                    <a:pt x="92866" y="131803"/>
                    <a:pt x="105450" y="160673"/>
                    <a:pt x="113771" y="190470"/>
                  </a:cubicBezTo>
                  <a:cubicBezTo>
                    <a:pt x="85760" y="127091"/>
                    <a:pt x="63873" y="62398"/>
                    <a:pt x="31831" y="-106"/>
                  </a:cubicBezTo>
                  <a:cubicBezTo>
                    <a:pt x="21546" y="10891"/>
                    <a:pt x="11546" y="23175"/>
                    <a:pt x="-31" y="27888"/>
                  </a:cubicBezTo>
                  <a:cubicBezTo>
                    <a:pt x="38834" y="126035"/>
                    <a:pt x="71108" y="225701"/>
                    <a:pt x="107259" y="324465"/>
                  </a:cubicBezTo>
                  <a:cubicBezTo>
                    <a:pt x="119585" y="300051"/>
                    <a:pt x="132040" y="275585"/>
                    <a:pt x="143979" y="25122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43" name="Freeform 224">
              <a:extLst>
                <a:ext uri="{FF2B5EF4-FFF2-40B4-BE49-F238E27FC236}">
                  <a16:creationId xmlns:a16="http://schemas.microsoft.com/office/drawing/2014/main" id="{5A7D595A-D6EE-4F7F-B053-AAFAD442580B}"/>
                </a:ext>
              </a:extLst>
            </p:cNvPr>
            <p:cNvSpPr/>
            <p:nvPr/>
          </p:nvSpPr>
          <p:spPr>
            <a:xfrm rot="-1917689">
              <a:off x="5991541" y="2671545"/>
              <a:ext cx="16873" cy="38372"/>
            </a:xfrm>
            <a:custGeom>
              <a:avLst/>
              <a:gdLst>
                <a:gd name="connsiteX0" fmla="*/ 16845 w 16873"/>
                <a:gd name="connsiteY0" fmla="*/ 38264 h 38372"/>
                <a:gd name="connsiteX1" fmla="*/ -28 w 16873"/>
                <a:gd name="connsiteY1" fmla="*/ -109 h 38372"/>
                <a:gd name="connsiteX2" fmla="*/ 16845 w 16873"/>
                <a:gd name="connsiteY2" fmla="*/ 38264 h 38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873" h="38372">
                  <a:moveTo>
                    <a:pt x="16845" y="38264"/>
                  </a:moveTo>
                  <a:cubicBezTo>
                    <a:pt x="9610" y="27216"/>
                    <a:pt x="11445" y="3085"/>
                    <a:pt x="-28" y="-109"/>
                  </a:cubicBezTo>
                  <a:cubicBezTo>
                    <a:pt x="6096" y="11223"/>
                    <a:pt x="9248" y="34247"/>
                    <a:pt x="16845" y="3826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44" name="Freeform 225">
              <a:extLst>
                <a:ext uri="{FF2B5EF4-FFF2-40B4-BE49-F238E27FC236}">
                  <a16:creationId xmlns:a16="http://schemas.microsoft.com/office/drawing/2014/main" id="{9DDCAA54-F754-4947-9049-F9CE75ED65AA}"/>
                </a:ext>
              </a:extLst>
            </p:cNvPr>
            <p:cNvSpPr/>
            <p:nvPr/>
          </p:nvSpPr>
          <p:spPr>
            <a:xfrm rot="-1917689">
              <a:off x="5200568" y="2999564"/>
              <a:ext cx="1228017" cy="1141935"/>
            </a:xfrm>
            <a:custGeom>
              <a:avLst/>
              <a:gdLst>
                <a:gd name="connsiteX0" fmla="*/ 629954 w 1228017"/>
                <a:gd name="connsiteY0" fmla="*/ 970395 h 1141935"/>
                <a:gd name="connsiteX1" fmla="*/ 870090 w 1228017"/>
                <a:gd name="connsiteY1" fmla="*/ 591870 h 1141935"/>
                <a:gd name="connsiteX2" fmla="*/ 906783 w 1228017"/>
                <a:gd name="connsiteY2" fmla="*/ 604953 h 1141935"/>
                <a:gd name="connsiteX3" fmla="*/ 629954 w 1228017"/>
                <a:gd name="connsiteY3" fmla="*/ 970395 h 1141935"/>
                <a:gd name="connsiteX4" fmla="*/ 649877 w 1228017"/>
                <a:gd name="connsiteY4" fmla="*/ 858728 h 1141935"/>
                <a:gd name="connsiteX5" fmla="*/ 633391 w 1228017"/>
                <a:gd name="connsiteY5" fmla="*/ 889761 h 1141935"/>
                <a:gd name="connsiteX6" fmla="*/ 649877 w 1228017"/>
                <a:gd name="connsiteY6" fmla="*/ 858728 h 1141935"/>
                <a:gd name="connsiteX7" fmla="*/ 725435 w 1228017"/>
                <a:gd name="connsiteY7" fmla="*/ 741292 h 1141935"/>
                <a:gd name="connsiteX8" fmla="*/ 704297 w 1228017"/>
                <a:gd name="connsiteY8" fmla="*/ 779510 h 1141935"/>
                <a:gd name="connsiteX9" fmla="*/ 725435 w 1228017"/>
                <a:gd name="connsiteY9" fmla="*/ 741292 h 1141935"/>
                <a:gd name="connsiteX10" fmla="*/ 774092 w 1228017"/>
                <a:gd name="connsiteY10" fmla="*/ 654889 h 1141935"/>
                <a:gd name="connsiteX11" fmla="*/ 834817 w 1228017"/>
                <a:gd name="connsiteY11" fmla="*/ 565911 h 1141935"/>
                <a:gd name="connsiteX12" fmla="*/ 749105 w 1228017"/>
                <a:gd name="connsiteY12" fmla="*/ 704516 h 1141935"/>
                <a:gd name="connsiteX13" fmla="*/ 774092 w 1228017"/>
                <a:gd name="connsiteY13" fmla="*/ 654889 h 1141935"/>
                <a:gd name="connsiteX14" fmla="*/ 897636 w 1228017"/>
                <a:gd name="connsiteY14" fmla="*/ 505853 h 1141935"/>
                <a:gd name="connsiteX15" fmla="*/ 945777 w 1228017"/>
                <a:gd name="connsiteY15" fmla="*/ 522799 h 1141935"/>
                <a:gd name="connsiteX16" fmla="*/ 919187 w 1228017"/>
                <a:gd name="connsiteY16" fmla="*/ 574898 h 1141935"/>
                <a:gd name="connsiteX17" fmla="*/ 873216 w 1228017"/>
                <a:gd name="connsiteY17" fmla="*/ 538560 h 1141935"/>
                <a:gd name="connsiteX18" fmla="*/ 897636 w 1228017"/>
                <a:gd name="connsiteY18" fmla="*/ 505853 h 1141935"/>
                <a:gd name="connsiteX19" fmla="*/ 904638 w 1228017"/>
                <a:gd name="connsiteY19" fmla="*/ 759088 h 1141935"/>
                <a:gd name="connsiteX20" fmla="*/ 922675 w 1228017"/>
                <a:gd name="connsiteY20" fmla="*/ 725660 h 1141935"/>
                <a:gd name="connsiteX21" fmla="*/ 904638 w 1228017"/>
                <a:gd name="connsiteY21" fmla="*/ 759088 h 1141935"/>
                <a:gd name="connsiteX22" fmla="*/ 698431 w 1228017"/>
                <a:gd name="connsiteY22" fmla="*/ 1041835 h 1141935"/>
                <a:gd name="connsiteX23" fmla="*/ 736598 w 1228017"/>
                <a:gd name="connsiteY23" fmla="*/ 1004055 h 1141935"/>
                <a:gd name="connsiteX24" fmla="*/ 698431 w 1228017"/>
                <a:gd name="connsiteY24" fmla="*/ 1041835 h 1141935"/>
                <a:gd name="connsiteX25" fmla="*/ 595405 w 1228017"/>
                <a:gd name="connsiteY25" fmla="*/ 937997 h 1141935"/>
                <a:gd name="connsiteX26" fmla="*/ 605535 w 1228017"/>
                <a:gd name="connsiteY26" fmla="*/ 916828 h 1141935"/>
                <a:gd name="connsiteX27" fmla="*/ 595405 w 1228017"/>
                <a:gd name="connsiteY27" fmla="*/ 937997 h 1141935"/>
                <a:gd name="connsiteX28" fmla="*/ 538272 w 1228017"/>
                <a:gd name="connsiteY28" fmla="*/ 638870 h 1141935"/>
                <a:gd name="connsiteX29" fmla="*/ 554706 w 1228017"/>
                <a:gd name="connsiteY29" fmla="*/ 607966 h 1141935"/>
                <a:gd name="connsiteX30" fmla="*/ 538272 w 1228017"/>
                <a:gd name="connsiteY30" fmla="*/ 638870 h 1141935"/>
                <a:gd name="connsiteX31" fmla="*/ 366019 w 1228017"/>
                <a:gd name="connsiteY31" fmla="*/ 1057390 h 1141935"/>
                <a:gd name="connsiteX32" fmla="*/ 388371 w 1228017"/>
                <a:gd name="connsiteY32" fmla="*/ 995659 h 1141935"/>
                <a:gd name="connsiteX33" fmla="*/ 366019 w 1228017"/>
                <a:gd name="connsiteY33" fmla="*/ 1057390 h 1141935"/>
                <a:gd name="connsiteX34" fmla="*/ 545688 w 1228017"/>
                <a:gd name="connsiteY34" fmla="*/ 422541 h 1141935"/>
                <a:gd name="connsiteX35" fmla="*/ 532458 w 1228017"/>
                <a:gd name="connsiteY35" fmla="*/ 448578 h 1141935"/>
                <a:gd name="connsiteX36" fmla="*/ 545688 w 1228017"/>
                <a:gd name="connsiteY36" fmla="*/ 422541 h 1141935"/>
                <a:gd name="connsiteX37" fmla="*/ 667965 w 1228017"/>
                <a:gd name="connsiteY37" fmla="*/ 286459 h 1141935"/>
                <a:gd name="connsiteX38" fmla="*/ 671480 w 1228017"/>
                <a:gd name="connsiteY38" fmla="*/ 302530 h 1141935"/>
                <a:gd name="connsiteX39" fmla="*/ 649050 w 1228017"/>
                <a:gd name="connsiteY39" fmla="*/ 315844 h 1141935"/>
                <a:gd name="connsiteX40" fmla="*/ 667965 w 1228017"/>
                <a:gd name="connsiteY40" fmla="*/ 286459 h 1141935"/>
                <a:gd name="connsiteX41" fmla="*/ 798486 w 1228017"/>
                <a:gd name="connsiteY41" fmla="*/ 977992 h 1141935"/>
                <a:gd name="connsiteX42" fmla="*/ 986449 w 1228017"/>
                <a:gd name="connsiteY42" fmla="*/ 718036 h 1141935"/>
                <a:gd name="connsiteX43" fmla="*/ 943890 w 1228017"/>
                <a:gd name="connsiteY43" fmla="*/ 601064 h 1141935"/>
                <a:gd name="connsiteX44" fmla="*/ 1008827 w 1228017"/>
                <a:gd name="connsiteY44" fmla="*/ 473224 h 1141935"/>
                <a:gd name="connsiteX45" fmla="*/ 1035495 w 1228017"/>
                <a:gd name="connsiteY45" fmla="*/ 469567 h 1141935"/>
                <a:gd name="connsiteX46" fmla="*/ 1228006 w 1228017"/>
                <a:gd name="connsiteY46" fmla="*/ 143476 h 1141935"/>
                <a:gd name="connsiteX47" fmla="*/ 1181700 w 1228017"/>
                <a:gd name="connsiteY47" fmla="*/ -100 h 1141935"/>
                <a:gd name="connsiteX48" fmla="*/ 1067950 w 1228017"/>
                <a:gd name="connsiteY48" fmla="*/ 203585 h 1141935"/>
                <a:gd name="connsiteX49" fmla="*/ 1105419 w 1228017"/>
                <a:gd name="connsiteY49" fmla="*/ 307011 h 1141935"/>
                <a:gd name="connsiteX50" fmla="*/ 1064126 w 1228017"/>
                <a:gd name="connsiteY50" fmla="*/ 214916 h 1141935"/>
                <a:gd name="connsiteX51" fmla="*/ 1027200 w 1228017"/>
                <a:gd name="connsiteY51" fmla="*/ 277703 h 1141935"/>
                <a:gd name="connsiteX52" fmla="*/ 1066219 w 1228017"/>
                <a:gd name="connsiteY52" fmla="*/ 378683 h 1141935"/>
                <a:gd name="connsiteX53" fmla="*/ 1020921 w 1228017"/>
                <a:gd name="connsiteY53" fmla="*/ 287490 h 1141935"/>
                <a:gd name="connsiteX54" fmla="*/ 1018957 w 1228017"/>
                <a:gd name="connsiteY54" fmla="*/ 317364 h 1141935"/>
                <a:gd name="connsiteX55" fmla="*/ 1008336 w 1228017"/>
                <a:gd name="connsiteY55" fmla="*/ 307088 h 1141935"/>
                <a:gd name="connsiteX56" fmla="*/ 1038751 w 1228017"/>
                <a:gd name="connsiteY56" fmla="*/ 426739 h 1141935"/>
                <a:gd name="connsiteX57" fmla="*/ 992548 w 1228017"/>
                <a:gd name="connsiteY57" fmla="*/ 331580 h 1141935"/>
                <a:gd name="connsiteX58" fmla="*/ 928799 w 1228017"/>
                <a:gd name="connsiteY58" fmla="*/ 435933 h 1141935"/>
                <a:gd name="connsiteX59" fmla="*/ 930918 w 1228017"/>
                <a:gd name="connsiteY59" fmla="*/ 464931 h 1141935"/>
                <a:gd name="connsiteX60" fmla="*/ 912029 w 1228017"/>
                <a:gd name="connsiteY60" fmla="*/ 445925 h 1141935"/>
                <a:gd name="connsiteX61" fmla="*/ 847092 w 1228017"/>
                <a:gd name="connsiteY61" fmla="*/ 525349 h 1141935"/>
                <a:gd name="connsiteX62" fmla="*/ 800682 w 1228017"/>
                <a:gd name="connsiteY62" fmla="*/ 554399 h 1141935"/>
                <a:gd name="connsiteX63" fmla="*/ 549978 w 1228017"/>
                <a:gd name="connsiteY63" fmla="*/ 933207 h 1141935"/>
                <a:gd name="connsiteX64" fmla="*/ 542665 w 1228017"/>
                <a:gd name="connsiteY64" fmla="*/ 928468 h 1141935"/>
                <a:gd name="connsiteX65" fmla="*/ 831122 w 1228017"/>
                <a:gd name="connsiteY65" fmla="*/ 490968 h 1141935"/>
                <a:gd name="connsiteX66" fmla="*/ 729543 w 1228017"/>
                <a:gd name="connsiteY66" fmla="*/ 287850 h 1141935"/>
                <a:gd name="connsiteX67" fmla="*/ 378448 w 1228017"/>
                <a:gd name="connsiteY67" fmla="*/ 844203 h 1141935"/>
                <a:gd name="connsiteX68" fmla="*/ 299299 w 1228017"/>
                <a:gd name="connsiteY68" fmla="*/ 810903 h 1141935"/>
                <a:gd name="connsiteX69" fmla="*/ 709698 w 1228017"/>
                <a:gd name="connsiteY69" fmla="*/ 264801 h 1141935"/>
                <a:gd name="connsiteX70" fmla="*/ 610496 w 1228017"/>
                <a:gd name="connsiteY70" fmla="*/ 149554 h 1141935"/>
                <a:gd name="connsiteX71" fmla="*/ 128519 w 1228017"/>
                <a:gd name="connsiteY71" fmla="*/ 763929 h 1141935"/>
                <a:gd name="connsiteX72" fmla="*/ -11 w 1228017"/>
                <a:gd name="connsiteY72" fmla="*/ 775081 h 1141935"/>
                <a:gd name="connsiteX73" fmla="*/ 121491 w 1228017"/>
                <a:gd name="connsiteY73" fmla="*/ 780231 h 1141935"/>
                <a:gd name="connsiteX74" fmla="*/ 112421 w 1228017"/>
                <a:gd name="connsiteY74" fmla="*/ 815823 h 1141935"/>
                <a:gd name="connsiteX75" fmla="*/ 29989 w 1228017"/>
                <a:gd name="connsiteY75" fmla="*/ 960068 h 1141935"/>
                <a:gd name="connsiteX76" fmla="*/ 77174 w 1228017"/>
                <a:gd name="connsiteY76" fmla="*/ 972970 h 1141935"/>
                <a:gd name="connsiteX77" fmla="*/ 209736 w 1228017"/>
                <a:gd name="connsiteY77" fmla="*/ 874618 h 1141935"/>
                <a:gd name="connsiteX78" fmla="*/ 229400 w 1228017"/>
                <a:gd name="connsiteY78" fmla="*/ 887211 h 1141935"/>
                <a:gd name="connsiteX79" fmla="*/ 288265 w 1228017"/>
                <a:gd name="connsiteY79" fmla="*/ 828055 h 1141935"/>
                <a:gd name="connsiteX80" fmla="*/ 372996 w 1228017"/>
                <a:gd name="connsiteY80" fmla="*/ 858032 h 1141935"/>
                <a:gd name="connsiteX81" fmla="*/ 329455 w 1228017"/>
                <a:gd name="connsiteY81" fmla="*/ 958008 h 1141935"/>
                <a:gd name="connsiteX82" fmla="*/ 347517 w 1228017"/>
                <a:gd name="connsiteY82" fmla="*/ 973022 h 1141935"/>
                <a:gd name="connsiteX83" fmla="*/ 317594 w 1228017"/>
                <a:gd name="connsiteY83" fmla="*/ 1067898 h 1141935"/>
                <a:gd name="connsiteX84" fmla="*/ 97071 w 1228017"/>
                <a:gd name="connsiteY84" fmla="*/ 1044385 h 1141935"/>
                <a:gd name="connsiteX85" fmla="*/ 270022 w 1228017"/>
                <a:gd name="connsiteY85" fmla="*/ 1071992 h 1141935"/>
                <a:gd name="connsiteX86" fmla="*/ 319791 w 1228017"/>
                <a:gd name="connsiteY86" fmla="*/ 1096948 h 1141935"/>
                <a:gd name="connsiteX87" fmla="*/ 240719 w 1228017"/>
                <a:gd name="connsiteY87" fmla="*/ 1112091 h 1141935"/>
                <a:gd name="connsiteX88" fmla="*/ 335993 w 1228017"/>
                <a:gd name="connsiteY88" fmla="*/ 1141836 h 1141935"/>
                <a:gd name="connsiteX89" fmla="*/ 454885 w 1228017"/>
                <a:gd name="connsiteY89" fmla="*/ 1134908 h 1141935"/>
                <a:gd name="connsiteX90" fmla="*/ 427132 w 1228017"/>
                <a:gd name="connsiteY90" fmla="*/ 1124092 h 1141935"/>
                <a:gd name="connsiteX91" fmla="*/ 567032 w 1228017"/>
                <a:gd name="connsiteY91" fmla="*/ 1116752 h 1141935"/>
                <a:gd name="connsiteX92" fmla="*/ 408682 w 1228017"/>
                <a:gd name="connsiteY92" fmla="*/ 1088140 h 1141935"/>
                <a:gd name="connsiteX93" fmla="*/ 437520 w 1228017"/>
                <a:gd name="connsiteY93" fmla="*/ 1027078 h 1141935"/>
                <a:gd name="connsiteX94" fmla="*/ 456978 w 1228017"/>
                <a:gd name="connsiteY94" fmla="*/ 1029190 h 1141935"/>
                <a:gd name="connsiteX95" fmla="*/ 537910 w 1228017"/>
                <a:gd name="connsiteY95" fmla="*/ 935885 h 1141935"/>
                <a:gd name="connsiteX96" fmla="*/ 577730 w 1228017"/>
                <a:gd name="connsiteY96" fmla="*/ 992363 h 1141935"/>
                <a:gd name="connsiteX97" fmla="*/ 621659 w 1228017"/>
                <a:gd name="connsiteY97" fmla="*/ 1048042 h 1141935"/>
                <a:gd name="connsiteX98" fmla="*/ 798486 w 1228017"/>
                <a:gd name="connsiteY98" fmla="*/ 977992 h 114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228017" h="1141935">
                  <a:moveTo>
                    <a:pt x="629954" y="970395"/>
                  </a:moveTo>
                  <a:cubicBezTo>
                    <a:pt x="714504" y="843559"/>
                    <a:pt x="790630" y="711057"/>
                    <a:pt x="870090" y="591870"/>
                  </a:cubicBezTo>
                  <a:cubicBezTo>
                    <a:pt x="877919" y="576238"/>
                    <a:pt x="894793" y="601682"/>
                    <a:pt x="906783" y="604953"/>
                  </a:cubicBezTo>
                  <a:cubicBezTo>
                    <a:pt x="810605" y="708945"/>
                    <a:pt x="734530" y="904646"/>
                    <a:pt x="629954" y="970395"/>
                  </a:cubicBezTo>
                  <a:close/>
                  <a:moveTo>
                    <a:pt x="649877" y="858728"/>
                  </a:moveTo>
                  <a:cubicBezTo>
                    <a:pt x="657293" y="857955"/>
                    <a:pt x="637499" y="881030"/>
                    <a:pt x="633391" y="889761"/>
                  </a:cubicBezTo>
                  <a:cubicBezTo>
                    <a:pt x="625923" y="890534"/>
                    <a:pt x="645743" y="867484"/>
                    <a:pt x="649877" y="858728"/>
                  </a:cubicBezTo>
                  <a:close/>
                  <a:moveTo>
                    <a:pt x="725435" y="741292"/>
                  </a:moveTo>
                  <a:cubicBezTo>
                    <a:pt x="731766" y="742734"/>
                    <a:pt x="709672" y="768513"/>
                    <a:pt x="704297" y="779510"/>
                  </a:cubicBezTo>
                  <a:cubicBezTo>
                    <a:pt x="697966" y="777991"/>
                    <a:pt x="720060" y="752314"/>
                    <a:pt x="725435" y="741292"/>
                  </a:cubicBezTo>
                  <a:close/>
                  <a:moveTo>
                    <a:pt x="774092" y="654889"/>
                  </a:moveTo>
                  <a:cubicBezTo>
                    <a:pt x="789364" y="628620"/>
                    <a:pt x="814352" y="591201"/>
                    <a:pt x="834817" y="565911"/>
                  </a:cubicBezTo>
                  <a:cubicBezTo>
                    <a:pt x="817479" y="593492"/>
                    <a:pt x="767038" y="679381"/>
                    <a:pt x="749105" y="704516"/>
                  </a:cubicBezTo>
                  <a:cubicBezTo>
                    <a:pt x="714814" y="752572"/>
                    <a:pt x="767296" y="666478"/>
                    <a:pt x="774092" y="654889"/>
                  </a:cubicBezTo>
                  <a:close/>
                  <a:moveTo>
                    <a:pt x="897636" y="505853"/>
                  </a:moveTo>
                  <a:cubicBezTo>
                    <a:pt x="915130" y="517829"/>
                    <a:pt x="931952" y="527306"/>
                    <a:pt x="945777" y="522799"/>
                  </a:cubicBezTo>
                  <a:cubicBezTo>
                    <a:pt x="951332" y="536964"/>
                    <a:pt x="926525" y="557824"/>
                    <a:pt x="919187" y="574898"/>
                  </a:cubicBezTo>
                  <a:cubicBezTo>
                    <a:pt x="900995" y="563387"/>
                    <a:pt x="887765" y="550793"/>
                    <a:pt x="873216" y="538560"/>
                  </a:cubicBezTo>
                  <a:cubicBezTo>
                    <a:pt x="880659" y="524267"/>
                    <a:pt x="889470" y="516387"/>
                    <a:pt x="897636" y="505853"/>
                  </a:cubicBezTo>
                  <a:close/>
                  <a:moveTo>
                    <a:pt x="904638" y="759088"/>
                  </a:moveTo>
                  <a:cubicBezTo>
                    <a:pt x="903527" y="748786"/>
                    <a:pt x="912804" y="732252"/>
                    <a:pt x="922675" y="725660"/>
                  </a:cubicBezTo>
                  <a:cubicBezTo>
                    <a:pt x="924587" y="735060"/>
                    <a:pt x="909367" y="748168"/>
                    <a:pt x="904638" y="759088"/>
                  </a:cubicBezTo>
                  <a:close/>
                  <a:moveTo>
                    <a:pt x="698431" y="1041835"/>
                  </a:moveTo>
                  <a:cubicBezTo>
                    <a:pt x="703083" y="1030555"/>
                    <a:pt x="725822" y="1019069"/>
                    <a:pt x="736598" y="1004055"/>
                  </a:cubicBezTo>
                  <a:cubicBezTo>
                    <a:pt x="733962" y="1024374"/>
                    <a:pt x="710628" y="1033182"/>
                    <a:pt x="698431" y="1041835"/>
                  </a:cubicBezTo>
                  <a:close/>
                  <a:moveTo>
                    <a:pt x="595405" y="937997"/>
                  </a:moveTo>
                  <a:cubicBezTo>
                    <a:pt x="586826" y="941809"/>
                    <a:pt x="602770" y="922468"/>
                    <a:pt x="605535" y="916828"/>
                  </a:cubicBezTo>
                  <a:cubicBezTo>
                    <a:pt x="614062" y="913068"/>
                    <a:pt x="598093" y="932306"/>
                    <a:pt x="595405" y="937997"/>
                  </a:cubicBezTo>
                  <a:close/>
                  <a:moveTo>
                    <a:pt x="538272" y="638870"/>
                  </a:moveTo>
                  <a:cubicBezTo>
                    <a:pt x="535791" y="630294"/>
                    <a:pt x="550469" y="617959"/>
                    <a:pt x="554706" y="607966"/>
                  </a:cubicBezTo>
                  <a:cubicBezTo>
                    <a:pt x="557885" y="607425"/>
                    <a:pt x="546980" y="636501"/>
                    <a:pt x="538272" y="638870"/>
                  </a:cubicBezTo>
                  <a:close/>
                  <a:moveTo>
                    <a:pt x="366019" y="1057390"/>
                  </a:moveTo>
                  <a:cubicBezTo>
                    <a:pt x="364882" y="1038668"/>
                    <a:pt x="377286" y="1017086"/>
                    <a:pt x="388371" y="995659"/>
                  </a:cubicBezTo>
                  <a:cubicBezTo>
                    <a:pt x="385865" y="1015257"/>
                    <a:pt x="378423" y="1035757"/>
                    <a:pt x="366019" y="1057390"/>
                  </a:cubicBezTo>
                  <a:close/>
                  <a:moveTo>
                    <a:pt x="545688" y="422541"/>
                  </a:moveTo>
                  <a:cubicBezTo>
                    <a:pt x="549228" y="429546"/>
                    <a:pt x="535714" y="440182"/>
                    <a:pt x="532458" y="448578"/>
                  </a:cubicBezTo>
                  <a:cubicBezTo>
                    <a:pt x="521941" y="440105"/>
                    <a:pt x="542355" y="429546"/>
                    <a:pt x="545688" y="422541"/>
                  </a:cubicBezTo>
                  <a:close/>
                  <a:moveTo>
                    <a:pt x="667965" y="286459"/>
                  </a:moveTo>
                  <a:cubicBezTo>
                    <a:pt x="673237" y="290940"/>
                    <a:pt x="668637" y="297585"/>
                    <a:pt x="671480" y="302530"/>
                  </a:cubicBezTo>
                  <a:cubicBezTo>
                    <a:pt x="664968" y="311569"/>
                    <a:pt x="655149" y="305208"/>
                    <a:pt x="649050" y="315844"/>
                  </a:cubicBezTo>
                  <a:cubicBezTo>
                    <a:pt x="646466" y="303405"/>
                    <a:pt x="663392" y="298306"/>
                    <a:pt x="667965" y="286459"/>
                  </a:cubicBezTo>
                  <a:close/>
                  <a:moveTo>
                    <a:pt x="798486" y="977992"/>
                  </a:moveTo>
                  <a:cubicBezTo>
                    <a:pt x="849624" y="910441"/>
                    <a:pt x="950867" y="792232"/>
                    <a:pt x="986449" y="718036"/>
                  </a:cubicBezTo>
                  <a:cubicBezTo>
                    <a:pt x="1010094" y="668719"/>
                    <a:pt x="968878" y="634106"/>
                    <a:pt x="943890" y="601064"/>
                  </a:cubicBezTo>
                  <a:cubicBezTo>
                    <a:pt x="974485" y="556923"/>
                    <a:pt x="976217" y="511133"/>
                    <a:pt x="1008827" y="473224"/>
                  </a:cubicBezTo>
                  <a:cubicBezTo>
                    <a:pt x="1016967" y="468434"/>
                    <a:pt x="1028750" y="480589"/>
                    <a:pt x="1035495" y="469567"/>
                  </a:cubicBezTo>
                  <a:cubicBezTo>
                    <a:pt x="1115419" y="365858"/>
                    <a:pt x="1156325" y="252439"/>
                    <a:pt x="1228006" y="143476"/>
                  </a:cubicBezTo>
                  <a:cubicBezTo>
                    <a:pt x="1214208" y="95266"/>
                    <a:pt x="1201804" y="46720"/>
                    <a:pt x="1181700" y="-100"/>
                  </a:cubicBezTo>
                  <a:cubicBezTo>
                    <a:pt x="1143766" y="67761"/>
                    <a:pt x="1105626" y="135724"/>
                    <a:pt x="1067950" y="203585"/>
                  </a:cubicBezTo>
                  <a:cubicBezTo>
                    <a:pt x="1080018" y="238172"/>
                    <a:pt x="1101207" y="270698"/>
                    <a:pt x="1105419" y="307011"/>
                  </a:cubicBezTo>
                  <a:cubicBezTo>
                    <a:pt x="1087434" y="277266"/>
                    <a:pt x="1081930" y="244713"/>
                    <a:pt x="1064126" y="214916"/>
                  </a:cubicBezTo>
                  <a:cubicBezTo>
                    <a:pt x="1049268" y="236343"/>
                    <a:pt x="1043893" y="255813"/>
                    <a:pt x="1027200" y="277703"/>
                  </a:cubicBezTo>
                  <a:cubicBezTo>
                    <a:pt x="1039526" y="311492"/>
                    <a:pt x="1069682" y="341392"/>
                    <a:pt x="1066219" y="378683"/>
                  </a:cubicBezTo>
                  <a:cubicBezTo>
                    <a:pt x="1049965" y="348525"/>
                    <a:pt x="1040895" y="316823"/>
                    <a:pt x="1020921" y="287490"/>
                  </a:cubicBezTo>
                  <a:cubicBezTo>
                    <a:pt x="1003039" y="299851"/>
                    <a:pt x="1028311" y="313835"/>
                    <a:pt x="1018957" y="317364"/>
                  </a:cubicBezTo>
                  <a:cubicBezTo>
                    <a:pt x="1018052" y="314067"/>
                    <a:pt x="1013091" y="296426"/>
                    <a:pt x="1008336" y="307088"/>
                  </a:cubicBezTo>
                  <a:cubicBezTo>
                    <a:pt x="993013" y="352517"/>
                    <a:pt x="1048182" y="382623"/>
                    <a:pt x="1038751" y="426739"/>
                  </a:cubicBezTo>
                  <a:cubicBezTo>
                    <a:pt x="1019319" y="395912"/>
                    <a:pt x="1013324" y="362123"/>
                    <a:pt x="992548" y="331580"/>
                  </a:cubicBezTo>
                  <a:cubicBezTo>
                    <a:pt x="967793" y="367119"/>
                    <a:pt x="954511" y="400213"/>
                    <a:pt x="928799" y="435933"/>
                  </a:cubicBezTo>
                  <a:cubicBezTo>
                    <a:pt x="924381" y="446260"/>
                    <a:pt x="943218" y="459677"/>
                    <a:pt x="930918" y="464931"/>
                  </a:cubicBezTo>
                  <a:cubicBezTo>
                    <a:pt x="923476" y="458956"/>
                    <a:pt x="926551" y="443813"/>
                    <a:pt x="912029" y="445925"/>
                  </a:cubicBezTo>
                  <a:cubicBezTo>
                    <a:pt x="887842" y="460965"/>
                    <a:pt x="867273" y="492281"/>
                    <a:pt x="847092" y="525349"/>
                  </a:cubicBezTo>
                  <a:cubicBezTo>
                    <a:pt x="828461" y="530165"/>
                    <a:pt x="813654" y="538869"/>
                    <a:pt x="800682" y="554399"/>
                  </a:cubicBezTo>
                  <a:cubicBezTo>
                    <a:pt x="709930" y="661997"/>
                    <a:pt x="651557" y="841885"/>
                    <a:pt x="549978" y="933207"/>
                  </a:cubicBezTo>
                  <a:cubicBezTo>
                    <a:pt x="547549" y="931636"/>
                    <a:pt x="545068" y="930039"/>
                    <a:pt x="542665" y="928468"/>
                  </a:cubicBezTo>
                  <a:cubicBezTo>
                    <a:pt x="628610" y="774797"/>
                    <a:pt x="738355" y="646184"/>
                    <a:pt x="831122" y="490968"/>
                  </a:cubicBezTo>
                  <a:cubicBezTo>
                    <a:pt x="795902" y="423545"/>
                    <a:pt x="765487" y="355067"/>
                    <a:pt x="729543" y="287850"/>
                  </a:cubicBezTo>
                  <a:cubicBezTo>
                    <a:pt x="609773" y="478503"/>
                    <a:pt x="482379" y="657954"/>
                    <a:pt x="378448" y="844203"/>
                  </a:cubicBezTo>
                  <a:cubicBezTo>
                    <a:pt x="351523" y="830631"/>
                    <a:pt x="326561" y="826201"/>
                    <a:pt x="299299" y="810903"/>
                  </a:cubicBezTo>
                  <a:cubicBezTo>
                    <a:pt x="440672" y="649738"/>
                    <a:pt x="568221" y="425657"/>
                    <a:pt x="709698" y="264801"/>
                  </a:cubicBezTo>
                  <a:cubicBezTo>
                    <a:pt x="721559" y="216564"/>
                    <a:pt x="648947" y="186768"/>
                    <a:pt x="610496" y="149554"/>
                  </a:cubicBezTo>
                  <a:cubicBezTo>
                    <a:pt x="449251" y="351616"/>
                    <a:pt x="291857" y="571602"/>
                    <a:pt x="128519" y="763929"/>
                  </a:cubicBezTo>
                  <a:cubicBezTo>
                    <a:pt x="85882" y="762229"/>
                    <a:pt x="26785" y="736888"/>
                    <a:pt x="-11" y="775081"/>
                  </a:cubicBezTo>
                  <a:cubicBezTo>
                    <a:pt x="39137" y="770677"/>
                    <a:pt x="79784" y="772994"/>
                    <a:pt x="121491" y="780231"/>
                  </a:cubicBezTo>
                  <a:cubicBezTo>
                    <a:pt x="106891" y="794550"/>
                    <a:pt x="114643" y="804105"/>
                    <a:pt x="112421" y="815823"/>
                  </a:cubicBezTo>
                  <a:cubicBezTo>
                    <a:pt x="79500" y="858702"/>
                    <a:pt x="35648" y="921927"/>
                    <a:pt x="29989" y="960068"/>
                  </a:cubicBezTo>
                  <a:cubicBezTo>
                    <a:pt x="51670" y="970858"/>
                    <a:pt x="58853" y="964832"/>
                    <a:pt x="77174" y="972970"/>
                  </a:cubicBezTo>
                  <a:cubicBezTo>
                    <a:pt x="122679" y="946109"/>
                    <a:pt x="169890" y="926923"/>
                    <a:pt x="209736" y="874618"/>
                  </a:cubicBezTo>
                  <a:cubicBezTo>
                    <a:pt x="216299" y="878790"/>
                    <a:pt x="222863" y="883013"/>
                    <a:pt x="229400" y="887211"/>
                  </a:cubicBezTo>
                  <a:cubicBezTo>
                    <a:pt x="249246" y="868540"/>
                    <a:pt x="268549" y="847113"/>
                    <a:pt x="288265" y="828055"/>
                  </a:cubicBezTo>
                  <a:cubicBezTo>
                    <a:pt x="316354" y="837198"/>
                    <a:pt x="343745" y="843533"/>
                    <a:pt x="372996" y="858032"/>
                  </a:cubicBezTo>
                  <a:cubicBezTo>
                    <a:pt x="351316" y="892877"/>
                    <a:pt x="341290" y="925326"/>
                    <a:pt x="329455" y="958008"/>
                  </a:cubicBezTo>
                  <a:cubicBezTo>
                    <a:pt x="334390" y="963287"/>
                    <a:pt x="349249" y="966403"/>
                    <a:pt x="347517" y="973022"/>
                  </a:cubicBezTo>
                  <a:cubicBezTo>
                    <a:pt x="335889" y="1005034"/>
                    <a:pt x="329713" y="1035835"/>
                    <a:pt x="317594" y="1067898"/>
                  </a:cubicBezTo>
                  <a:cubicBezTo>
                    <a:pt x="240538" y="1043664"/>
                    <a:pt x="165988" y="1031431"/>
                    <a:pt x="97071" y="1044385"/>
                  </a:cubicBezTo>
                  <a:cubicBezTo>
                    <a:pt x="152060" y="1057313"/>
                    <a:pt x="212888" y="1059116"/>
                    <a:pt x="270022" y="1071992"/>
                  </a:cubicBezTo>
                  <a:cubicBezTo>
                    <a:pt x="286405" y="1075727"/>
                    <a:pt x="315811" y="1075006"/>
                    <a:pt x="319791" y="1096948"/>
                  </a:cubicBezTo>
                  <a:cubicBezTo>
                    <a:pt x="294777" y="1101712"/>
                    <a:pt x="255732" y="1093935"/>
                    <a:pt x="240719" y="1112091"/>
                  </a:cubicBezTo>
                  <a:cubicBezTo>
                    <a:pt x="273019" y="1121079"/>
                    <a:pt x="311082" y="1109850"/>
                    <a:pt x="335993" y="1141836"/>
                  </a:cubicBezTo>
                  <a:cubicBezTo>
                    <a:pt x="368862" y="1115413"/>
                    <a:pt x="425995" y="1148043"/>
                    <a:pt x="454885" y="1134908"/>
                  </a:cubicBezTo>
                  <a:cubicBezTo>
                    <a:pt x="447468" y="1136840"/>
                    <a:pt x="425065" y="1138952"/>
                    <a:pt x="427132" y="1124092"/>
                  </a:cubicBezTo>
                  <a:cubicBezTo>
                    <a:pt x="472870" y="1117576"/>
                    <a:pt x="521036" y="1122109"/>
                    <a:pt x="567032" y="1116752"/>
                  </a:cubicBezTo>
                  <a:cubicBezTo>
                    <a:pt x="531993" y="1111421"/>
                    <a:pt x="462120" y="1113147"/>
                    <a:pt x="408682" y="1088140"/>
                  </a:cubicBezTo>
                  <a:cubicBezTo>
                    <a:pt x="423178" y="1066739"/>
                    <a:pt x="433101" y="1046316"/>
                    <a:pt x="437520" y="1027078"/>
                  </a:cubicBezTo>
                  <a:cubicBezTo>
                    <a:pt x="442869" y="1022623"/>
                    <a:pt x="453024" y="1040187"/>
                    <a:pt x="456978" y="1029190"/>
                  </a:cubicBezTo>
                  <a:cubicBezTo>
                    <a:pt x="485687" y="1006038"/>
                    <a:pt x="508969" y="958008"/>
                    <a:pt x="537910" y="935885"/>
                  </a:cubicBezTo>
                  <a:cubicBezTo>
                    <a:pt x="566386" y="947758"/>
                    <a:pt x="568454" y="976267"/>
                    <a:pt x="577730" y="992363"/>
                  </a:cubicBezTo>
                  <a:cubicBezTo>
                    <a:pt x="589049" y="1011910"/>
                    <a:pt x="602511" y="1032332"/>
                    <a:pt x="621659" y="1048042"/>
                  </a:cubicBezTo>
                  <a:cubicBezTo>
                    <a:pt x="706571" y="1117550"/>
                    <a:pt x="746650" y="1046316"/>
                    <a:pt x="798486" y="97799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45" name="Freeform 226">
              <a:extLst>
                <a:ext uri="{FF2B5EF4-FFF2-40B4-BE49-F238E27FC236}">
                  <a16:creationId xmlns:a16="http://schemas.microsoft.com/office/drawing/2014/main" id="{961BE899-6064-4DEA-BED9-8C18CF7AD63D}"/>
                </a:ext>
              </a:extLst>
            </p:cNvPr>
            <p:cNvSpPr/>
            <p:nvPr/>
          </p:nvSpPr>
          <p:spPr>
            <a:xfrm rot="-1917689">
              <a:off x="5495934" y="2325758"/>
              <a:ext cx="395075" cy="751126"/>
            </a:xfrm>
            <a:custGeom>
              <a:avLst/>
              <a:gdLst>
                <a:gd name="connsiteX0" fmla="*/ 316309 w 395075"/>
                <a:gd name="connsiteY0" fmla="*/ 600109 h 751126"/>
                <a:gd name="connsiteX1" fmla="*/ 296722 w 395075"/>
                <a:gd name="connsiteY1" fmla="*/ 635983 h 751126"/>
                <a:gd name="connsiteX2" fmla="*/ 288350 w 395075"/>
                <a:gd name="connsiteY2" fmla="*/ 616797 h 751126"/>
                <a:gd name="connsiteX3" fmla="*/ 316309 w 395075"/>
                <a:gd name="connsiteY3" fmla="*/ 600109 h 751126"/>
                <a:gd name="connsiteX4" fmla="*/ 395045 w 395075"/>
                <a:gd name="connsiteY4" fmla="*/ 564054 h 751126"/>
                <a:gd name="connsiteX5" fmla="*/ 277032 w 395075"/>
                <a:gd name="connsiteY5" fmla="*/ 257175 h 751126"/>
                <a:gd name="connsiteX6" fmla="*/ 234317 w 395075"/>
                <a:gd name="connsiteY6" fmla="*/ 129618 h 751126"/>
                <a:gd name="connsiteX7" fmla="*/ 182585 w 395075"/>
                <a:gd name="connsiteY7" fmla="*/ -102 h 751126"/>
                <a:gd name="connsiteX8" fmla="*/ -30 w 395075"/>
                <a:gd name="connsiteY8" fmla="*/ 197530 h 751126"/>
                <a:gd name="connsiteX9" fmla="*/ 56871 w 395075"/>
                <a:gd name="connsiteY9" fmla="*/ 303016 h 751126"/>
                <a:gd name="connsiteX10" fmla="*/ 77646 w 395075"/>
                <a:gd name="connsiteY10" fmla="*/ 330135 h 751126"/>
                <a:gd name="connsiteX11" fmla="*/ 157623 w 395075"/>
                <a:gd name="connsiteY11" fmla="*/ 232709 h 751126"/>
                <a:gd name="connsiteX12" fmla="*/ 88680 w 395075"/>
                <a:gd name="connsiteY12" fmla="*/ 361348 h 751126"/>
                <a:gd name="connsiteX13" fmla="*/ 271347 w 395075"/>
                <a:gd name="connsiteY13" fmla="*/ 751024 h 751126"/>
                <a:gd name="connsiteX14" fmla="*/ 395045 w 395075"/>
                <a:gd name="connsiteY14" fmla="*/ 564054 h 751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5075" h="751126">
                  <a:moveTo>
                    <a:pt x="316309" y="600109"/>
                  </a:moveTo>
                  <a:cubicBezTo>
                    <a:pt x="317756" y="610384"/>
                    <a:pt x="301994" y="624342"/>
                    <a:pt x="296722" y="635983"/>
                  </a:cubicBezTo>
                  <a:cubicBezTo>
                    <a:pt x="293492" y="629699"/>
                    <a:pt x="291554" y="623081"/>
                    <a:pt x="288350" y="616797"/>
                  </a:cubicBezTo>
                  <a:cubicBezTo>
                    <a:pt x="296774" y="607294"/>
                    <a:pt x="307420" y="607783"/>
                    <a:pt x="316309" y="600109"/>
                  </a:cubicBezTo>
                  <a:close/>
                  <a:moveTo>
                    <a:pt x="395045" y="564054"/>
                  </a:moveTo>
                  <a:cubicBezTo>
                    <a:pt x="350470" y="462894"/>
                    <a:pt x="333829" y="355656"/>
                    <a:pt x="277032" y="257175"/>
                  </a:cubicBezTo>
                  <a:cubicBezTo>
                    <a:pt x="274319" y="212004"/>
                    <a:pt x="250054" y="172008"/>
                    <a:pt x="234317" y="129618"/>
                  </a:cubicBezTo>
                  <a:cubicBezTo>
                    <a:pt x="218296" y="86713"/>
                    <a:pt x="202559" y="38322"/>
                    <a:pt x="182585" y="-102"/>
                  </a:cubicBezTo>
                  <a:cubicBezTo>
                    <a:pt x="114495" y="32888"/>
                    <a:pt x="57026" y="114295"/>
                    <a:pt x="-30" y="197530"/>
                  </a:cubicBezTo>
                  <a:cubicBezTo>
                    <a:pt x="24467" y="228280"/>
                    <a:pt x="40669" y="270953"/>
                    <a:pt x="56871" y="303016"/>
                  </a:cubicBezTo>
                  <a:cubicBezTo>
                    <a:pt x="62375" y="313807"/>
                    <a:pt x="69016" y="328100"/>
                    <a:pt x="77646" y="330135"/>
                  </a:cubicBezTo>
                  <a:cubicBezTo>
                    <a:pt x="103900" y="295908"/>
                    <a:pt x="127441" y="249346"/>
                    <a:pt x="157623" y="232709"/>
                  </a:cubicBezTo>
                  <a:cubicBezTo>
                    <a:pt x="159380" y="270206"/>
                    <a:pt x="111368" y="318520"/>
                    <a:pt x="88680" y="361348"/>
                  </a:cubicBezTo>
                  <a:cubicBezTo>
                    <a:pt x="152868" y="490450"/>
                    <a:pt x="216022" y="619861"/>
                    <a:pt x="271347" y="751024"/>
                  </a:cubicBezTo>
                  <a:cubicBezTo>
                    <a:pt x="310831" y="676416"/>
                    <a:pt x="366827" y="634824"/>
                    <a:pt x="395045" y="56405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46" name="Freeform 227">
              <a:extLst>
                <a:ext uri="{FF2B5EF4-FFF2-40B4-BE49-F238E27FC236}">
                  <a16:creationId xmlns:a16="http://schemas.microsoft.com/office/drawing/2014/main" id="{B8DCD93B-F4D5-4819-9F71-883D3CDD8DAC}"/>
                </a:ext>
              </a:extLst>
            </p:cNvPr>
            <p:cNvSpPr/>
            <p:nvPr/>
          </p:nvSpPr>
          <p:spPr>
            <a:xfrm rot="-1917689">
              <a:off x="5665027" y="2786882"/>
              <a:ext cx="213111" cy="395419"/>
            </a:xfrm>
            <a:custGeom>
              <a:avLst/>
              <a:gdLst>
                <a:gd name="connsiteX0" fmla="*/ 210447 w 213111"/>
                <a:gd name="connsiteY0" fmla="*/ 391789 h 395419"/>
                <a:gd name="connsiteX1" fmla="*/ 197346 w 213111"/>
                <a:gd name="connsiteY1" fmla="*/ 341982 h 395419"/>
                <a:gd name="connsiteX2" fmla="*/ 18866 w 213111"/>
                <a:gd name="connsiteY2" fmla="*/ -102 h 395419"/>
                <a:gd name="connsiteX3" fmla="*/ -24 w 213111"/>
                <a:gd name="connsiteY3" fmla="*/ 29257 h 395419"/>
                <a:gd name="connsiteX4" fmla="*/ 128765 w 213111"/>
                <a:gd name="connsiteY4" fmla="*/ 260085 h 395419"/>
                <a:gd name="connsiteX5" fmla="*/ 130497 w 213111"/>
                <a:gd name="connsiteY5" fmla="*/ 270309 h 395419"/>
                <a:gd name="connsiteX6" fmla="*/ 204866 w 213111"/>
                <a:gd name="connsiteY6" fmla="*/ 395111 h 395419"/>
                <a:gd name="connsiteX7" fmla="*/ 210447 w 213111"/>
                <a:gd name="connsiteY7" fmla="*/ 391789 h 395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3111" h="395419">
                  <a:moveTo>
                    <a:pt x="210447" y="391789"/>
                  </a:moveTo>
                  <a:cubicBezTo>
                    <a:pt x="219181" y="374405"/>
                    <a:pt x="204013" y="355785"/>
                    <a:pt x="197346" y="341982"/>
                  </a:cubicBezTo>
                  <a:cubicBezTo>
                    <a:pt x="141841" y="226220"/>
                    <a:pt x="82330" y="110999"/>
                    <a:pt x="18866" y="-102"/>
                  </a:cubicBezTo>
                  <a:cubicBezTo>
                    <a:pt x="12561" y="9684"/>
                    <a:pt x="6255" y="19496"/>
                    <a:pt x="-24" y="29257"/>
                  </a:cubicBezTo>
                  <a:cubicBezTo>
                    <a:pt x="44990" y="105745"/>
                    <a:pt x="77549" y="184937"/>
                    <a:pt x="128765" y="260085"/>
                  </a:cubicBezTo>
                  <a:cubicBezTo>
                    <a:pt x="128972" y="263099"/>
                    <a:pt x="129670" y="266627"/>
                    <a:pt x="130497" y="270309"/>
                  </a:cubicBezTo>
                  <a:cubicBezTo>
                    <a:pt x="159231" y="311051"/>
                    <a:pt x="177552" y="354060"/>
                    <a:pt x="204866" y="395111"/>
                  </a:cubicBezTo>
                  <a:cubicBezTo>
                    <a:pt x="207036" y="395755"/>
                    <a:pt x="209026" y="394956"/>
                    <a:pt x="210447" y="39178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47" name="Freeform 228">
              <a:extLst>
                <a:ext uri="{FF2B5EF4-FFF2-40B4-BE49-F238E27FC236}">
                  <a16:creationId xmlns:a16="http://schemas.microsoft.com/office/drawing/2014/main" id="{A4951409-91C6-4E22-BF8A-3A8FB575FB1D}"/>
                </a:ext>
              </a:extLst>
            </p:cNvPr>
            <p:cNvSpPr/>
            <p:nvPr/>
          </p:nvSpPr>
          <p:spPr>
            <a:xfrm rot="-1917689">
              <a:off x="5827547" y="3030662"/>
              <a:ext cx="2661" cy="4893"/>
            </a:xfrm>
            <a:custGeom>
              <a:avLst/>
              <a:gdLst>
                <a:gd name="connsiteX0" fmla="*/ 2639 w 2661"/>
                <a:gd name="connsiteY0" fmla="*/ 4790 h 4893"/>
                <a:gd name="connsiteX1" fmla="*/ 2432 w 2661"/>
                <a:gd name="connsiteY1" fmla="*/ 3657 h 4893"/>
                <a:gd name="connsiteX2" fmla="*/ -22 w 2661"/>
                <a:gd name="connsiteY2" fmla="*/ -103 h 4893"/>
                <a:gd name="connsiteX3" fmla="*/ 2639 w 2661"/>
                <a:gd name="connsiteY3" fmla="*/ 4790 h 4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1" h="4893">
                  <a:moveTo>
                    <a:pt x="2639" y="4790"/>
                  </a:moveTo>
                  <a:cubicBezTo>
                    <a:pt x="2536" y="4378"/>
                    <a:pt x="2536" y="4043"/>
                    <a:pt x="2432" y="3657"/>
                  </a:cubicBezTo>
                  <a:cubicBezTo>
                    <a:pt x="1554" y="2421"/>
                    <a:pt x="882" y="1133"/>
                    <a:pt x="-22" y="-103"/>
                  </a:cubicBezTo>
                  <a:cubicBezTo>
                    <a:pt x="856" y="1468"/>
                    <a:pt x="1735" y="3219"/>
                    <a:pt x="2639" y="479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48" name="Freeform 229">
              <a:extLst>
                <a:ext uri="{FF2B5EF4-FFF2-40B4-BE49-F238E27FC236}">
                  <a16:creationId xmlns:a16="http://schemas.microsoft.com/office/drawing/2014/main" id="{DC08938E-939B-4B0A-A29E-4142EED06C6F}"/>
                </a:ext>
              </a:extLst>
            </p:cNvPr>
            <p:cNvSpPr/>
            <p:nvPr/>
          </p:nvSpPr>
          <p:spPr>
            <a:xfrm rot="-1917689">
              <a:off x="5862100" y="3005744"/>
              <a:ext cx="69896" cy="135900"/>
            </a:xfrm>
            <a:custGeom>
              <a:avLst/>
              <a:gdLst>
                <a:gd name="connsiteX0" fmla="*/ 66286 w 69896"/>
                <a:gd name="connsiteY0" fmla="*/ 135797 h 135900"/>
                <a:gd name="connsiteX1" fmla="*/ 54218 w 69896"/>
                <a:gd name="connsiteY1" fmla="*/ 100515 h 135900"/>
                <a:gd name="connsiteX2" fmla="*/ -21 w 69896"/>
                <a:gd name="connsiteY2" fmla="*/ -104 h 135900"/>
                <a:gd name="connsiteX3" fmla="*/ 45536 w 69896"/>
                <a:gd name="connsiteY3" fmla="*/ 108755 h 135900"/>
                <a:gd name="connsiteX4" fmla="*/ 66286 w 69896"/>
                <a:gd name="connsiteY4" fmla="*/ 135797 h 13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896" h="135900">
                  <a:moveTo>
                    <a:pt x="66286" y="135797"/>
                  </a:moveTo>
                  <a:cubicBezTo>
                    <a:pt x="77371" y="122096"/>
                    <a:pt x="59748" y="110507"/>
                    <a:pt x="54218" y="100515"/>
                  </a:cubicBezTo>
                  <a:cubicBezTo>
                    <a:pt x="35432" y="66520"/>
                    <a:pt x="17809" y="31856"/>
                    <a:pt x="-21" y="-104"/>
                  </a:cubicBezTo>
                  <a:cubicBezTo>
                    <a:pt x="7162" y="30105"/>
                    <a:pt x="31943" y="79294"/>
                    <a:pt x="45536" y="108755"/>
                  </a:cubicBezTo>
                  <a:cubicBezTo>
                    <a:pt x="50523" y="119598"/>
                    <a:pt x="57267" y="134689"/>
                    <a:pt x="66286" y="13579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49" name="Freeform 230">
              <a:extLst>
                <a:ext uri="{FF2B5EF4-FFF2-40B4-BE49-F238E27FC236}">
                  <a16:creationId xmlns:a16="http://schemas.microsoft.com/office/drawing/2014/main" id="{ED0B52C2-FC5E-4693-8D65-6754565CF8D9}"/>
                </a:ext>
              </a:extLst>
            </p:cNvPr>
            <p:cNvSpPr/>
            <p:nvPr/>
          </p:nvSpPr>
          <p:spPr>
            <a:xfrm rot="-1917689">
              <a:off x="5629209" y="2848440"/>
              <a:ext cx="260704" cy="419756"/>
            </a:xfrm>
            <a:custGeom>
              <a:avLst/>
              <a:gdLst>
                <a:gd name="connsiteX0" fmla="*/ 182722 w 260704"/>
                <a:gd name="connsiteY0" fmla="*/ 321302 h 419756"/>
                <a:gd name="connsiteX1" fmla="*/ 177218 w 260704"/>
                <a:gd name="connsiteY1" fmla="*/ 286663 h 419756"/>
                <a:gd name="connsiteX2" fmla="*/ 182722 w 260704"/>
                <a:gd name="connsiteY2" fmla="*/ 321302 h 419756"/>
                <a:gd name="connsiteX3" fmla="*/ 153884 w 260704"/>
                <a:gd name="connsiteY3" fmla="*/ 247595 h 419756"/>
                <a:gd name="connsiteX4" fmla="*/ 169672 w 260704"/>
                <a:gd name="connsiteY4" fmla="*/ 271495 h 419756"/>
                <a:gd name="connsiteX5" fmla="*/ 153884 w 260704"/>
                <a:gd name="connsiteY5" fmla="*/ 247595 h 419756"/>
                <a:gd name="connsiteX6" fmla="*/ 260682 w 260704"/>
                <a:gd name="connsiteY6" fmla="*/ 378037 h 419756"/>
                <a:gd name="connsiteX7" fmla="*/ 63675 w 260704"/>
                <a:gd name="connsiteY7" fmla="*/ -102 h 419756"/>
                <a:gd name="connsiteX8" fmla="*/ -22 w 260704"/>
                <a:gd name="connsiteY8" fmla="*/ 104277 h 419756"/>
                <a:gd name="connsiteX9" fmla="*/ 125563 w 260704"/>
                <a:gd name="connsiteY9" fmla="*/ 340050 h 419756"/>
                <a:gd name="connsiteX10" fmla="*/ 140705 w 260704"/>
                <a:gd name="connsiteY10" fmla="*/ 370440 h 419756"/>
                <a:gd name="connsiteX11" fmla="*/ 233912 w 260704"/>
                <a:gd name="connsiteY11" fmla="*/ 419655 h 419756"/>
                <a:gd name="connsiteX12" fmla="*/ 260682 w 260704"/>
                <a:gd name="connsiteY12" fmla="*/ 378037 h 419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0704" h="419756">
                  <a:moveTo>
                    <a:pt x="182722" y="321302"/>
                  </a:moveTo>
                  <a:cubicBezTo>
                    <a:pt x="175383" y="311001"/>
                    <a:pt x="173652" y="299411"/>
                    <a:pt x="177218" y="286663"/>
                  </a:cubicBezTo>
                  <a:cubicBezTo>
                    <a:pt x="181094" y="297789"/>
                    <a:pt x="194686" y="306751"/>
                    <a:pt x="182722" y="321302"/>
                  </a:cubicBezTo>
                  <a:close/>
                  <a:moveTo>
                    <a:pt x="153884" y="247595"/>
                  </a:moveTo>
                  <a:cubicBezTo>
                    <a:pt x="164297" y="246127"/>
                    <a:pt x="164194" y="264953"/>
                    <a:pt x="169672" y="271495"/>
                  </a:cubicBezTo>
                  <a:cubicBezTo>
                    <a:pt x="157269" y="273323"/>
                    <a:pt x="159026" y="254291"/>
                    <a:pt x="153884" y="247595"/>
                  </a:cubicBezTo>
                  <a:close/>
                  <a:moveTo>
                    <a:pt x="260682" y="378037"/>
                  </a:moveTo>
                  <a:cubicBezTo>
                    <a:pt x="197838" y="251330"/>
                    <a:pt x="145330" y="122485"/>
                    <a:pt x="63675" y="-102"/>
                  </a:cubicBezTo>
                  <a:cubicBezTo>
                    <a:pt x="46284" y="33841"/>
                    <a:pt x="22717" y="69098"/>
                    <a:pt x="-22" y="104277"/>
                  </a:cubicBezTo>
                  <a:cubicBezTo>
                    <a:pt x="44242" y="179787"/>
                    <a:pt x="87448" y="263794"/>
                    <a:pt x="125563" y="340050"/>
                  </a:cubicBezTo>
                  <a:cubicBezTo>
                    <a:pt x="130912" y="350712"/>
                    <a:pt x="135718" y="365418"/>
                    <a:pt x="140705" y="370440"/>
                  </a:cubicBezTo>
                  <a:cubicBezTo>
                    <a:pt x="166158" y="396219"/>
                    <a:pt x="205694" y="393953"/>
                    <a:pt x="233912" y="419655"/>
                  </a:cubicBezTo>
                  <a:cubicBezTo>
                    <a:pt x="242801" y="405799"/>
                    <a:pt x="251742" y="391918"/>
                    <a:pt x="260682" y="37803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50" name="Freeform 231">
              <a:extLst>
                <a:ext uri="{FF2B5EF4-FFF2-40B4-BE49-F238E27FC236}">
                  <a16:creationId xmlns:a16="http://schemas.microsoft.com/office/drawing/2014/main" id="{54CBF062-EB0A-4FB2-9FBB-99F7478C414F}"/>
                </a:ext>
              </a:extLst>
            </p:cNvPr>
            <p:cNvSpPr/>
            <p:nvPr/>
          </p:nvSpPr>
          <p:spPr>
            <a:xfrm rot="-1917689">
              <a:off x="5623603" y="3005208"/>
              <a:ext cx="154836" cy="239764"/>
            </a:xfrm>
            <a:custGeom>
              <a:avLst/>
              <a:gdLst>
                <a:gd name="connsiteX0" fmla="*/ -21 w 154836"/>
                <a:gd name="connsiteY0" fmla="*/ 43990 h 239764"/>
                <a:gd name="connsiteX1" fmla="*/ 154815 w 154836"/>
                <a:gd name="connsiteY1" fmla="*/ 239665 h 239764"/>
                <a:gd name="connsiteX2" fmla="*/ 28326 w 154836"/>
                <a:gd name="connsiteY2" fmla="*/ -100 h 239764"/>
                <a:gd name="connsiteX3" fmla="*/ -21 w 154836"/>
                <a:gd name="connsiteY3" fmla="*/ 43990 h 23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836" h="239764">
                  <a:moveTo>
                    <a:pt x="-21" y="43990"/>
                  </a:moveTo>
                  <a:cubicBezTo>
                    <a:pt x="40057" y="112855"/>
                    <a:pt x="49851" y="192665"/>
                    <a:pt x="154815" y="239665"/>
                  </a:cubicBezTo>
                  <a:cubicBezTo>
                    <a:pt x="118096" y="158542"/>
                    <a:pt x="74632" y="78938"/>
                    <a:pt x="28326" y="-100"/>
                  </a:cubicBezTo>
                  <a:cubicBezTo>
                    <a:pt x="18868" y="14605"/>
                    <a:pt x="9462" y="29285"/>
                    <a:pt x="-21" y="4399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51" name="Freeform 232">
              <a:extLst>
                <a:ext uri="{FF2B5EF4-FFF2-40B4-BE49-F238E27FC236}">
                  <a16:creationId xmlns:a16="http://schemas.microsoft.com/office/drawing/2014/main" id="{1957DB27-4952-483C-BAA2-573F0788C999}"/>
                </a:ext>
              </a:extLst>
            </p:cNvPr>
            <p:cNvSpPr/>
            <p:nvPr/>
          </p:nvSpPr>
          <p:spPr>
            <a:xfrm rot="-1917689">
              <a:off x="5725460" y="4230670"/>
              <a:ext cx="51655" cy="8881"/>
            </a:xfrm>
            <a:custGeom>
              <a:avLst/>
              <a:gdLst>
                <a:gd name="connsiteX0" fmla="*/ 2 w 51655"/>
                <a:gd name="connsiteY0" fmla="*/ 4876 h 8881"/>
                <a:gd name="connsiteX1" fmla="*/ 51657 w 51655"/>
                <a:gd name="connsiteY1" fmla="*/ -94 h 8881"/>
                <a:gd name="connsiteX2" fmla="*/ 2 w 51655"/>
                <a:gd name="connsiteY2" fmla="*/ 4876 h 8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55" h="8881">
                  <a:moveTo>
                    <a:pt x="2" y="4876"/>
                  </a:moveTo>
                  <a:cubicBezTo>
                    <a:pt x="16126" y="4515"/>
                    <a:pt x="46101" y="16645"/>
                    <a:pt x="51657" y="-94"/>
                  </a:cubicBezTo>
                  <a:cubicBezTo>
                    <a:pt x="36385" y="4206"/>
                    <a:pt x="7341" y="-3340"/>
                    <a:pt x="2" y="487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52" name="Freeform 233">
              <a:extLst>
                <a:ext uri="{FF2B5EF4-FFF2-40B4-BE49-F238E27FC236}">
                  <a16:creationId xmlns:a16="http://schemas.microsoft.com/office/drawing/2014/main" id="{501AECA8-6644-4FAA-AB5C-C982802E5C63}"/>
                </a:ext>
              </a:extLst>
            </p:cNvPr>
            <p:cNvSpPr/>
            <p:nvPr/>
          </p:nvSpPr>
          <p:spPr>
            <a:xfrm rot="-1917689">
              <a:off x="5519663" y="4263724"/>
              <a:ext cx="223546" cy="24702"/>
            </a:xfrm>
            <a:custGeom>
              <a:avLst/>
              <a:gdLst>
                <a:gd name="connsiteX0" fmla="*/ 223548 w 223546"/>
                <a:gd name="connsiteY0" fmla="*/ 19245 h 24702"/>
                <a:gd name="connsiteX1" fmla="*/ 2 w 223546"/>
                <a:gd name="connsiteY1" fmla="*/ 11082 h 24702"/>
                <a:gd name="connsiteX2" fmla="*/ 203393 w 223546"/>
                <a:gd name="connsiteY2" fmla="*/ 23598 h 24702"/>
                <a:gd name="connsiteX3" fmla="*/ 223548 w 223546"/>
                <a:gd name="connsiteY3" fmla="*/ 19245 h 24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546" h="24702">
                  <a:moveTo>
                    <a:pt x="223548" y="19245"/>
                  </a:moveTo>
                  <a:cubicBezTo>
                    <a:pt x="150755" y="18035"/>
                    <a:pt x="59203" y="-17685"/>
                    <a:pt x="2" y="11082"/>
                  </a:cubicBezTo>
                  <a:cubicBezTo>
                    <a:pt x="66748" y="22388"/>
                    <a:pt x="142693" y="26791"/>
                    <a:pt x="203393" y="23598"/>
                  </a:cubicBezTo>
                  <a:cubicBezTo>
                    <a:pt x="210163" y="23186"/>
                    <a:pt x="222282" y="26920"/>
                    <a:pt x="223548" y="1924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53" name="Freeform 234">
              <a:extLst>
                <a:ext uri="{FF2B5EF4-FFF2-40B4-BE49-F238E27FC236}">
                  <a16:creationId xmlns:a16="http://schemas.microsoft.com/office/drawing/2014/main" id="{DC7A710F-F990-4809-AFFD-55CB3A9EC792}"/>
                </a:ext>
              </a:extLst>
            </p:cNvPr>
            <p:cNvSpPr/>
            <p:nvPr/>
          </p:nvSpPr>
          <p:spPr>
            <a:xfrm rot="-1917689">
              <a:off x="5540538" y="4253345"/>
              <a:ext cx="63128" cy="11590"/>
            </a:xfrm>
            <a:custGeom>
              <a:avLst/>
              <a:gdLst>
                <a:gd name="connsiteX0" fmla="*/ 63130 w 63128"/>
                <a:gd name="connsiteY0" fmla="*/ 4794 h 11590"/>
                <a:gd name="connsiteX1" fmla="*/ 1 w 63128"/>
                <a:gd name="connsiteY1" fmla="*/ 5901 h 11590"/>
                <a:gd name="connsiteX2" fmla="*/ 63130 w 63128"/>
                <a:gd name="connsiteY2" fmla="*/ 4794 h 11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128" h="11590">
                  <a:moveTo>
                    <a:pt x="63130" y="4794"/>
                  </a:moveTo>
                  <a:cubicBezTo>
                    <a:pt x="43207" y="10434"/>
                    <a:pt x="17754" y="-9551"/>
                    <a:pt x="1" y="5901"/>
                  </a:cubicBezTo>
                  <a:cubicBezTo>
                    <a:pt x="21836" y="15610"/>
                    <a:pt x="51734" y="11000"/>
                    <a:pt x="63130" y="479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54" name="Freeform 235">
              <a:extLst>
                <a:ext uri="{FF2B5EF4-FFF2-40B4-BE49-F238E27FC236}">
                  <a16:creationId xmlns:a16="http://schemas.microsoft.com/office/drawing/2014/main" id="{AD85168D-962D-4A6B-A651-55B7EE60ACC7}"/>
                </a:ext>
              </a:extLst>
            </p:cNvPr>
            <p:cNvSpPr/>
            <p:nvPr/>
          </p:nvSpPr>
          <p:spPr>
            <a:xfrm rot="-1917689">
              <a:off x="5867773" y="2258160"/>
              <a:ext cx="238350" cy="486122"/>
            </a:xfrm>
            <a:custGeom>
              <a:avLst/>
              <a:gdLst>
                <a:gd name="connsiteX0" fmla="*/ 205296 w 238350"/>
                <a:gd name="connsiteY0" fmla="*/ 191265 h 486122"/>
                <a:gd name="connsiteX1" fmla="*/ 172091 w 238350"/>
                <a:gd name="connsiteY1" fmla="*/ 280603 h 486122"/>
                <a:gd name="connsiteX2" fmla="*/ 205296 w 238350"/>
                <a:gd name="connsiteY2" fmla="*/ 191265 h 486122"/>
                <a:gd name="connsiteX3" fmla="*/ 186355 w 238350"/>
                <a:gd name="connsiteY3" fmla="*/ 123842 h 486122"/>
                <a:gd name="connsiteX4" fmla="*/ 193539 w 238350"/>
                <a:gd name="connsiteY4" fmla="*/ 166516 h 486122"/>
                <a:gd name="connsiteX5" fmla="*/ 186355 w 238350"/>
                <a:gd name="connsiteY5" fmla="*/ 123842 h 486122"/>
                <a:gd name="connsiteX6" fmla="*/ 43612 w 238350"/>
                <a:gd name="connsiteY6" fmla="*/ 291755 h 486122"/>
                <a:gd name="connsiteX7" fmla="*/ 84802 w 238350"/>
                <a:gd name="connsiteY7" fmla="*/ 238600 h 486122"/>
                <a:gd name="connsiteX8" fmla="*/ 51571 w 238350"/>
                <a:gd name="connsiteY8" fmla="*/ 327964 h 486122"/>
                <a:gd name="connsiteX9" fmla="*/ 85319 w 238350"/>
                <a:gd name="connsiteY9" fmla="*/ 453152 h 486122"/>
                <a:gd name="connsiteX10" fmla="*/ 98885 w 238350"/>
                <a:gd name="connsiteY10" fmla="*/ 486013 h 486122"/>
                <a:gd name="connsiteX11" fmla="*/ 232455 w 238350"/>
                <a:gd name="connsiteY11" fmla="*/ 122245 h 486122"/>
                <a:gd name="connsiteX12" fmla="*/ 219069 w 238350"/>
                <a:gd name="connsiteY12" fmla="*/ 99891 h 486122"/>
                <a:gd name="connsiteX13" fmla="*/ 216253 w 238350"/>
                <a:gd name="connsiteY13" fmla="*/ 77357 h 486122"/>
                <a:gd name="connsiteX14" fmla="*/ 127439 w 238350"/>
                <a:gd name="connsiteY14" fmla="*/ -109 h 486122"/>
                <a:gd name="connsiteX15" fmla="*/ 83174 w 238350"/>
                <a:gd name="connsiteY15" fmla="*/ 57913 h 486122"/>
                <a:gd name="connsiteX16" fmla="*/ 113511 w 238350"/>
                <a:gd name="connsiteY16" fmla="*/ 80756 h 486122"/>
                <a:gd name="connsiteX17" fmla="*/ 78445 w 238350"/>
                <a:gd name="connsiteY17" fmla="*/ 65279 h 486122"/>
                <a:gd name="connsiteX18" fmla="*/ -32 w 238350"/>
                <a:gd name="connsiteY18" fmla="*/ 160206 h 486122"/>
                <a:gd name="connsiteX19" fmla="*/ 43612 w 238350"/>
                <a:gd name="connsiteY19" fmla="*/ 291755 h 486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8350" h="486122">
                  <a:moveTo>
                    <a:pt x="205296" y="191265"/>
                  </a:moveTo>
                  <a:cubicBezTo>
                    <a:pt x="199456" y="219954"/>
                    <a:pt x="185683" y="250317"/>
                    <a:pt x="172091" y="280603"/>
                  </a:cubicBezTo>
                  <a:cubicBezTo>
                    <a:pt x="176122" y="252507"/>
                    <a:pt x="174572" y="212331"/>
                    <a:pt x="205296" y="191265"/>
                  </a:cubicBezTo>
                  <a:close/>
                  <a:moveTo>
                    <a:pt x="186355" y="123842"/>
                  </a:moveTo>
                  <a:cubicBezTo>
                    <a:pt x="198965" y="135895"/>
                    <a:pt x="198991" y="150548"/>
                    <a:pt x="193539" y="166516"/>
                  </a:cubicBezTo>
                  <a:cubicBezTo>
                    <a:pt x="190050" y="152532"/>
                    <a:pt x="183125" y="139294"/>
                    <a:pt x="186355" y="123842"/>
                  </a:cubicBezTo>
                  <a:close/>
                  <a:moveTo>
                    <a:pt x="43612" y="291755"/>
                  </a:moveTo>
                  <a:cubicBezTo>
                    <a:pt x="55499" y="276741"/>
                    <a:pt x="63923" y="235303"/>
                    <a:pt x="84802" y="238600"/>
                  </a:cubicBezTo>
                  <a:cubicBezTo>
                    <a:pt x="88936" y="265074"/>
                    <a:pt x="60176" y="298708"/>
                    <a:pt x="51571" y="327964"/>
                  </a:cubicBezTo>
                  <a:cubicBezTo>
                    <a:pt x="54491" y="368140"/>
                    <a:pt x="74388" y="415088"/>
                    <a:pt x="85319" y="453152"/>
                  </a:cubicBezTo>
                  <a:cubicBezTo>
                    <a:pt x="89040" y="465977"/>
                    <a:pt x="85939" y="484185"/>
                    <a:pt x="98885" y="486013"/>
                  </a:cubicBezTo>
                  <a:cubicBezTo>
                    <a:pt x="152194" y="362345"/>
                    <a:pt x="265246" y="221680"/>
                    <a:pt x="232455" y="122245"/>
                  </a:cubicBezTo>
                  <a:cubicBezTo>
                    <a:pt x="229974" y="114725"/>
                    <a:pt x="221937" y="108004"/>
                    <a:pt x="219069" y="99891"/>
                  </a:cubicBezTo>
                  <a:cubicBezTo>
                    <a:pt x="216433" y="92448"/>
                    <a:pt x="219405" y="84001"/>
                    <a:pt x="216253" y="77357"/>
                  </a:cubicBezTo>
                  <a:cubicBezTo>
                    <a:pt x="202428" y="47895"/>
                    <a:pt x="163176" y="20596"/>
                    <a:pt x="127439" y="-109"/>
                  </a:cubicBezTo>
                  <a:cubicBezTo>
                    <a:pt x="112891" y="19927"/>
                    <a:pt x="97645" y="37284"/>
                    <a:pt x="83174" y="57913"/>
                  </a:cubicBezTo>
                  <a:cubicBezTo>
                    <a:pt x="92037" y="65819"/>
                    <a:pt x="111314" y="71408"/>
                    <a:pt x="113511" y="80756"/>
                  </a:cubicBezTo>
                  <a:cubicBezTo>
                    <a:pt x="103330" y="79675"/>
                    <a:pt x="84053" y="76250"/>
                    <a:pt x="78445" y="65279"/>
                  </a:cubicBezTo>
                  <a:cubicBezTo>
                    <a:pt x="52501" y="97702"/>
                    <a:pt x="27255" y="133551"/>
                    <a:pt x="-32" y="160206"/>
                  </a:cubicBezTo>
                  <a:cubicBezTo>
                    <a:pt x="14206" y="204090"/>
                    <a:pt x="25886" y="248592"/>
                    <a:pt x="43612" y="29175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55" name="Freeform 236">
              <a:extLst>
                <a:ext uri="{FF2B5EF4-FFF2-40B4-BE49-F238E27FC236}">
                  <a16:creationId xmlns:a16="http://schemas.microsoft.com/office/drawing/2014/main" id="{F87962C9-659B-40AF-A11E-2DED0BE1A8C7}"/>
                </a:ext>
              </a:extLst>
            </p:cNvPr>
            <p:cNvSpPr/>
            <p:nvPr/>
          </p:nvSpPr>
          <p:spPr>
            <a:xfrm rot="-1917689">
              <a:off x="5422447" y="2809993"/>
              <a:ext cx="142071" cy="222502"/>
            </a:xfrm>
            <a:custGeom>
              <a:avLst/>
              <a:gdLst>
                <a:gd name="connsiteX0" fmla="*/ 90363 w 142071"/>
                <a:gd name="connsiteY0" fmla="*/ 35667 h 222502"/>
                <a:gd name="connsiteX1" fmla="*/ 46770 w 142071"/>
                <a:gd name="connsiteY1" fmla="*/ 87303 h 222502"/>
                <a:gd name="connsiteX2" fmla="*/ 86151 w 142071"/>
                <a:gd name="connsiteY2" fmla="*/ 26086 h 222502"/>
                <a:gd name="connsiteX3" fmla="*/ 61396 w 142071"/>
                <a:gd name="connsiteY3" fmla="*/ -79 h 222502"/>
                <a:gd name="connsiteX4" fmla="*/ -27 w 142071"/>
                <a:gd name="connsiteY4" fmla="*/ 95441 h 222502"/>
                <a:gd name="connsiteX5" fmla="*/ 74316 w 142071"/>
                <a:gd name="connsiteY5" fmla="*/ 222405 h 222502"/>
                <a:gd name="connsiteX6" fmla="*/ 142044 w 142071"/>
                <a:gd name="connsiteY6" fmla="*/ 117125 h 222502"/>
                <a:gd name="connsiteX7" fmla="*/ 90363 w 142071"/>
                <a:gd name="connsiteY7" fmla="*/ 35667 h 22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071" h="222502">
                  <a:moveTo>
                    <a:pt x="90363" y="35667"/>
                  </a:moveTo>
                  <a:cubicBezTo>
                    <a:pt x="74084" y="44784"/>
                    <a:pt x="64652" y="85448"/>
                    <a:pt x="46770" y="87303"/>
                  </a:cubicBezTo>
                  <a:cubicBezTo>
                    <a:pt x="60879" y="67241"/>
                    <a:pt x="76358" y="38577"/>
                    <a:pt x="86151" y="26086"/>
                  </a:cubicBezTo>
                  <a:cubicBezTo>
                    <a:pt x="76280" y="19030"/>
                    <a:pt x="74704" y="-775"/>
                    <a:pt x="61396" y="-79"/>
                  </a:cubicBezTo>
                  <a:cubicBezTo>
                    <a:pt x="47365" y="22532"/>
                    <a:pt x="19302" y="64794"/>
                    <a:pt x="-27" y="95441"/>
                  </a:cubicBezTo>
                  <a:cubicBezTo>
                    <a:pt x="24082" y="136518"/>
                    <a:pt x="46254" y="189080"/>
                    <a:pt x="74316" y="222405"/>
                  </a:cubicBezTo>
                  <a:cubicBezTo>
                    <a:pt x="96333" y="190986"/>
                    <a:pt x="132328" y="143677"/>
                    <a:pt x="142044" y="117125"/>
                  </a:cubicBezTo>
                  <a:cubicBezTo>
                    <a:pt x="126178" y="109116"/>
                    <a:pt x="122586" y="76692"/>
                    <a:pt x="90363" y="3566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56" name="Freeform 237">
              <a:extLst>
                <a:ext uri="{FF2B5EF4-FFF2-40B4-BE49-F238E27FC236}">
                  <a16:creationId xmlns:a16="http://schemas.microsoft.com/office/drawing/2014/main" id="{E52E214C-86FF-4D76-90CF-58EA46C6A89A}"/>
                </a:ext>
              </a:extLst>
            </p:cNvPr>
            <p:cNvSpPr/>
            <p:nvPr/>
          </p:nvSpPr>
          <p:spPr>
            <a:xfrm rot="-1917689">
              <a:off x="5803477" y="3184122"/>
              <a:ext cx="111010" cy="234975"/>
            </a:xfrm>
            <a:custGeom>
              <a:avLst/>
              <a:gdLst>
                <a:gd name="connsiteX0" fmla="*/ 110994 w 111010"/>
                <a:gd name="connsiteY0" fmla="*/ 212879 h 234975"/>
                <a:gd name="connsiteX1" fmla="*/ 15772 w 111010"/>
                <a:gd name="connsiteY1" fmla="*/ -102 h 234975"/>
                <a:gd name="connsiteX2" fmla="*/ 25746 w 111010"/>
                <a:gd name="connsiteY2" fmla="*/ 65054 h 234975"/>
                <a:gd name="connsiteX3" fmla="*/ 54377 w 111010"/>
                <a:gd name="connsiteY3" fmla="*/ 128228 h 234975"/>
                <a:gd name="connsiteX4" fmla="*/ -17 w 111010"/>
                <a:gd name="connsiteY4" fmla="*/ 24415 h 234975"/>
                <a:gd name="connsiteX5" fmla="*/ 96833 w 111010"/>
                <a:gd name="connsiteY5" fmla="*/ 234873 h 234975"/>
                <a:gd name="connsiteX6" fmla="*/ 110994 w 111010"/>
                <a:gd name="connsiteY6" fmla="*/ 212879 h 23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010" h="234975">
                  <a:moveTo>
                    <a:pt x="110994" y="212879"/>
                  </a:moveTo>
                  <a:cubicBezTo>
                    <a:pt x="78849" y="141877"/>
                    <a:pt x="53344" y="69613"/>
                    <a:pt x="15772" y="-102"/>
                  </a:cubicBezTo>
                  <a:cubicBezTo>
                    <a:pt x="-3298" y="22921"/>
                    <a:pt x="17374" y="47568"/>
                    <a:pt x="25746" y="65054"/>
                  </a:cubicBezTo>
                  <a:cubicBezTo>
                    <a:pt x="36057" y="86661"/>
                    <a:pt x="49029" y="106955"/>
                    <a:pt x="54377" y="128228"/>
                  </a:cubicBezTo>
                  <a:cubicBezTo>
                    <a:pt x="34971" y="93898"/>
                    <a:pt x="22671" y="58024"/>
                    <a:pt x="-17" y="24415"/>
                  </a:cubicBezTo>
                  <a:cubicBezTo>
                    <a:pt x="23266" y="96473"/>
                    <a:pt x="66109" y="164308"/>
                    <a:pt x="96833" y="234873"/>
                  </a:cubicBezTo>
                  <a:cubicBezTo>
                    <a:pt x="101536" y="227507"/>
                    <a:pt x="106265" y="220193"/>
                    <a:pt x="110994" y="21287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657" name="Graphic 177">
            <a:extLst>
              <a:ext uri="{FF2B5EF4-FFF2-40B4-BE49-F238E27FC236}">
                <a16:creationId xmlns:a16="http://schemas.microsoft.com/office/drawing/2014/main" id="{537EAEFF-3435-420B-BB0C-6CE71E4B0C14}"/>
              </a:ext>
            </a:extLst>
          </p:cNvPr>
          <p:cNvGrpSpPr/>
          <p:nvPr/>
        </p:nvGrpSpPr>
        <p:grpSpPr>
          <a:xfrm>
            <a:off x="18707865" y="1451538"/>
            <a:ext cx="840379" cy="1286928"/>
            <a:chOff x="4990387" y="1748539"/>
            <a:chExt cx="1648380" cy="2630334"/>
          </a:xfrm>
          <a:solidFill>
            <a:schemeClr val="bg1"/>
          </a:solidFill>
        </p:grpSpPr>
        <p:sp>
          <p:nvSpPr>
            <p:cNvPr id="658" name="Freeform 287">
              <a:extLst>
                <a:ext uri="{FF2B5EF4-FFF2-40B4-BE49-F238E27FC236}">
                  <a16:creationId xmlns:a16="http://schemas.microsoft.com/office/drawing/2014/main" id="{6D0052B6-CF66-4146-A44B-0CB1B7F7BC20}"/>
                </a:ext>
              </a:extLst>
            </p:cNvPr>
            <p:cNvSpPr/>
            <p:nvPr/>
          </p:nvSpPr>
          <p:spPr>
            <a:xfrm rot="-1917689">
              <a:off x="5846942" y="3093935"/>
              <a:ext cx="12114" cy="34638"/>
            </a:xfrm>
            <a:custGeom>
              <a:avLst/>
              <a:gdLst>
                <a:gd name="connsiteX0" fmla="*/ 7272 w 12114"/>
                <a:gd name="connsiteY0" fmla="*/ 34535 h 34638"/>
                <a:gd name="connsiteX1" fmla="*/ 1768 w 12114"/>
                <a:gd name="connsiteY1" fmla="*/ -103 h 34638"/>
                <a:gd name="connsiteX2" fmla="*/ 7272 w 12114"/>
                <a:gd name="connsiteY2" fmla="*/ 34535 h 34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14" h="34638">
                  <a:moveTo>
                    <a:pt x="7272" y="34535"/>
                  </a:moveTo>
                  <a:cubicBezTo>
                    <a:pt x="19236" y="19985"/>
                    <a:pt x="5644" y="11023"/>
                    <a:pt x="1768" y="-103"/>
                  </a:cubicBezTo>
                  <a:cubicBezTo>
                    <a:pt x="-1798" y="12645"/>
                    <a:pt x="-67" y="24234"/>
                    <a:pt x="7272" y="3453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59" name="Freeform 288">
              <a:extLst>
                <a:ext uri="{FF2B5EF4-FFF2-40B4-BE49-F238E27FC236}">
                  <a16:creationId xmlns:a16="http://schemas.microsoft.com/office/drawing/2014/main" id="{C120E1AC-6F04-4A07-A65B-AF53264EDA6C}"/>
                </a:ext>
              </a:extLst>
            </p:cNvPr>
            <p:cNvSpPr/>
            <p:nvPr/>
          </p:nvSpPr>
          <p:spPr>
            <a:xfrm rot="-1917689">
              <a:off x="5750093" y="1800622"/>
              <a:ext cx="30621" cy="81741"/>
            </a:xfrm>
            <a:custGeom>
              <a:avLst/>
              <a:gdLst>
                <a:gd name="connsiteX0" fmla="*/ -47 w 30621"/>
                <a:gd name="connsiteY0" fmla="*/ -109 h 81741"/>
                <a:gd name="connsiteX1" fmla="*/ 30574 w 30621"/>
                <a:gd name="connsiteY1" fmla="*/ 81633 h 81741"/>
                <a:gd name="connsiteX2" fmla="*/ -47 w 30621"/>
                <a:gd name="connsiteY2" fmla="*/ -109 h 8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621" h="81741">
                  <a:moveTo>
                    <a:pt x="-47" y="-109"/>
                  </a:moveTo>
                  <a:cubicBezTo>
                    <a:pt x="26594" y="20880"/>
                    <a:pt x="26336" y="69735"/>
                    <a:pt x="30574" y="81633"/>
                  </a:cubicBezTo>
                  <a:cubicBezTo>
                    <a:pt x="29463" y="53793"/>
                    <a:pt x="31426" y="14081"/>
                    <a:pt x="-47" y="-10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60" name="Freeform 289">
              <a:extLst>
                <a:ext uri="{FF2B5EF4-FFF2-40B4-BE49-F238E27FC236}">
                  <a16:creationId xmlns:a16="http://schemas.microsoft.com/office/drawing/2014/main" id="{587359D5-CAAF-4C09-9482-D83902459C7F}"/>
                </a:ext>
              </a:extLst>
            </p:cNvPr>
            <p:cNvSpPr/>
            <p:nvPr/>
          </p:nvSpPr>
          <p:spPr>
            <a:xfrm rot="-1917689">
              <a:off x="5446056" y="3054622"/>
              <a:ext cx="18631" cy="21864"/>
            </a:xfrm>
            <a:custGeom>
              <a:avLst/>
              <a:gdLst>
                <a:gd name="connsiteX0" fmla="*/ 9460 w 18631"/>
                <a:gd name="connsiteY0" fmla="*/ -95 h 21864"/>
                <a:gd name="connsiteX1" fmla="*/ -24 w 18631"/>
                <a:gd name="connsiteY1" fmla="*/ 14584 h 21864"/>
                <a:gd name="connsiteX2" fmla="*/ 5790 w 18631"/>
                <a:gd name="connsiteY2" fmla="*/ 21769 h 21864"/>
                <a:gd name="connsiteX3" fmla="*/ 18607 w 18631"/>
                <a:gd name="connsiteY3" fmla="*/ 12679 h 21864"/>
                <a:gd name="connsiteX4" fmla="*/ 9460 w 18631"/>
                <a:gd name="connsiteY4" fmla="*/ -95 h 2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31" h="21864">
                  <a:moveTo>
                    <a:pt x="9460" y="-95"/>
                  </a:moveTo>
                  <a:cubicBezTo>
                    <a:pt x="6281" y="4798"/>
                    <a:pt x="3154" y="9717"/>
                    <a:pt x="-24" y="14584"/>
                  </a:cubicBezTo>
                  <a:cubicBezTo>
                    <a:pt x="3439" y="16645"/>
                    <a:pt x="4679" y="19194"/>
                    <a:pt x="5790" y="21769"/>
                  </a:cubicBezTo>
                  <a:cubicBezTo>
                    <a:pt x="10390" y="20147"/>
                    <a:pt x="14007" y="14275"/>
                    <a:pt x="18607" y="12679"/>
                  </a:cubicBezTo>
                  <a:cubicBezTo>
                    <a:pt x="14602" y="8609"/>
                    <a:pt x="15868" y="3433"/>
                    <a:pt x="9460" y="-9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61" name="Freeform 290">
              <a:extLst>
                <a:ext uri="{FF2B5EF4-FFF2-40B4-BE49-F238E27FC236}">
                  <a16:creationId xmlns:a16="http://schemas.microsoft.com/office/drawing/2014/main" id="{574ADACC-9390-48F0-87C9-2BA0C17CCE6B}"/>
                </a:ext>
              </a:extLst>
            </p:cNvPr>
            <p:cNvSpPr/>
            <p:nvPr/>
          </p:nvSpPr>
          <p:spPr>
            <a:xfrm rot="-1917689">
              <a:off x="5500118" y="2744212"/>
              <a:ext cx="21617" cy="19191"/>
            </a:xfrm>
            <a:custGeom>
              <a:avLst/>
              <a:gdLst>
                <a:gd name="connsiteX0" fmla="*/ 21573 w 21617"/>
                <a:gd name="connsiteY0" fmla="*/ -98 h 19191"/>
                <a:gd name="connsiteX1" fmla="*/ -30 w 21617"/>
                <a:gd name="connsiteY1" fmla="*/ 17234 h 19191"/>
                <a:gd name="connsiteX2" fmla="*/ 21573 w 21617"/>
                <a:gd name="connsiteY2" fmla="*/ -98 h 19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17" h="19191">
                  <a:moveTo>
                    <a:pt x="21573" y="-98"/>
                  </a:moveTo>
                  <a:cubicBezTo>
                    <a:pt x="14131" y="4666"/>
                    <a:pt x="6378" y="7757"/>
                    <a:pt x="-30" y="17234"/>
                  </a:cubicBezTo>
                  <a:cubicBezTo>
                    <a:pt x="8988" y="25655"/>
                    <a:pt x="22089" y="2915"/>
                    <a:pt x="21573" y="-9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62" name="Freeform 291">
              <a:extLst>
                <a:ext uri="{FF2B5EF4-FFF2-40B4-BE49-F238E27FC236}">
                  <a16:creationId xmlns:a16="http://schemas.microsoft.com/office/drawing/2014/main" id="{259A4E17-4EED-4CCE-A9F9-A815D7E58BF8}"/>
                </a:ext>
              </a:extLst>
            </p:cNvPr>
            <p:cNvSpPr/>
            <p:nvPr/>
          </p:nvSpPr>
          <p:spPr>
            <a:xfrm rot="-1917689">
              <a:off x="5804793" y="3071917"/>
              <a:ext cx="15788" cy="24103"/>
            </a:xfrm>
            <a:custGeom>
              <a:avLst/>
              <a:gdLst>
                <a:gd name="connsiteX0" fmla="*/ -21 w 15788"/>
                <a:gd name="connsiteY0" fmla="*/ -21 h 24103"/>
                <a:gd name="connsiteX1" fmla="*/ 15767 w 15788"/>
                <a:gd name="connsiteY1" fmla="*/ 23878 h 24103"/>
                <a:gd name="connsiteX2" fmla="*/ -21 w 15788"/>
                <a:gd name="connsiteY2" fmla="*/ -21 h 24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788" h="24103">
                  <a:moveTo>
                    <a:pt x="-21" y="-21"/>
                  </a:moveTo>
                  <a:cubicBezTo>
                    <a:pt x="5121" y="6675"/>
                    <a:pt x="3364" y="25706"/>
                    <a:pt x="15767" y="23878"/>
                  </a:cubicBezTo>
                  <a:cubicBezTo>
                    <a:pt x="10289" y="17337"/>
                    <a:pt x="10392" y="-1489"/>
                    <a:pt x="-21" y="-2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63" name="Freeform 292">
              <a:extLst>
                <a:ext uri="{FF2B5EF4-FFF2-40B4-BE49-F238E27FC236}">
                  <a16:creationId xmlns:a16="http://schemas.microsoft.com/office/drawing/2014/main" id="{B8C56115-B689-4C6B-AD16-B5B5D787BF7C}"/>
                </a:ext>
              </a:extLst>
            </p:cNvPr>
            <p:cNvSpPr/>
            <p:nvPr/>
          </p:nvSpPr>
          <p:spPr>
            <a:xfrm rot="-1917689">
              <a:off x="5673228" y="1831202"/>
              <a:ext cx="138556" cy="290473"/>
            </a:xfrm>
            <a:custGeom>
              <a:avLst/>
              <a:gdLst>
                <a:gd name="connsiteX0" fmla="*/ 59983 w 138556"/>
                <a:gd name="connsiteY0" fmla="*/ 134017 h 290473"/>
                <a:gd name="connsiteX1" fmla="*/ 72412 w 138556"/>
                <a:gd name="connsiteY1" fmla="*/ 103962 h 290473"/>
                <a:gd name="connsiteX2" fmla="*/ 28483 w 138556"/>
                <a:gd name="connsiteY2" fmla="*/ -108 h 290473"/>
                <a:gd name="connsiteX3" fmla="*/ -45 w 138556"/>
                <a:gd name="connsiteY3" fmla="*/ 33501 h 290473"/>
                <a:gd name="connsiteX4" fmla="*/ 15046 w 138556"/>
                <a:gd name="connsiteY4" fmla="*/ 63838 h 290473"/>
                <a:gd name="connsiteX5" fmla="*/ 28509 w 138556"/>
                <a:gd name="connsiteY5" fmla="*/ 48309 h 290473"/>
                <a:gd name="connsiteX6" fmla="*/ 15925 w 138556"/>
                <a:gd name="connsiteY6" fmla="*/ 67856 h 290473"/>
                <a:gd name="connsiteX7" fmla="*/ 115411 w 138556"/>
                <a:gd name="connsiteY7" fmla="*/ 290366 h 290473"/>
                <a:gd name="connsiteX8" fmla="*/ 138512 w 138556"/>
                <a:gd name="connsiteY8" fmla="*/ 270613 h 290473"/>
                <a:gd name="connsiteX9" fmla="*/ 74143 w 138556"/>
                <a:gd name="connsiteY9" fmla="*/ 111997 h 290473"/>
                <a:gd name="connsiteX10" fmla="*/ 59983 w 138556"/>
                <a:gd name="connsiteY10" fmla="*/ 134017 h 290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8556" h="290473">
                  <a:moveTo>
                    <a:pt x="59983" y="134017"/>
                  </a:moveTo>
                  <a:cubicBezTo>
                    <a:pt x="58820" y="125132"/>
                    <a:pt x="64376" y="114856"/>
                    <a:pt x="72412" y="103962"/>
                  </a:cubicBezTo>
                  <a:cubicBezTo>
                    <a:pt x="58872" y="68989"/>
                    <a:pt x="43781" y="34428"/>
                    <a:pt x="28483" y="-108"/>
                  </a:cubicBezTo>
                  <a:cubicBezTo>
                    <a:pt x="18121" y="7335"/>
                    <a:pt x="8612" y="18435"/>
                    <a:pt x="-45" y="33501"/>
                  </a:cubicBezTo>
                  <a:cubicBezTo>
                    <a:pt x="6700" y="43184"/>
                    <a:pt x="8224" y="54104"/>
                    <a:pt x="15046" y="63838"/>
                  </a:cubicBezTo>
                  <a:cubicBezTo>
                    <a:pt x="19749" y="59718"/>
                    <a:pt x="22385" y="45811"/>
                    <a:pt x="28509" y="48309"/>
                  </a:cubicBezTo>
                  <a:cubicBezTo>
                    <a:pt x="24323" y="54799"/>
                    <a:pt x="20111" y="61366"/>
                    <a:pt x="15925" y="67856"/>
                  </a:cubicBezTo>
                  <a:cubicBezTo>
                    <a:pt x="49828" y="141897"/>
                    <a:pt x="77425" y="217303"/>
                    <a:pt x="115411" y="290366"/>
                  </a:cubicBezTo>
                  <a:cubicBezTo>
                    <a:pt x="122698" y="281893"/>
                    <a:pt x="131819" y="281687"/>
                    <a:pt x="138512" y="270613"/>
                  </a:cubicBezTo>
                  <a:cubicBezTo>
                    <a:pt x="120475" y="216994"/>
                    <a:pt x="99054" y="164122"/>
                    <a:pt x="74143" y="111997"/>
                  </a:cubicBezTo>
                  <a:cubicBezTo>
                    <a:pt x="66546" y="118745"/>
                    <a:pt x="70991" y="133579"/>
                    <a:pt x="59983" y="13401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64" name="Freeform 293">
              <a:extLst>
                <a:ext uri="{FF2B5EF4-FFF2-40B4-BE49-F238E27FC236}">
                  <a16:creationId xmlns:a16="http://schemas.microsoft.com/office/drawing/2014/main" id="{BC3AC18B-D7CC-48EA-A537-31E5957B6D74}"/>
                </a:ext>
              </a:extLst>
            </p:cNvPr>
            <p:cNvSpPr/>
            <p:nvPr/>
          </p:nvSpPr>
          <p:spPr>
            <a:xfrm rot="-1917689">
              <a:off x="5637861" y="1895610"/>
              <a:ext cx="163883" cy="281205"/>
            </a:xfrm>
            <a:custGeom>
              <a:avLst/>
              <a:gdLst>
                <a:gd name="connsiteX0" fmla="*/ 33578 w 163883"/>
                <a:gd name="connsiteY0" fmla="*/ 171283 h 281205"/>
                <a:gd name="connsiteX1" fmla="*/ 59005 w 163883"/>
                <a:gd name="connsiteY1" fmla="*/ 228971 h 281205"/>
                <a:gd name="connsiteX2" fmla="*/ 59884 w 163883"/>
                <a:gd name="connsiteY2" fmla="*/ 233014 h 281205"/>
                <a:gd name="connsiteX3" fmla="*/ 32958 w 163883"/>
                <a:gd name="connsiteY3" fmla="*/ 177747 h 281205"/>
                <a:gd name="connsiteX4" fmla="*/ 33578 w 163883"/>
                <a:gd name="connsiteY4" fmla="*/ 171283 h 281205"/>
                <a:gd name="connsiteX5" fmla="*/ 114536 w 163883"/>
                <a:gd name="connsiteY5" fmla="*/ 212617 h 281205"/>
                <a:gd name="connsiteX6" fmla="*/ 99316 w 163883"/>
                <a:gd name="connsiteY6" fmla="*/ 220189 h 281205"/>
                <a:gd name="connsiteX7" fmla="*/ 114536 w 163883"/>
                <a:gd name="connsiteY7" fmla="*/ 212617 h 281205"/>
                <a:gd name="connsiteX8" fmla="*/ 163840 w 163883"/>
                <a:gd name="connsiteY8" fmla="*/ 254518 h 281205"/>
                <a:gd name="connsiteX9" fmla="*/ 57325 w 163883"/>
                <a:gd name="connsiteY9" fmla="*/ -107 h 281205"/>
                <a:gd name="connsiteX10" fmla="*/ 14792 w 163883"/>
                <a:gd name="connsiteY10" fmla="*/ 249058 h 281205"/>
                <a:gd name="connsiteX11" fmla="*/ 163840 w 163883"/>
                <a:gd name="connsiteY11" fmla="*/ 254518 h 281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3883" h="281205">
                  <a:moveTo>
                    <a:pt x="33578" y="171283"/>
                  </a:moveTo>
                  <a:cubicBezTo>
                    <a:pt x="39030" y="191216"/>
                    <a:pt x="42932" y="211433"/>
                    <a:pt x="59005" y="228971"/>
                  </a:cubicBezTo>
                  <a:cubicBezTo>
                    <a:pt x="63760" y="231057"/>
                    <a:pt x="62494" y="234508"/>
                    <a:pt x="59884" y="233014"/>
                  </a:cubicBezTo>
                  <a:cubicBezTo>
                    <a:pt x="40994" y="216712"/>
                    <a:pt x="34508" y="197809"/>
                    <a:pt x="32958" y="177747"/>
                  </a:cubicBezTo>
                  <a:cubicBezTo>
                    <a:pt x="30581" y="176202"/>
                    <a:pt x="32984" y="173601"/>
                    <a:pt x="33578" y="171283"/>
                  </a:cubicBezTo>
                  <a:close/>
                  <a:moveTo>
                    <a:pt x="114536" y="212617"/>
                  </a:moveTo>
                  <a:cubicBezTo>
                    <a:pt x="110738" y="221090"/>
                    <a:pt x="103735" y="214883"/>
                    <a:pt x="99316" y="220189"/>
                  </a:cubicBezTo>
                  <a:cubicBezTo>
                    <a:pt x="95569" y="214729"/>
                    <a:pt x="108877" y="207029"/>
                    <a:pt x="114536" y="212617"/>
                  </a:cubicBezTo>
                  <a:close/>
                  <a:moveTo>
                    <a:pt x="163840" y="254518"/>
                  </a:moveTo>
                  <a:cubicBezTo>
                    <a:pt x="133684" y="168450"/>
                    <a:pt x="91719" y="84983"/>
                    <a:pt x="57325" y="-107"/>
                  </a:cubicBezTo>
                  <a:cubicBezTo>
                    <a:pt x="2259" y="52070"/>
                    <a:pt x="-15855" y="210660"/>
                    <a:pt x="14792" y="249058"/>
                  </a:cubicBezTo>
                  <a:cubicBezTo>
                    <a:pt x="56990" y="302059"/>
                    <a:pt x="120531" y="278675"/>
                    <a:pt x="163840" y="25451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65" name="Freeform 294">
              <a:extLst>
                <a:ext uri="{FF2B5EF4-FFF2-40B4-BE49-F238E27FC236}">
                  <a16:creationId xmlns:a16="http://schemas.microsoft.com/office/drawing/2014/main" id="{8A3EB7F0-854A-493A-A354-08E288012D19}"/>
                </a:ext>
              </a:extLst>
            </p:cNvPr>
            <p:cNvSpPr/>
            <p:nvPr/>
          </p:nvSpPr>
          <p:spPr>
            <a:xfrm rot="-1917689">
              <a:off x="5622252" y="2299690"/>
              <a:ext cx="34186" cy="45750"/>
            </a:xfrm>
            <a:custGeom>
              <a:avLst/>
              <a:gdLst>
                <a:gd name="connsiteX0" fmla="*/ 34149 w 34186"/>
                <a:gd name="connsiteY0" fmla="*/ 13146 h 45750"/>
                <a:gd name="connsiteX1" fmla="*/ -38 w 34186"/>
                <a:gd name="connsiteY1" fmla="*/ 1660 h 45750"/>
                <a:gd name="connsiteX2" fmla="*/ 20169 w 34186"/>
                <a:gd name="connsiteY2" fmla="*/ 45647 h 45750"/>
                <a:gd name="connsiteX3" fmla="*/ 34149 w 34186"/>
                <a:gd name="connsiteY3" fmla="*/ 13146 h 4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86" h="45750">
                  <a:moveTo>
                    <a:pt x="34149" y="13146"/>
                  </a:moveTo>
                  <a:cubicBezTo>
                    <a:pt x="22443" y="7789"/>
                    <a:pt x="9109" y="-4701"/>
                    <a:pt x="-38" y="1660"/>
                  </a:cubicBezTo>
                  <a:cubicBezTo>
                    <a:pt x="10169" y="15567"/>
                    <a:pt x="11125" y="31534"/>
                    <a:pt x="20169" y="45647"/>
                  </a:cubicBezTo>
                  <a:cubicBezTo>
                    <a:pt x="26836" y="34367"/>
                    <a:pt x="31668" y="23473"/>
                    <a:pt x="34149" y="1314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66" name="Freeform 295">
              <a:extLst>
                <a:ext uri="{FF2B5EF4-FFF2-40B4-BE49-F238E27FC236}">
                  <a16:creationId xmlns:a16="http://schemas.microsoft.com/office/drawing/2014/main" id="{D9A9B2AA-2000-4D72-A9AC-AA7342BF0C32}"/>
                </a:ext>
              </a:extLst>
            </p:cNvPr>
            <p:cNvSpPr/>
            <p:nvPr/>
          </p:nvSpPr>
          <p:spPr>
            <a:xfrm rot="-1917689">
              <a:off x="5598406" y="2289163"/>
              <a:ext cx="41249" cy="96910"/>
            </a:xfrm>
            <a:custGeom>
              <a:avLst/>
              <a:gdLst>
                <a:gd name="connsiteX0" fmla="*/ -38 w 41249"/>
                <a:gd name="connsiteY0" fmla="*/ -103 h 96910"/>
                <a:gd name="connsiteX1" fmla="*/ 38103 w 41249"/>
                <a:gd name="connsiteY1" fmla="*/ 96807 h 96910"/>
                <a:gd name="connsiteX2" fmla="*/ -38 w 41249"/>
                <a:gd name="connsiteY2" fmla="*/ -103 h 96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249" h="96910">
                  <a:moveTo>
                    <a:pt x="-38" y="-103"/>
                  </a:moveTo>
                  <a:cubicBezTo>
                    <a:pt x="7404" y="33325"/>
                    <a:pt x="22934" y="65028"/>
                    <a:pt x="38103" y="96807"/>
                  </a:cubicBezTo>
                  <a:cubicBezTo>
                    <a:pt x="48103" y="59542"/>
                    <a:pt x="33606" y="27634"/>
                    <a:pt x="-38" y="-10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67" name="Freeform 296">
              <a:extLst>
                <a:ext uri="{FF2B5EF4-FFF2-40B4-BE49-F238E27FC236}">
                  <a16:creationId xmlns:a16="http://schemas.microsoft.com/office/drawing/2014/main" id="{C943DBEB-44E6-4777-A69E-78B5689FA1E7}"/>
                </a:ext>
              </a:extLst>
            </p:cNvPr>
            <p:cNvSpPr/>
            <p:nvPr/>
          </p:nvSpPr>
          <p:spPr>
            <a:xfrm rot="-1917689">
              <a:off x="5583680" y="2288598"/>
              <a:ext cx="58657" cy="140407"/>
            </a:xfrm>
            <a:custGeom>
              <a:avLst/>
              <a:gdLst>
                <a:gd name="connsiteX0" fmla="*/ 50067 w 58657"/>
                <a:gd name="connsiteY0" fmla="*/ 140305 h 140407"/>
                <a:gd name="connsiteX1" fmla="*/ 58620 w 58657"/>
                <a:gd name="connsiteY1" fmla="*/ 121608 h 140407"/>
                <a:gd name="connsiteX2" fmla="*/ 8696 w 58657"/>
                <a:gd name="connsiteY2" fmla="*/ -103 h 140407"/>
                <a:gd name="connsiteX3" fmla="*/ -38 w 58657"/>
                <a:gd name="connsiteY3" fmla="*/ 8087 h 140407"/>
                <a:gd name="connsiteX4" fmla="*/ 50067 w 58657"/>
                <a:gd name="connsiteY4" fmla="*/ 140305 h 140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657" h="140407">
                  <a:moveTo>
                    <a:pt x="50067" y="140305"/>
                  </a:moveTo>
                  <a:cubicBezTo>
                    <a:pt x="52987" y="134099"/>
                    <a:pt x="52134" y="128639"/>
                    <a:pt x="58620" y="121608"/>
                  </a:cubicBezTo>
                  <a:cubicBezTo>
                    <a:pt x="42082" y="81021"/>
                    <a:pt x="28749" y="39712"/>
                    <a:pt x="8696" y="-103"/>
                  </a:cubicBezTo>
                  <a:cubicBezTo>
                    <a:pt x="5802" y="2653"/>
                    <a:pt x="2236" y="2318"/>
                    <a:pt x="-38" y="8087"/>
                  </a:cubicBezTo>
                  <a:cubicBezTo>
                    <a:pt x="13193" y="52949"/>
                    <a:pt x="34692" y="95906"/>
                    <a:pt x="50067" y="1403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68" name="Freeform 297">
              <a:extLst>
                <a:ext uri="{FF2B5EF4-FFF2-40B4-BE49-F238E27FC236}">
                  <a16:creationId xmlns:a16="http://schemas.microsoft.com/office/drawing/2014/main" id="{AA971937-57BF-4027-887F-1B29581F80B2}"/>
                </a:ext>
              </a:extLst>
            </p:cNvPr>
            <p:cNvSpPr/>
            <p:nvPr/>
          </p:nvSpPr>
          <p:spPr>
            <a:xfrm rot="-1917689">
              <a:off x="5715833" y="2310043"/>
              <a:ext cx="70828" cy="68150"/>
            </a:xfrm>
            <a:custGeom>
              <a:avLst/>
              <a:gdLst>
                <a:gd name="connsiteX0" fmla="*/ 35494 w 70828"/>
                <a:gd name="connsiteY0" fmla="*/ -106 h 68150"/>
                <a:gd name="connsiteX1" fmla="*/ -37 w 70828"/>
                <a:gd name="connsiteY1" fmla="*/ 49702 h 68150"/>
                <a:gd name="connsiteX2" fmla="*/ 58569 w 70828"/>
                <a:gd name="connsiteY2" fmla="*/ 66441 h 68150"/>
                <a:gd name="connsiteX3" fmla="*/ 70792 w 70828"/>
                <a:gd name="connsiteY3" fmla="*/ 25931 h 68150"/>
                <a:gd name="connsiteX4" fmla="*/ 35494 w 70828"/>
                <a:gd name="connsiteY4" fmla="*/ -106 h 6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828" h="68150">
                  <a:moveTo>
                    <a:pt x="35494" y="-106"/>
                  </a:moveTo>
                  <a:cubicBezTo>
                    <a:pt x="23245" y="13389"/>
                    <a:pt x="4666" y="32292"/>
                    <a:pt x="-37" y="49702"/>
                  </a:cubicBezTo>
                  <a:cubicBezTo>
                    <a:pt x="12651" y="57428"/>
                    <a:pt x="42316" y="73086"/>
                    <a:pt x="58569" y="66441"/>
                  </a:cubicBezTo>
                  <a:cubicBezTo>
                    <a:pt x="63014" y="52818"/>
                    <a:pt x="68854" y="38937"/>
                    <a:pt x="70792" y="25931"/>
                  </a:cubicBezTo>
                  <a:cubicBezTo>
                    <a:pt x="65055" y="16634"/>
                    <a:pt x="49602" y="616"/>
                    <a:pt x="35494" y="-10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69" name="Freeform 298">
              <a:extLst>
                <a:ext uri="{FF2B5EF4-FFF2-40B4-BE49-F238E27FC236}">
                  <a16:creationId xmlns:a16="http://schemas.microsoft.com/office/drawing/2014/main" id="{2961CF55-2E4A-435F-9D0C-7261B228E5DB}"/>
                </a:ext>
              </a:extLst>
            </p:cNvPr>
            <p:cNvSpPr/>
            <p:nvPr/>
          </p:nvSpPr>
          <p:spPr>
            <a:xfrm rot="-1917689">
              <a:off x="5556386" y="2306445"/>
              <a:ext cx="89847" cy="172863"/>
            </a:xfrm>
            <a:custGeom>
              <a:avLst/>
              <a:gdLst>
                <a:gd name="connsiteX0" fmla="*/ 34718 w 89847"/>
                <a:gd name="connsiteY0" fmla="*/ 47754 h 172863"/>
                <a:gd name="connsiteX1" fmla="*/ 47897 w 89847"/>
                <a:gd name="connsiteY1" fmla="*/ 59601 h 172863"/>
                <a:gd name="connsiteX2" fmla="*/ 34718 w 89847"/>
                <a:gd name="connsiteY2" fmla="*/ 47754 h 172863"/>
                <a:gd name="connsiteX3" fmla="*/ -37 w 89847"/>
                <a:gd name="connsiteY3" fmla="*/ 4771 h 172863"/>
                <a:gd name="connsiteX4" fmla="*/ 78983 w 89847"/>
                <a:gd name="connsiteY4" fmla="*/ 172761 h 172863"/>
                <a:gd name="connsiteX5" fmla="*/ 89810 w 89847"/>
                <a:gd name="connsiteY5" fmla="*/ 145153 h 172863"/>
                <a:gd name="connsiteX6" fmla="*/ 30584 w 89847"/>
                <a:gd name="connsiteY6" fmla="*/ 187 h 172863"/>
                <a:gd name="connsiteX7" fmla="*/ -37 w 89847"/>
                <a:gd name="connsiteY7" fmla="*/ 4771 h 172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847" h="172863">
                  <a:moveTo>
                    <a:pt x="34718" y="47754"/>
                  </a:moveTo>
                  <a:cubicBezTo>
                    <a:pt x="43272" y="45642"/>
                    <a:pt x="45882" y="54167"/>
                    <a:pt x="47897" y="59601"/>
                  </a:cubicBezTo>
                  <a:cubicBezTo>
                    <a:pt x="45339" y="63283"/>
                    <a:pt x="26140" y="53265"/>
                    <a:pt x="34718" y="47754"/>
                  </a:cubicBezTo>
                  <a:close/>
                  <a:moveTo>
                    <a:pt x="-37" y="4771"/>
                  </a:moveTo>
                  <a:cubicBezTo>
                    <a:pt x="28439" y="60296"/>
                    <a:pt x="52419" y="116799"/>
                    <a:pt x="78983" y="172761"/>
                  </a:cubicBezTo>
                  <a:cubicBezTo>
                    <a:pt x="86167" y="162820"/>
                    <a:pt x="85392" y="154554"/>
                    <a:pt x="89810" y="145153"/>
                  </a:cubicBezTo>
                  <a:cubicBezTo>
                    <a:pt x="68983" y="97072"/>
                    <a:pt x="55830" y="47342"/>
                    <a:pt x="30584" y="187"/>
                  </a:cubicBezTo>
                  <a:cubicBezTo>
                    <a:pt x="20868" y="4076"/>
                    <a:pt x="8284" y="-5350"/>
                    <a:pt x="-37" y="477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70" name="Freeform 299">
              <a:extLst>
                <a:ext uri="{FF2B5EF4-FFF2-40B4-BE49-F238E27FC236}">
                  <a16:creationId xmlns:a16="http://schemas.microsoft.com/office/drawing/2014/main" id="{63F4544F-CF9A-4FA4-916D-6E63ED71F1E6}"/>
                </a:ext>
              </a:extLst>
            </p:cNvPr>
            <p:cNvSpPr/>
            <p:nvPr/>
          </p:nvSpPr>
          <p:spPr>
            <a:xfrm rot="-1917689">
              <a:off x="5751954" y="2396151"/>
              <a:ext cx="22043" cy="49781"/>
            </a:xfrm>
            <a:custGeom>
              <a:avLst/>
              <a:gdLst>
                <a:gd name="connsiteX0" fmla="*/ 22008 w 22043"/>
                <a:gd name="connsiteY0" fmla="*/ 20472 h 49781"/>
                <a:gd name="connsiteX1" fmla="*/ 587 w 22043"/>
                <a:gd name="connsiteY1" fmla="*/ -105 h 49781"/>
                <a:gd name="connsiteX2" fmla="*/ 13610 w 22043"/>
                <a:gd name="connsiteY2" fmla="*/ 49676 h 49781"/>
                <a:gd name="connsiteX3" fmla="*/ 22008 w 22043"/>
                <a:gd name="connsiteY3" fmla="*/ 20472 h 49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043" h="49781">
                  <a:moveTo>
                    <a:pt x="22008" y="20472"/>
                  </a:moveTo>
                  <a:cubicBezTo>
                    <a:pt x="13843" y="13801"/>
                    <a:pt x="13042" y="5586"/>
                    <a:pt x="587" y="-105"/>
                  </a:cubicBezTo>
                  <a:cubicBezTo>
                    <a:pt x="-2979" y="18231"/>
                    <a:pt x="9786" y="32936"/>
                    <a:pt x="13610" y="49676"/>
                  </a:cubicBezTo>
                  <a:cubicBezTo>
                    <a:pt x="20561" y="39040"/>
                    <a:pt x="16117" y="30876"/>
                    <a:pt x="22008" y="2047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71" name="Freeform 300">
              <a:extLst>
                <a:ext uri="{FF2B5EF4-FFF2-40B4-BE49-F238E27FC236}">
                  <a16:creationId xmlns:a16="http://schemas.microsoft.com/office/drawing/2014/main" id="{4B2C3691-E4AA-40D7-B34B-AAD732195FAA}"/>
                </a:ext>
              </a:extLst>
            </p:cNvPr>
            <p:cNvSpPr/>
            <p:nvPr/>
          </p:nvSpPr>
          <p:spPr>
            <a:xfrm rot="-1917689">
              <a:off x="5751957" y="2410671"/>
              <a:ext cx="19656" cy="63353"/>
            </a:xfrm>
            <a:custGeom>
              <a:avLst/>
              <a:gdLst>
                <a:gd name="connsiteX0" fmla="*/ 19523 w 19656"/>
                <a:gd name="connsiteY0" fmla="*/ 63248 h 63353"/>
                <a:gd name="connsiteX1" fmla="*/ 1357 w 19656"/>
                <a:gd name="connsiteY1" fmla="*/ -105 h 63353"/>
                <a:gd name="connsiteX2" fmla="*/ 19523 w 19656"/>
                <a:gd name="connsiteY2" fmla="*/ 63248 h 63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56" h="63353">
                  <a:moveTo>
                    <a:pt x="19523" y="63248"/>
                  </a:moveTo>
                  <a:cubicBezTo>
                    <a:pt x="20738" y="40533"/>
                    <a:pt x="10402" y="20343"/>
                    <a:pt x="1357" y="-105"/>
                  </a:cubicBezTo>
                  <a:cubicBezTo>
                    <a:pt x="-4922" y="23665"/>
                    <a:pt x="11616" y="42568"/>
                    <a:pt x="19523" y="6324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72" name="Freeform 301">
              <a:extLst>
                <a:ext uri="{FF2B5EF4-FFF2-40B4-BE49-F238E27FC236}">
                  <a16:creationId xmlns:a16="http://schemas.microsoft.com/office/drawing/2014/main" id="{C2D199DD-E455-4CBC-9CFE-2887D72B7A5C}"/>
                </a:ext>
              </a:extLst>
            </p:cNvPr>
            <p:cNvSpPr/>
            <p:nvPr/>
          </p:nvSpPr>
          <p:spPr>
            <a:xfrm rot="-1917689">
              <a:off x="5746692" y="2429871"/>
              <a:ext cx="35126" cy="90909"/>
            </a:xfrm>
            <a:custGeom>
              <a:avLst/>
              <a:gdLst>
                <a:gd name="connsiteX0" fmla="*/ 10974 w 35126"/>
                <a:gd name="connsiteY0" fmla="*/ -105 h 90909"/>
                <a:gd name="connsiteX1" fmla="*/ -34 w 35126"/>
                <a:gd name="connsiteY1" fmla="*/ 17047 h 90909"/>
                <a:gd name="connsiteX2" fmla="*/ 28830 w 35126"/>
                <a:gd name="connsiteY2" fmla="*/ 90805 h 90909"/>
                <a:gd name="connsiteX3" fmla="*/ 10974 w 35126"/>
                <a:gd name="connsiteY3" fmla="*/ -105 h 90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26" h="90909">
                  <a:moveTo>
                    <a:pt x="10974" y="-105"/>
                  </a:moveTo>
                  <a:cubicBezTo>
                    <a:pt x="7330" y="5612"/>
                    <a:pt x="3661" y="11355"/>
                    <a:pt x="-34" y="17047"/>
                  </a:cubicBezTo>
                  <a:cubicBezTo>
                    <a:pt x="12421" y="41023"/>
                    <a:pt x="15987" y="66931"/>
                    <a:pt x="28830" y="90805"/>
                  </a:cubicBezTo>
                  <a:cubicBezTo>
                    <a:pt x="46970" y="55265"/>
                    <a:pt x="20922" y="29383"/>
                    <a:pt x="10974" y="-1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73" name="Freeform 302">
              <a:extLst>
                <a:ext uri="{FF2B5EF4-FFF2-40B4-BE49-F238E27FC236}">
                  <a16:creationId xmlns:a16="http://schemas.microsoft.com/office/drawing/2014/main" id="{DC122633-FC76-463E-983C-DF673461FF23}"/>
                </a:ext>
              </a:extLst>
            </p:cNvPr>
            <p:cNvSpPr/>
            <p:nvPr/>
          </p:nvSpPr>
          <p:spPr>
            <a:xfrm rot="-1917689">
              <a:off x="5743303" y="2458407"/>
              <a:ext cx="37823" cy="94051"/>
            </a:xfrm>
            <a:custGeom>
              <a:avLst/>
              <a:gdLst>
                <a:gd name="connsiteX0" fmla="*/ 11905 w 37823"/>
                <a:gd name="connsiteY0" fmla="*/ -105 h 94051"/>
                <a:gd name="connsiteX1" fmla="*/ -34 w 37823"/>
                <a:gd name="connsiteY1" fmla="*/ 13081 h 94051"/>
                <a:gd name="connsiteX2" fmla="*/ 34644 w 37823"/>
                <a:gd name="connsiteY2" fmla="*/ 93947 h 94051"/>
                <a:gd name="connsiteX3" fmla="*/ 11905 w 37823"/>
                <a:gd name="connsiteY3" fmla="*/ -105 h 94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23" h="94051">
                  <a:moveTo>
                    <a:pt x="11905" y="-105"/>
                  </a:moveTo>
                  <a:cubicBezTo>
                    <a:pt x="8804" y="8548"/>
                    <a:pt x="3610" y="7286"/>
                    <a:pt x="-34" y="13081"/>
                  </a:cubicBezTo>
                  <a:cubicBezTo>
                    <a:pt x="12473" y="39839"/>
                    <a:pt x="20923" y="67472"/>
                    <a:pt x="34644" y="93947"/>
                  </a:cubicBezTo>
                  <a:cubicBezTo>
                    <a:pt x="46944" y="58278"/>
                    <a:pt x="19734" y="31237"/>
                    <a:pt x="11905" y="-1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74" name="Freeform 303">
              <a:extLst>
                <a:ext uri="{FF2B5EF4-FFF2-40B4-BE49-F238E27FC236}">
                  <a16:creationId xmlns:a16="http://schemas.microsoft.com/office/drawing/2014/main" id="{56421FE5-B718-48E4-AA41-214CB11C08FE}"/>
                </a:ext>
              </a:extLst>
            </p:cNvPr>
            <p:cNvSpPr/>
            <p:nvPr/>
          </p:nvSpPr>
          <p:spPr>
            <a:xfrm rot="-1917689">
              <a:off x="5747722" y="2484533"/>
              <a:ext cx="35820" cy="95313"/>
            </a:xfrm>
            <a:custGeom>
              <a:avLst/>
              <a:gdLst>
                <a:gd name="connsiteX0" fmla="*/ 35653 w 35820"/>
                <a:gd name="connsiteY0" fmla="*/ 95209 h 95313"/>
                <a:gd name="connsiteX1" fmla="*/ -33 w 35820"/>
                <a:gd name="connsiteY1" fmla="*/ -105 h 95313"/>
                <a:gd name="connsiteX2" fmla="*/ 35653 w 35820"/>
                <a:gd name="connsiteY2" fmla="*/ 95209 h 95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20" h="95313">
                  <a:moveTo>
                    <a:pt x="35653" y="95209"/>
                  </a:moveTo>
                  <a:cubicBezTo>
                    <a:pt x="37720" y="61703"/>
                    <a:pt x="15471" y="22584"/>
                    <a:pt x="-33" y="-105"/>
                  </a:cubicBezTo>
                  <a:cubicBezTo>
                    <a:pt x="2938" y="33581"/>
                    <a:pt x="24386" y="63326"/>
                    <a:pt x="35653" y="9520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75" name="Freeform 304">
              <a:extLst>
                <a:ext uri="{FF2B5EF4-FFF2-40B4-BE49-F238E27FC236}">
                  <a16:creationId xmlns:a16="http://schemas.microsoft.com/office/drawing/2014/main" id="{50614FCB-C96F-436C-ACEA-49125FF86871}"/>
                </a:ext>
              </a:extLst>
            </p:cNvPr>
            <p:cNvSpPr/>
            <p:nvPr/>
          </p:nvSpPr>
          <p:spPr>
            <a:xfrm rot="-1917689">
              <a:off x="5862367" y="2500713"/>
              <a:ext cx="61319" cy="150941"/>
            </a:xfrm>
            <a:custGeom>
              <a:avLst/>
              <a:gdLst>
                <a:gd name="connsiteX0" fmla="*/ 51856 w 61319"/>
                <a:gd name="connsiteY0" fmla="*/ 150834 h 150941"/>
                <a:gd name="connsiteX1" fmla="*/ 61288 w 61319"/>
                <a:gd name="connsiteY1" fmla="*/ 136181 h 150941"/>
                <a:gd name="connsiteX2" fmla="*/ 10279 w 61319"/>
                <a:gd name="connsiteY2" fmla="*/ -107 h 150941"/>
                <a:gd name="connsiteX3" fmla="*/ -31 w 61319"/>
                <a:gd name="connsiteY3" fmla="*/ 10581 h 150941"/>
                <a:gd name="connsiteX4" fmla="*/ 39169 w 61319"/>
                <a:gd name="connsiteY4" fmla="*/ 122042 h 150941"/>
                <a:gd name="connsiteX5" fmla="*/ 51856 w 61319"/>
                <a:gd name="connsiteY5" fmla="*/ 150834 h 15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319" h="150941">
                  <a:moveTo>
                    <a:pt x="51856" y="150834"/>
                  </a:moveTo>
                  <a:cubicBezTo>
                    <a:pt x="55009" y="145941"/>
                    <a:pt x="58135" y="141074"/>
                    <a:pt x="61288" y="136181"/>
                  </a:cubicBezTo>
                  <a:cubicBezTo>
                    <a:pt x="45241" y="91885"/>
                    <a:pt x="33380" y="35690"/>
                    <a:pt x="10279" y="-107"/>
                  </a:cubicBezTo>
                  <a:cubicBezTo>
                    <a:pt x="7462" y="6099"/>
                    <a:pt x="3870" y="9036"/>
                    <a:pt x="-31" y="10581"/>
                  </a:cubicBezTo>
                  <a:cubicBezTo>
                    <a:pt x="10021" y="45348"/>
                    <a:pt x="27850" y="87893"/>
                    <a:pt x="39169" y="122042"/>
                  </a:cubicBezTo>
                  <a:cubicBezTo>
                    <a:pt x="42786" y="132781"/>
                    <a:pt x="40538" y="150139"/>
                    <a:pt x="51856" y="15083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76" name="Freeform 305">
              <a:extLst>
                <a:ext uri="{FF2B5EF4-FFF2-40B4-BE49-F238E27FC236}">
                  <a16:creationId xmlns:a16="http://schemas.microsoft.com/office/drawing/2014/main" id="{78E74D05-BD15-4B59-BB2C-24B0DAF7F9F7}"/>
                </a:ext>
              </a:extLst>
            </p:cNvPr>
            <p:cNvSpPr/>
            <p:nvPr/>
          </p:nvSpPr>
          <p:spPr>
            <a:xfrm rot="-1917689">
              <a:off x="5861367" y="2525953"/>
              <a:ext cx="55246" cy="155628"/>
            </a:xfrm>
            <a:custGeom>
              <a:avLst/>
              <a:gdLst>
                <a:gd name="connsiteX0" fmla="*/ 6274 w 55246"/>
                <a:gd name="connsiteY0" fmla="*/ -107 h 155628"/>
                <a:gd name="connsiteX1" fmla="*/ -31 w 55246"/>
                <a:gd name="connsiteY1" fmla="*/ 9705 h 155628"/>
                <a:gd name="connsiteX2" fmla="*/ 55216 w 55246"/>
                <a:gd name="connsiteY2" fmla="*/ 155521 h 155628"/>
                <a:gd name="connsiteX3" fmla="*/ 6274 w 55246"/>
                <a:gd name="connsiteY3" fmla="*/ -107 h 155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6" h="155628">
                  <a:moveTo>
                    <a:pt x="6274" y="-107"/>
                  </a:moveTo>
                  <a:cubicBezTo>
                    <a:pt x="4155" y="3138"/>
                    <a:pt x="2062" y="6409"/>
                    <a:pt x="-31" y="9705"/>
                  </a:cubicBezTo>
                  <a:cubicBezTo>
                    <a:pt x="21003" y="57710"/>
                    <a:pt x="36714" y="106899"/>
                    <a:pt x="55216" y="155521"/>
                  </a:cubicBezTo>
                  <a:cubicBezTo>
                    <a:pt x="47929" y="101645"/>
                    <a:pt x="25189" y="51168"/>
                    <a:pt x="6274" y="-10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77" name="Freeform 306">
              <a:extLst>
                <a:ext uri="{FF2B5EF4-FFF2-40B4-BE49-F238E27FC236}">
                  <a16:creationId xmlns:a16="http://schemas.microsoft.com/office/drawing/2014/main" id="{3A6D4BDC-B209-4882-8FF6-6A7509C58744}"/>
                </a:ext>
              </a:extLst>
            </p:cNvPr>
            <p:cNvSpPr/>
            <p:nvPr/>
          </p:nvSpPr>
          <p:spPr>
            <a:xfrm rot="-1917689">
              <a:off x="6008260" y="2610868"/>
              <a:ext cx="57402" cy="175200"/>
            </a:xfrm>
            <a:custGeom>
              <a:avLst/>
              <a:gdLst>
                <a:gd name="connsiteX0" fmla="*/ 35348 w 57402"/>
                <a:gd name="connsiteY0" fmla="*/ 62420 h 175200"/>
                <a:gd name="connsiteX1" fmla="*/ 22427 w 57402"/>
                <a:gd name="connsiteY1" fmla="*/ 61055 h 175200"/>
                <a:gd name="connsiteX2" fmla="*/ 13280 w 57402"/>
                <a:gd name="connsiteY2" fmla="*/ -109 h 175200"/>
                <a:gd name="connsiteX3" fmla="*/ -28 w 57402"/>
                <a:gd name="connsiteY3" fmla="*/ 25927 h 175200"/>
                <a:gd name="connsiteX4" fmla="*/ 49586 w 57402"/>
                <a:gd name="connsiteY4" fmla="*/ 175092 h 175200"/>
                <a:gd name="connsiteX5" fmla="*/ 35348 w 57402"/>
                <a:gd name="connsiteY5" fmla="*/ 62420 h 17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02" h="175200">
                  <a:moveTo>
                    <a:pt x="35348" y="62420"/>
                  </a:moveTo>
                  <a:cubicBezTo>
                    <a:pt x="29456" y="54308"/>
                    <a:pt x="28422" y="69142"/>
                    <a:pt x="22427" y="61055"/>
                  </a:cubicBezTo>
                  <a:cubicBezTo>
                    <a:pt x="29921" y="38392"/>
                    <a:pt x="19404" y="19644"/>
                    <a:pt x="13280" y="-109"/>
                  </a:cubicBezTo>
                  <a:cubicBezTo>
                    <a:pt x="4313" y="9548"/>
                    <a:pt x="7052" y="16630"/>
                    <a:pt x="-28" y="25927"/>
                  </a:cubicBezTo>
                  <a:cubicBezTo>
                    <a:pt x="19869" y="74910"/>
                    <a:pt x="31110" y="125799"/>
                    <a:pt x="49586" y="175092"/>
                  </a:cubicBezTo>
                  <a:cubicBezTo>
                    <a:pt x="73411" y="131311"/>
                    <a:pt x="34934" y="101128"/>
                    <a:pt x="35348" y="6242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78" name="Freeform 307">
              <a:extLst>
                <a:ext uri="{FF2B5EF4-FFF2-40B4-BE49-F238E27FC236}">
                  <a16:creationId xmlns:a16="http://schemas.microsoft.com/office/drawing/2014/main" id="{6F60797B-10AD-4304-941F-DD9082CD1F8E}"/>
                </a:ext>
              </a:extLst>
            </p:cNvPr>
            <p:cNvSpPr/>
            <p:nvPr/>
          </p:nvSpPr>
          <p:spPr>
            <a:xfrm rot="-1917689">
              <a:off x="5424791" y="2640998"/>
              <a:ext cx="138453" cy="219110"/>
            </a:xfrm>
            <a:custGeom>
              <a:avLst/>
              <a:gdLst>
                <a:gd name="connsiteX0" fmla="*/ 71005 w 138453"/>
                <a:gd name="connsiteY0" fmla="*/ 128875 h 219110"/>
                <a:gd name="connsiteX1" fmla="*/ 92608 w 138453"/>
                <a:gd name="connsiteY1" fmla="*/ 111543 h 219110"/>
                <a:gd name="connsiteX2" fmla="*/ 71005 w 138453"/>
                <a:gd name="connsiteY2" fmla="*/ 128875 h 219110"/>
                <a:gd name="connsiteX3" fmla="*/ 138423 w 138453"/>
                <a:gd name="connsiteY3" fmla="*/ 137348 h 219110"/>
                <a:gd name="connsiteX4" fmla="*/ 63873 w 138453"/>
                <a:gd name="connsiteY4" fmla="*/ -98 h 219110"/>
                <a:gd name="connsiteX5" fmla="*/ -30 w 138453"/>
                <a:gd name="connsiteY5" fmla="*/ 93851 h 219110"/>
                <a:gd name="connsiteX6" fmla="*/ 21572 w 138453"/>
                <a:gd name="connsiteY6" fmla="*/ 124858 h 219110"/>
                <a:gd name="connsiteX7" fmla="*/ 44493 w 138453"/>
                <a:gd name="connsiteY7" fmla="*/ 94598 h 219110"/>
                <a:gd name="connsiteX8" fmla="*/ 24906 w 138453"/>
                <a:gd name="connsiteY8" fmla="*/ 130472 h 219110"/>
                <a:gd name="connsiteX9" fmla="*/ 82349 w 138453"/>
                <a:gd name="connsiteY9" fmla="*/ 219013 h 219110"/>
                <a:gd name="connsiteX10" fmla="*/ 138423 w 138453"/>
                <a:gd name="connsiteY10" fmla="*/ 137348 h 219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8453" h="219110">
                  <a:moveTo>
                    <a:pt x="71005" y="128875"/>
                  </a:moveTo>
                  <a:cubicBezTo>
                    <a:pt x="77414" y="119398"/>
                    <a:pt x="85166" y="116308"/>
                    <a:pt x="92608" y="111543"/>
                  </a:cubicBezTo>
                  <a:cubicBezTo>
                    <a:pt x="93125" y="114557"/>
                    <a:pt x="80024" y="137297"/>
                    <a:pt x="71005" y="128875"/>
                  </a:cubicBezTo>
                  <a:close/>
                  <a:moveTo>
                    <a:pt x="138423" y="137348"/>
                  </a:moveTo>
                  <a:cubicBezTo>
                    <a:pt x="112764" y="91687"/>
                    <a:pt x="94029" y="44533"/>
                    <a:pt x="63873" y="-98"/>
                  </a:cubicBezTo>
                  <a:cubicBezTo>
                    <a:pt x="41651" y="27046"/>
                    <a:pt x="21004" y="61221"/>
                    <a:pt x="-30" y="93851"/>
                  </a:cubicBezTo>
                  <a:cubicBezTo>
                    <a:pt x="6998" y="104255"/>
                    <a:pt x="13097" y="114788"/>
                    <a:pt x="21572" y="124858"/>
                  </a:cubicBezTo>
                  <a:cubicBezTo>
                    <a:pt x="29480" y="116050"/>
                    <a:pt x="35139" y="96761"/>
                    <a:pt x="44493" y="94598"/>
                  </a:cubicBezTo>
                  <a:cubicBezTo>
                    <a:pt x="35733" y="107088"/>
                    <a:pt x="28834" y="119115"/>
                    <a:pt x="24906" y="130472"/>
                  </a:cubicBezTo>
                  <a:cubicBezTo>
                    <a:pt x="43433" y="160114"/>
                    <a:pt x="58860" y="190452"/>
                    <a:pt x="82349" y="219013"/>
                  </a:cubicBezTo>
                  <a:cubicBezTo>
                    <a:pt x="100877" y="191096"/>
                    <a:pt x="118578" y="159445"/>
                    <a:pt x="138423" y="13734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79" name="Freeform 308">
              <a:extLst>
                <a:ext uri="{FF2B5EF4-FFF2-40B4-BE49-F238E27FC236}">
                  <a16:creationId xmlns:a16="http://schemas.microsoft.com/office/drawing/2014/main" id="{E04B347C-5055-462F-BDFE-402777E532A2}"/>
                </a:ext>
              </a:extLst>
            </p:cNvPr>
            <p:cNvSpPr/>
            <p:nvPr/>
          </p:nvSpPr>
          <p:spPr>
            <a:xfrm rot="-1917689">
              <a:off x="5981341" y="2688688"/>
              <a:ext cx="49573" cy="111667"/>
            </a:xfrm>
            <a:custGeom>
              <a:avLst/>
              <a:gdLst>
                <a:gd name="connsiteX0" fmla="*/ 49547 w 49573"/>
                <a:gd name="connsiteY0" fmla="*/ 42308 h 111667"/>
                <a:gd name="connsiteX1" fmla="*/ 31794 w 49573"/>
                <a:gd name="connsiteY1" fmla="*/ -108 h 111667"/>
                <a:gd name="connsiteX2" fmla="*/ 11949 w 49573"/>
                <a:gd name="connsiteY2" fmla="*/ 111559 h 111667"/>
                <a:gd name="connsiteX3" fmla="*/ 49547 w 49573"/>
                <a:gd name="connsiteY3" fmla="*/ 42308 h 111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573" h="111667">
                  <a:moveTo>
                    <a:pt x="49547" y="42308"/>
                  </a:moveTo>
                  <a:cubicBezTo>
                    <a:pt x="42260" y="28478"/>
                    <a:pt x="42828" y="12897"/>
                    <a:pt x="31794" y="-108"/>
                  </a:cubicBezTo>
                  <a:cubicBezTo>
                    <a:pt x="13344" y="39732"/>
                    <a:pt x="-17019" y="82045"/>
                    <a:pt x="11949" y="111559"/>
                  </a:cubicBezTo>
                  <a:cubicBezTo>
                    <a:pt x="24765" y="88381"/>
                    <a:pt x="31975" y="66490"/>
                    <a:pt x="49547" y="4230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80" name="Freeform 309">
              <a:extLst>
                <a:ext uri="{FF2B5EF4-FFF2-40B4-BE49-F238E27FC236}">
                  <a16:creationId xmlns:a16="http://schemas.microsoft.com/office/drawing/2014/main" id="{CBDF45C0-92E9-45BA-82BC-99951226BA45}"/>
                </a:ext>
              </a:extLst>
            </p:cNvPr>
            <p:cNvSpPr/>
            <p:nvPr/>
          </p:nvSpPr>
          <p:spPr>
            <a:xfrm rot="-1917689">
              <a:off x="5652202" y="2687059"/>
              <a:ext cx="234605" cy="458927"/>
            </a:xfrm>
            <a:custGeom>
              <a:avLst/>
              <a:gdLst>
                <a:gd name="connsiteX0" fmla="*/ 234581 w 234605"/>
                <a:gd name="connsiteY0" fmla="*/ 392020 h 458927"/>
                <a:gd name="connsiteX1" fmla="*/ 53542 w 234605"/>
                <a:gd name="connsiteY1" fmla="*/ -103 h 458927"/>
                <a:gd name="connsiteX2" fmla="*/ -25 w 234605"/>
                <a:gd name="connsiteY2" fmla="*/ 83133 h 458927"/>
                <a:gd name="connsiteX3" fmla="*/ 198533 w 234605"/>
                <a:gd name="connsiteY3" fmla="*/ 458824 h 458927"/>
                <a:gd name="connsiteX4" fmla="*/ 234581 w 234605"/>
                <a:gd name="connsiteY4" fmla="*/ 392020 h 45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605" h="458927">
                  <a:moveTo>
                    <a:pt x="234581" y="392020"/>
                  </a:moveTo>
                  <a:cubicBezTo>
                    <a:pt x="180367" y="259930"/>
                    <a:pt x="121270" y="129000"/>
                    <a:pt x="53542" y="-103"/>
                  </a:cubicBezTo>
                  <a:cubicBezTo>
                    <a:pt x="35660" y="27659"/>
                    <a:pt x="17831" y="55396"/>
                    <a:pt x="-25" y="83133"/>
                  </a:cubicBezTo>
                  <a:cubicBezTo>
                    <a:pt x="73724" y="206775"/>
                    <a:pt x="133338" y="333379"/>
                    <a:pt x="198533" y="458824"/>
                  </a:cubicBezTo>
                  <a:cubicBezTo>
                    <a:pt x="208895" y="436882"/>
                    <a:pt x="219748" y="414863"/>
                    <a:pt x="234581" y="39202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81" name="Freeform 310">
              <a:extLst>
                <a:ext uri="{FF2B5EF4-FFF2-40B4-BE49-F238E27FC236}">
                  <a16:creationId xmlns:a16="http://schemas.microsoft.com/office/drawing/2014/main" id="{EE52CCD7-C064-4884-9780-15164CCD2317}"/>
                </a:ext>
              </a:extLst>
            </p:cNvPr>
            <p:cNvSpPr/>
            <p:nvPr/>
          </p:nvSpPr>
          <p:spPr>
            <a:xfrm rot="-1917689">
              <a:off x="5423845" y="2777213"/>
              <a:ext cx="40440" cy="60468"/>
            </a:xfrm>
            <a:custGeom>
              <a:avLst/>
              <a:gdLst>
                <a:gd name="connsiteX0" fmla="*/ 40411 w 40440"/>
                <a:gd name="connsiteY0" fmla="*/ 30988 h 60468"/>
                <a:gd name="connsiteX1" fmla="*/ 18860 w 40440"/>
                <a:gd name="connsiteY1" fmla="*/ -97 h 60468"/>
                <a:gd name="connsiteX2" fmla="*/ -29 w 40440"/>
                <a:gd name="connsiteY2" fmla="*/ 29262 h 60468"/>
                <a:gd name="connsiteX3" fmla="*/ 21547 w 40440"/>
                <a:gd name="connsiteY3" fmla="*/ 60372 h 60468"/>
                <a:gd name="connsiteX4" fmla="*/ 40411 w 40440"/>
                <a:gd name="connsiteY4" fmla="*/ 30988 h 60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40" h="60468">
                  <a:moveTo>
                    <a:pt x="40411" y="30988"/>
                  </a:moveTo>
                  <a:cubicBezTo>
                    <a:pt x="29971" y="21356"/>
                    <a:pt x="29351" y="9561"/>
                    <a:pt x="18860" y="-97"/>
                  </a:cubicBezTo>
                  <a:cubicBezTo>
                    <a:pt x="12555" y="9741"/>
                    <a:pt x="6276" y="19502"/>
                    <a:pt x="-29" y="29262"/>
                  </a:cubicBezTo>
                  <a:cubicBezTo>
                    <a:pt x="6973" y="39667"/>
                    <a:pt x="13072" y="50277"/>
                    <a:pt x="21547" y="60372"/>
                  </a:cubicBezTo>
                  <a:cubicBezTo>
                    <a:pt x="27827" y="50560"/>
                    <a:pt x="34132" y="40774"/>
                    <a:pt x="40411" y="3098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82" name="Freeform 311">
              <a:extLst>
                <a:ext uri="{FF2B5EF4-FFF2-40B4-BE49-F238E27FC236}">
                  <a16:creationId xmlns:a16="http://schemas.microsoft.com/office/drawing/2014/main" id="{01A32865-0267-4B08-A0F3-ABA8E13DCD7D}"/>
                </a:ext>
              </a:extLst>
            </p:cNvPr>
            <p:cNvSpPr/>
            <p:nvPr/>
          </p:nvSpPr>
          <p:spPr>
            <a:xfrm rot="-1917689">
              <a:off x="5477106" y="2781773"/>
              <a:ext cx="74782" cy="117899"/>
            </a:xfrm>
            <a:custGeom>
              <a:avLst/>
              <a:gdLst>
                <a:gd name="connsiteX0" fmla="*/ 74754 w 74782"/>
                <a:gd name="connsiteY0" fmla="*/ 90863 h 117899"/>
                <a:gd name="connsiteX1" fmla="*/ 18861 w 74782"/>
                <a:gd name="connsiteY1" fmla="*/ -98 h 117899"/>
                <a:gd name="connsiteX2" fmla="*/ -28 w 74782"/>
                <a:gd name="connsiteY2" fmla="*/ 29261 h 117899"/>
                <a:gd name="connsiteX3" fmla="*/ 57415 w 74782"/>
                <a:gd name="connsiteY3" fmla="*/ 117802 h 117899"/>
                <a:gd name="connsiteX4" fmla="*/ 74754 w 74782"/>
                <a:gd name="connsiteY4" fmla="*/ 90863 h 117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782" h="117899">
                  <a:moveTo>
                    <a:pt x="74754" y="90863"/>
                  </a:moveTo>
                  <a:cubicBezTo>
                    <a:pt x="57622" y="60243"/>
                    <a:pt x="36407" y="30446"/>
                    <a:pt x="18861" y="-98"/>
                  </a:cubicBezTo>
                  <a:cubicBezTo>
                    <a:pt x="12582" y="9689"/>
                    <a:pt x="6277" y="19501"/>
                    <a:pt x="-28" y="29261"/>
                  </a:cubicBezTo>
                  <a:cubicBezTo>
                    <a:pt x="20593" y="58440"/>
                    <a:pt x="34340" y="89164"/>
                    <a:pt x="57415" y="117802"/>
                  </a:cubicBezTo>
                  <a:cubicBezTo>
                    <a:pt x="63178" y="108839"/>
                    <a:pt x="68940" y="99851"/>
                    <a:pt x="74754" y="9086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83" name="Freeform 312">
              <a:extLst>
                <a:ext uri="{FF2B5EF4-FFF2-40B4-BE49-F238E27FC236}">
                  <a16:creationId xmlns:a16="http://schemas.microsoft.com/office/drawing/2014/main" id="{28AAC9E2-E0AE-41C6-8BAD-04AEE7B8C92C}"/>
                </a:ext>
              </a:extLst>
            </p:cNvPr>
            <p:cNvSpPr/>
            <p:nvPr/>
          </p:nvSpPr>
          <p:spPr>
            <a:xfrm rot="-1917689">
              <a:off x="5437816" y="2932768"/>
              <a:ext cx="98633" cy="162993"/>
            </a:xfrm>
            <a:custGeom>
              <a:avLst/>
              <a:gdLst>
                <a:gd name="connsiteX0" fmla="*/ 26720 w 98633"/>
                <a:gd name="connsiteY0" fmla="*/ -96 h 162993"/>
                <a:gd name="connsiteX1" fmla="*/ -25 w 98633"/>
                <a:gd name="connsiteY1" fmla="*/ 41521 h 162993"/>
                <a:gd name="connsiteX2" fmla="*/ 70933 w 98633"/>
                <a:gd name="connsiteY2" fmla="*/ 162897 h 162993"/>
                <a:gd name="connsiteX3" fmla="*/ 98608 w 98633"/>
                <a:gd name="connsiteY3" fmla="*/ 125272 h 162993"/>
                <a:gd name="connsiteX4" fmla="*/ 26720 w 98633"/>
                <a:gd name="connsiteY4" fmla="*/ -96 h 162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633" h="162993">
                  <a:moveTo>
                    <a:pt x="26720" y="-96"/>
                  </a:moveTo>
                  <a:cubicBezTo>
                    <a:pt x="17831" y="13759"/>
                    <a:pt x="8890" y="27640"/>
                    <a:pt x="-25" y="41521"/>
                  </a:cubicBezTo>
                  <a:cubicBezTo>
                    <a:pt x="22508" y="82212"/>
                    <a:pt x="45299" y="122825"/>
                    <a:pt x="70933" y="162897"/>
                  </a:cubicBezTo>
                  <a:cubicBezTo>
                    <a:pt x="79305" y="146209"/>
                    <a:pt x="90262" y="141934"/>
                    <a:pt x="98608" y="125272"/>
                  </a:cubicBezTo>
                  <a:cubicBezTo>
                    <a:pt x="73130" y="83757"/>
                    <a:pt x="53232" y="41109"/>
                    <a:pt x="26720" y="-9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84" name="Freeform 313">
              <a:extLst>
                <a:ext uri="{FF2B5EF4-FFF2-40B4-BE49-F238E27FC236}">
                  <a16:creationId xmlns:a16="http://schemas.microsoft.com/office/drawing/2014/main" id="{8A5C23D3-61F2-4BAE-8FCE-1439BE9E0F7E}"/>
                </a:ext>
              </a:extLst>
            </p:cNvPr>
            <p:cNvSpPr/>
            <p:nvPr/>
          </p:nvSpPr>
          <p:spPr>
            <a:xfrm rot="-1917689">
              <a:off x="5363617" y="3012543"/>
              <a:ext cx="220677" cy="318982"/>
            </a:xfrm>
            <a:custGeom>
              <a:avLst/>
              <a:gdLst>
                <a:gd name="connsiteX0" fmla="*/ 147605 w 220677"/>
                <a:gd name="connsiteY0" fmla="*/ 70186 h 318982"/>
                <a:gd name="connsiteX1" fmla="*/ 141791 w 220677"/>
                <a:gd name="connsiteY1" fmla="*/ 63001 h 318982"/>
                <a:gd name="connsiteX2" fmla="*/ 151274 w 220677"/>
                <a:gd name="connsiteY2" fmla="*/ 48322 h 318982"/>
                <a:gd name="connsiteX3" fmla="*/ 160422 w 220677"/>
                <a:gd name="connsiteY3" fmla="*/ 61095 h 318982"/>
                <a:gd name="connsiteX4" fmla="*/ 147605 w 220677"/>
                <a:gd name="connsiteY4" fmla="*/ 70186 h 318982"/>
                <a:gd name="connsiteX5" fmla="*/ 164091 w 220677"/>
                <a:gd name="connsiteY5" fmla="*/ 87596 h 318982"/>
                <a:gd name="connsiteX6" fmla="*/ 200862 w 220677"/>
                <a:gd name="connsiteY6" fmla="*/ 149069 h 318982"/>
                <a:gd name="connsiteX7" fmla="*/ 171275 w 220677"/>
                <a:gd name="connsiteY7" fmla="*/ 81853 h 318982"/>
                <a:gd name="connsiteX8" fmla="*/ 209622 w 220677"/>
                <a:gd name="connsiteY8" fmla="*/ 140880 h 318982"/>
                <a:gd name="connsiteX9" fmla="*/ 220656 w 220677"/>
                <a:gd name="connsiteY9" fmla="*/ 123754 h 318982"/>
                <a:gd name="connsiteX10" fmla="*/ 151274 w 220677"/>
                <a:gd name="connsiteY10" fmla="*/ -95 h 318982"/>
                <a:gd name="connsiteX11" fmla="*/ 142153 w 220677"/>
                <a:gd name="connsiteY11" fmla="*/ 35625 h 318982"/>
                <a:gd name="connsiteX12" fmla="*/ 126028 w 220677"/>
                <a:gd name="connsiteY12" fmla="*/ 39102 h 318982"/>
                <a:gd name="connsiteX13" fmla="*/ -22 w 220677"/>
                <a:gd name="connsiteY13" fmla="*/ 186541 h 318982"/>
                <a:gd name="connsiteX14" fmla="*/ 31194 w 220677"/>
                <a:gd name="connsiteY14" fmla="*/ 213376 h 318982"/>
                <a:gd name="connsiteX15" fmla="*/ 88146 w 220677"/>
                <a:gd name="connsiteY15" fmla="*/ 318888 h 318982"/>
                <a:gd name="connsiteX16" fmla="*/ 112074 w 220677"/>
                <a:gd name="connsiteY16" fmla="*/ 254736 h 318982"/>
                <a:gd name="connsiteX17" fmla="*/ 190526 w 220677"/>
                <a:gd name="connsiteY17" fmla="*/ 159757 h 318982"/>
                <a:gd name="connsiteX18" fmla="*/ 164091 w 220677"/>
                <a:gd name="connsiteY18" fmla="*/ 87596 h 318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0677" h="318982">
                  <a:moveTo>
                    <a:pt x="147605" y="70186"/>
                  </a:moveTo>
                  <a:cubicBezTo>
                    <a:pt x="146494" y="67611"/>
                    <a:pt x="145254" y="65062"/>
                    <a:pt x="141791" y="63001"/>
                  </a:cubicBezTo>
                  <a:cubicBezTo>
                    <a:pt x="144969" y="58134"/>
                    <a:pt x="148096" y="53215"/>
                    <a:pt x="151274" y="48322"/>
                  </a:cubicBezTo>
                  <a:cubicBezTo>
                    <a:pt x="157683" y="51850"/>
                    <a:pt x="156417" y="57026"/>
                    <a:pt x="160422" y="61095"/>
                  </a:cubicBezTo>
                  <a:cubicBezTo>
                    <a:pt x="155822" y="62692"/>
                    <a:pt x="152205" y="68564"/>
                    <a:pt x="147605" y="70186"/>
                  </a:cubicBezTo>
                  <a:close/>
                  <a:moveTo>
                    <a:pt x="164091" y="87596"/>
                  </a:moveTo>
                  <a:cubicBezTo>
                    <a:pt x="178950" y="104954"/>
                    <a:pt x="184764" y="146005"/>
                    <a:pt x="200862" y="149069"/>
                  </a:cubicBezTo>
                  <a:cubicBezTo>
                    <a:pt x="195384" y="127102"/>
                    <a:pt x="167864" y="98747"/>
                    <a:pt x="171275" y="81853"/>
                  </a:cubicBezTo>
                  <a:cubicBezTo>
                    <a:pt x="186650" y="99777"/>
                    <a:pt x="192077" y="130372"/>
                    <a:pt x="209622" y="140880"/>
                  </a:cubicBezTo>
                  <a:cubicBezTo>
                    <a:pt x="213292" y="135163"/>
                    <a:pt x="216961" y="129471"/>
                    <a:pt x="220656" y="123754"/>
                  </a:cubicBezTo>
                  <a:cubicBezTo>
                    <a:pt x="197193" y="82574"/>
                    <a:pt x="176185" y="40827"/>
                    <a:pt x="151274" y="-95"/>
                  </a:cubicBezTo>
                  <a:cubicBezTo>
                    <a:pt x="140912" y="13374"/>
                    <a:pt x="133083" y="26328"/>
                    <a:pt x="142153" y="35625"/>
                  </a:cubicBezTo>
                  <a:cubicBezTo>
                    <a:pt x="133625" y="42193"/>
                    <a:pt x="131377" y="32097"/>
                    <a:pt x="126028" y="39102"/>
                  </a:cubicBezTo>
                  <a:cubicBezTo>
                    <a:pt x="85381" y="94524"/>
                    <a:pt x="39902" y="127977"/>
                    <a:pt x="-22" y="186541"/>
                  </a:cubicBezTo>
                  <a:cubicBezTo>
                    <a:pt x="4449" y="196816"/>
                    <a:pt x="17291" y="205238"/>
                    <a:pt x="31194" y="213376"/>
                  </a:cubicBezTo>
                  <a:cubicBezTo>
                    <a:pt x="13984" y="255251"/>
                    <a:pt x="37654" y="298697"/>
                    <a:pt x="88146" y="318888"/>
                  </a:cubicBezTo>
                  <a:cubicBezTo>
                    <a:pt x="117966" y="311986"/>
                    <a:pt x="119284" y="272686"/>
                    <a:pt x="112074" y="254736"/>
                  </a:cubicBezTo>
                  <a:cubicBezTo>
                    <a:pt x="135357" y="229060"/>
                    <a:pt x="162954" y="191923"/>
                    <a:pt x="190526" y="159757"/>
                  </a:cubicBezTo>
                  <a:cubicBezTo>
                    <a:pt x="182076" y="135626"/>
                    <a:pt x="157760" y="114998"/>
                    <a:pt x="164091" y="8759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85" name="Freeform 314">
              <a:extLst>
                <a:ext uri="{FF2B5EF4-FFF2-40B4-BE49-F238E27FC236}">
                  <a16:creationId xmlns:a16="http://schemas.microsoft.com/office/drawing/2014/main" id="{541965DD-3914-484B-B6B8-09DD2E5CE7F8}"/>
                </a:ext>
              </a:extLst>
            </p:cNvPr>
            <p:cNvSpPr/>
            <p:nvPr/>
          </p:nvSpPr>
          <p:spPr>
            <a:xfrm rot="-1917689">
              <a:off x="5606714" y="3094781"/>
              <a:ext cx="66332" cy="106362"/>
            </a:xfrm>
            <a:custGeom>
              <a:avLst/>
              <a:gdLst>
                <a:gd name="connsiteX0" fmla="*/ 66311 w 66332"/>
                <a:gd name="connsiteY0" fmla="*/ 106263 h 106362"/>
                <a:gd name="connsiteX1" fmla="*/ 13468 w 66332"/>
                <a:gd name="connsiteY1" fmla="*/ -99 h 106362"/>
                <a:gd name="connsiteX2" fmla="*/ -21 w 66332"/>
                <a:gd name="connsiteY2" fmla="*/ 15457 h 106362"/>
                <a:gd name="connsiteX3" fmla="*/ 66311 w 66332"/>
                <a:gd name="connsiteY3" fmla="*/ 106263 h 10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332" h="106362">
                  <a:moveTo>
                    <a:pt x="66311" y="106263"/>
                  </a:moveTo>
                  <a:cubicBezTo>
                    <a:pt x="48171" y="70904"/>
                    <a:pt x="35122" y="34514"/>
                    <a:pt x="13468" y="-99"/>
                  </a:cubicBezTo>
                  <a:cubicBezTo>
                    <a:pt x="9617" y="8374"/>
                    <a:pt x="3493" y="5748"/>
                    <a:pt x="-21" y="15457"/>
                  </a:cubicBezTo>
                  <a:cubicBezTo>
                    <a:pt x="16956" y="45459"/>
                    <a:pt x="17654" y="90168"/>
                    <a:pt x="66311" y="10626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86" name="Freeform 315">
              <a:extLst>
                <a:ext uri="{FF2B5EF4-FFF2-40B4-BE49-F238E27FC236}">
                  <a16:creationId xmlns:a16="http://schemas.microsoft.com/office/drawing/2014/main" id="{DD8DFAA8-A394-4768-B163-757A08BDE0C3}"/>
                </a:ext>
              </a:extLst>
            </p:cNvPr>
            <p:cNvSpPr/>
            <p:nvPr/>
          </p:nvSpPr>
          <p:spPr>
            <a:xfrm rot="-1917689">
              <a:off x="5603413" y="3133769"/>
              <a:ext cx="28480" cy="52691"/>
            </a:xfrm>
            <a:custGeom>
              <a:avLst/>
              <a:gdLst>
                <a:gd name="connsiteX0" fmla="*/ 34 w 28480"/>
                <a:gd name="connsiteY0" fmla="*/ -98 h 52691"/>
                <a:gd name="connsiteX1" fmla="*/ 28459 w 28480"/>
                <a:gd name="connsiteY1" fmla="*/ 52594 h 52691"/>
                <a:gd name="connsiteX2" fmla="*/ 34 w 28480"/>
                <a:gd name="connsiteY2" fmla="*/ -98 h 52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80" h="52691">
                  <a:moveTo>
                    <a:pt x="34" y="-98"/>
                  </a:moveTo>
                  <a:cubicBezTo>
                    <a:pt x="-947" y="18342"/>
                    <a:pt x="11198" y="45074"/>
                    <a:pt x="28459" y="52594"/>
                  </a:cubicBezTo>
                  <a:cubicBezTo>
                    <a:pt x="19286" y="34952"/>
                    <a:pt x="15074" y="16204"/>
                    <a:pt x="34" y="-9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87" name="Freeform 316">
              <a:extLst>
                <a:ext uri="{FF2B5EF4-FFF2-40B4-BE49-F238E27FC236}">
                  <a16:creationId xmlns:a16="http://schemas.microsoft.com/office/drawing/2014/main" id="{F5922904-A844-4B80-BAE8-70FDBE765EA1}"/>
                </a:ext>
              </a:extLst>
            </p:cNvPr>
            <p:cNvSpPr/>
            <p:nvPr/>
          </p:nvSpPr>
          <p:spPr>
            <a:xfrm rot="-1917689">
              <a:off x="5588774" y="3158973"/>
              <a:ext cx="16528" cy="18719"/>
            </a:xfrm>
            <a:custGeom>
              <a:avLst/>
              <a:gdLst>
                <a:gd name="connsiteX0" fmla="*/ 16507 w 16528"/>
                <a:gd name="connsiteY0" fmla="*/ 18239 h 18719"/>
                <a:gd name="connsiteX1" fmla="*/ 4000 w 16528"/>
                <a:gd name="connsiteY1" fmla="*/ -98 h 18719"/>
                <a:gd name="connsiteX2" fmla="*/ 16507 w 16528"/>
                <a:gd name="connsiteY2" fmla="*/ 18239 h 18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28" h="18719">
                  <a:moveTo>
                    <a:pt x="16507" y="18239"/>
                  </a:moveTo>
                  <a:cubicBezTo>
                    <a:pt x="8341" y="13011"/>
                    <a:pt x="13251" y="4925"/>
                    <a:pt x="4000" y="-98"/>
                  </a:cubicBezTo>
                  <a:cubicBezTo>
                    <a:pt x="-7705" y="8247"/>
                    <a:pt x="9143" y="20995"/>
                    <a:pt x="16507" y="1823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88" name="Freeform 317">
              <a:extLst>
                <a:ext uri="{FF2B5EF4-FFF2-40B4-BE49-F238E27FC236}">
                  <a16:creationId xmlns:a16="http://schemas.microsoft.com/office/drawing/2014/main" id="{D115249C-39C8-4DE3-91EA-E0C96976497A}"/>
                </a:ext>
              </a:extLst>
            </p:cNvPr>
            <p:cNvSpPr/>
            <p:nvPr/>
          </p:nvSpPr>
          <p:spPr>
            <a:xfrm rot="-1917689">
              <a:off x="5588974" y="3169080"/>
              <a:ext cx="58916" cy="54803"/>
            </a:xfrm>
            <a:custGeom>
              <a:avLst/>
              <a:gdLst>
                <a:gd name="connsiteX0" fmla="*/ -20 w 58916"/>
                <a:gd name="connsiteY0" fmla="*/ 17003 h 54803"/>
                <a:gd name="connsiteX1" fmla="*/ 58896 w 58916"/>
                <a:gd name="connsiteY1" fmla="*/ 54705 h 54803"/>
                <a:gd name="connsiteX2" fmla="*/ 10988 w 58916"/>
                <a:gd name="connsiteY2" fmla="*/ -98 h 54803"/>
                <a:gd name="connsiteX3" fmla="*/ -20 w 58916"/>
                <a:gd name="connsiteY3" fmla="*/ 17003 h 54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916" h="54803">
                  <a:moveTo>
                    <a:pt x="-20" y="17003"/>
                  </a:moveTo>
                  <a:cubicBezTo>
                    <a:pt x="23805" y="27278"/>
                    <a:pt x="37707" y="50868"/>
                    <a:pt x="58896" y="54705"/>
                  </a:cubicBezTo>
                  <a:cubicBezTo>
                    <a:pt x="50705" y="34772"/>
                    <a:pt x="31428" y="17182"/>
                    <a:pt x="10988" y="-98"/>
                  </a:cubicBezTo>
                  <a:cubicBezTo>
                    <a:pt x="7318" y="5619"/>
                    <a:pt x="3623" y="11311"/>
                    <a:pt x="-20" y="1700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89" name="Freeform 318">
              <a:extLst>
                <a:ext uri="{FF2B5EF4-FFF2-40B4-BE49-F238E27FC236}">
                  <a16:creationId xmlns:a16="http://schemas.microsoft.com/office/drawing/2014/main" id="{5C564FBB-CC69-4D8A-B4D6-333E7CC06B2C}"/>
                </a:ext>
              </a:extLst>
            </p:cNvPr>
            <p:cNvSpPr/>
            <p:nvPr/>
          </p:nvSpPr>
          <p:spPr>
            <a:xfrm rot="-1917689">
              <a:off x="5676546" y="3175694"/>
              <a:ext cx="31877" cy="25378"/>
            </a:xfrm>
            <a:custGeom>
              <a:avLst/>
              <a:gdLst>
                <a:gd name="connsiteX0" fmla="*/ 22100 w 31877"/>
                <a:gd name="connsiteY0" fmla="*/ 15108 h 25378"/>
                <a:gd name="connsiteX1" fmla="*/ 6466 w 31877"/>
                <a:gd name="connsiteY1" fmla="*/ 1613 h 25378"/>
                <a:gd name="connsiteX2" fmla="*/ -20 w 31877"/>
                <a:gd name="connsiteY2" fmla="*/ 969 h 25378"/>
                <a:gd name="connsiteX3" fmla="*/ 22100 w 31877"/>
                <a:gd name="connsiteY3" fmla="*/ 15108 h 25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877" h="25378">
                  <a:moveTo>
                    <a:pt x="22100" y="15108"/>
                  </a:moveTo>
                  <a:cubicBezTo>
                    <a:pt x="15356" y="9159"/>
                    <a:pt x="24942" y="9365"/>
                    <a:pt x="6466" y="1613"/>
                  </a:cubicBezTo>
                  <a:cubicBezTo>
                    <a:pt x="5407" y="1175"/>
                    <a:pt x="84" y="-1580"/>
                    <a:pt x="-20" y="969"/>
                  </a:cubicBezTo>
                  <a:cubicBezTo>
                    <a:pt x="-200" y="6403"/>
                    <a:pt x="53264" y="42535"/>
                    <a:pt x="22100" y="1510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90" name="Freeform 319">
              <a:extLst>
                <a:ext uri="{FF2B5EF4-FFF2-40B4-BE49-F238E27FC236}">
                  <a16:creationId xmlns:a16="http://schemas.microsoft.com/office/drawing/2014/main" id="{6B290671-397D-46D2-B22A-429D4CA504FC}"/>
                </a:ext>
              </a:extLst>
            </p:cNvPr>
            <p:cNvSpPr/>
            <p:nvPr/>
          </p:nvSpPr>
          <p:spPr>
            <a:xfrm rot="-1917689">
              <a:off x="5889555" y="3182606"/>
              <a:ext cx="68763" cy="47308"/>
            </a:xfrm>
            <a:custGeom>
              <a:avLst/>
              <a:gdLst>
                <a:gd name="connsiteX0" fmla="*/ 68255 w 68763"/>
                <a:gd name="connsiteY0" fmla="*/ 29383 h 47308"/>
                <a:gd name="connsiteX1" fmla="*/ 527 w 68763"/>
                <a:gd name="connsiteY1" fmla="*/ -104 h 47308"/>
                <a:gd name="connsiteX2" fmla="*/ 63733 w 68763"/>
                <a:gd name="connsiteY2" fmla="*/ 47205 h 47308"/>
                <a:gd name="connsiteX3" fmla="*/ 68255 w 68763"/>
                <a:gd name="connsiteY3" fmla="*/ 29383 h 47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63" h="47308">
                  <a:moveTo>
                    <a:pt x="68255" y="29383"/>
                  </a:moveTo>
                  <a:cubicBezTo>
                    <a:pt x="46291" y="22482"/>
                    <a:pt x="23965" y="13468"/>
                    <a:pt x="527" y="-104"/>
                  </a:cubicBezTo>
                  <a:cubicBezTo>
                    <a:pt x="-5700" y="25675"/>
                    <a:pt x="43009" y="39428"/>
                    <a:pt x="63733" y="47205"/>
                  </a:cubicBezTo>
                  <a:cubicBezTo>
                    <a:pt x="67506" y="40741"/>
                    <a:pt x="69806" y="34637"/>
                    <a:pt x="68255" y="2938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91" name="Freeform 320">
              <a:extLst>
                <a:ext uri="{FF2B5EF4-FFF2-40B4-BE49-F238E27FC236}">
                  <a16:creationId xmlns:a16="http://schemas.microsoft.com/office/drawing/2014/main" id="{24D92D35-F631-4694-99B7-562188EB22F3}"/>
                </a:ext>
              </a:extLst>
            </p:cNvPr>
            <p:cNvSpPr/>
            <p:nvPr/>
          </p:nvSpPr>
          <p:spPr>
            <a:xfrm rot="-1917689">
              <a:off x="5823948" y="3192074"/>
              <a:ext cx="22164" cy="12543"/>
            </a:xfrm>
            <a:custGeom>
              <a:avLst/>
              <a:gdLst>
                <a:gd name="connsiteX0" fmla="*/ 22146 w 22164"/>
                <a:gd name="connsiteY0" fmla="*/ 12441 h 12543"/>
                <a:gd name="connsiteX1" fmla="*/ 22146 w 22164"/>
                <a:gd name="connsiteY1" fmla="*/ 12441 h 12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64" h="12543">
                  <a:moveTo>
                    <a:pt x="22146" y="12441"/>
                  </a:moveTo>
                  <a:cubicBezTo>
                    <a:pt x="-8811" y="-11381"/>
                    <a:pt x="-5969" y="4637"/>
                    <a:pt x="22146" y="1244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92" name="Freeform 321">
              <a:extLst>
                <a:ext uri="{FF2B5EF4-FFF2-40B4-BE49-F238E27FC236}">
                  <a16:creationId xmlns:a16="http://schemas.microsoft.com/office/drawing/2014/main" id="{D1EFBA2A-89AE-43EE-B3AE-1D8FB6B9990A}"/>
                </a:ext>
              </a:extLst>
            </p:cNvPr>
            <p:cNvSpPr/>
            <p:nvPr/>
          </p:nvSpPr>
          <p:spPr>
            <a:xfrm rot="-1917689">
              <a:off x="5675727" y="3196137"/>
              <a:ext cx="14798" cy="13377"/>
            </a:xfrm>
            <a:custGeom>
              <a:avLst/>
              <a:gdLst>
                <a:gd name="connsiteX0" fmla="*/ 14779 w 14798"/>
                <a:gd name="connsiteY0" fmla="*/ 13278 h 13377"/>
                <a:gd name="connsiteX1" fmla="*/ 14779 w 14798"/>
                <a:gd name="connsiteY1" fmla="*/ 13278 h 1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98" h="13377">
                  <a:moveTo>
                    <a:pt x="14779" y="13278"/>
                  </a:moveTo>
                  <a:cubicBezTo>
                    <a:pt x="4365" y="-13969"/>
                    <a:pt x="-12535" y="7973"/>
                    <a:pt x="14779" y="1327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93" name="Freeform 322">
              <a:extLst>
                <a:ext uri="{FF2B5EF4-FFF2-40B4-BE49-F238E27FC236}">
                  <a16:creationId xmlns:a16="http://schemas.microsoft.com/office/drawing/2014/main" id="{5B0B0407-523D-4895-B5A4-8EB09D8D6C86}"/>
                </a:ext>
              </a:extLst>
            </p:cNvPr>
            <p:cNvSpPr/>
            <p:nvPr/>
          </p:nvSpPr>
          <p:spPr>
            <a:xfrm rot="-1917689">
              <a:off x="5700177" y="3191848"/>
              <a:ext cx="30440" cy="24698"/>
            </a:xfrm>
            <a:custGeom>
              <a:avLst/>
              <a:gdLst>
                <a:gd name="connsiteX0" fmla="*/ 30421 w 30440"/>
                <a:gd name="connsiteY0" fmla="*/ 22769 h 24698"/>
                <a:gd name="connsiteX1" fmla="*/ -20 w 30440"/>
                <a:gd name="connsiteY1" fmla="*/ -100 h 24698"/>
                <a:gd name="connsiteX2" fmla="*/ 30421 w 30440"/>
                <a:gd name="connsiteY2" fmla="*/ 22769 h 24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40" h="24698">
                  <a:moveTo>
                    <a:pt x="30421" y="22769"/>
                  </a:moveTo>
                  <a:cubicBezTo>
                    <a:pt x="26570" y="15146"/>
                    <a:pt x="4012" y="570"/>
                    <a:pt x="-20" y="-100"/>
                  </a:cubicBezTo>
                  <a:cubicBezTo>
                    <a:pt x="4864" y="6647"/>
                    <a:pt x="17836" y="31474"/>
                    <a:pt x="30421" y="2276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94" name="Freeform 323">
              <a:extLst>
                <a:ext uri="{FF2B5EF4-FFF2-40B4-BE49-F238E27FC236}">
                  <a16:creationId xmlns:a16="http://schemas.microsoft.com/office/drawing/2014/main" id="{3FA4E66E-6965-4181-BD60-E3E1D2CC8A70}"/>
                </a:ext>
              </a:extLst>
            </p:cNvPr>
            <p:cNvSpPr/>
            <p:nvPr/>
          </p:nvSpPr>
          <p:spPr>
            <a:xfrm rot="-1917689">
              <a:off x="5770119" y="3191559"/>
              <a:ext cx="47135" cy="29510"/>
            </a:xfrm>
            <a:custGeom>
              <a:avLst/>
              <a:gdLst>
                <a:gd name="connsiteX0" fmla="*/ 47117 w 47135"/>
                <a:gd name="connsiteY0" fmla="*/ 29152 h 29510"/>
                <a:gd name="connsiteX1" fmla="*/ 2929 w 47135"/>
                <a:gd name="connsiteY1" fmla="*/ 926 h 29510"/>
                <a:gd name="connsiteX2" fmla="*/ 47117 w 47135"/>
                <a:gd name="connsiteY2" fmla="*/ 29152 h 2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135" h="29510">
                  <a:moveTo>
                    <a:pt x="47117" y="29152"/>
                  </a:moveTo>
                  <a:cubicBezTo>
                    <a:pt x="34403" y="21142"/>
                    <a:pt x="4997" y="2085"/>
                    <a:pt x="2929" y="926"/>
                  </a:cubicBezTo>
                  <a:cubicBezTo>
                    <a:pt x="-11179" y="-6929"/>
                    <a:pt x="28951" y="32963"/>
                    <a:pt x="47117" y="2915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95" name="Freeform 324">
              <a:extLst>
                <a:ext uri="{FF2B5EF4-FFF2-40B4-BE49-F238E27FC236}">
                  <a16:creationId xmlns:a16="http://schemas.microsoft.com/office/drawing/2014/main" id="{C3FDA06B-4E29-4ADA-A2E8-6C6AE964D3BB}"/>
                </a:ext>
              </a:extLst>
            </p:cNvPr>
            <p:cNvSpPr/>
            <p:nvPr/>
          </p:nvSpPr>
          <p:spPr>
            <a:xfrm rot="-1917689">
              <a:off x="5597240" y="3190566"/>
              <a:ext cx="68761" cy="43991"/>
            </a:xfrm>
            <a:custGeom>
              <a:avLst/>
              <a:gdLst>
                <a:gd name="connsiteX0" fmla="*/ -20 w 68761"/>
                <a:gd name="connsiteY0" fmla="*/ -67 h 43991"/>
                <a:gd name="connsiteX1" fmla="*/ 68742 w 68761"/>
                <a:gd name="connsiteY1" fmla="*/ 43894 h 43991"/>
                <a:gd name="connsiteX2" fmla="*/ -20 w 68761"/>
                <a:gd name="connsiteY2" fmla="*/ -67 h 43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761" h="43991">
                  <a:moveTo>
                    <a:pt x="-20" y="-67"/>
                  </a:moveTo>
                  <a:cubicBezTo>
                    <a:pt x="17216" y="14380"/>
                    <a:pt x="47061" y="37352"/>
                    <a:pt x="68742" y="43894"/>
                  </a:cubicBezTo>
                  <a:cubicBezTo>
                    <a:pt x="49000" y="30708"/>
                    <a:pt x="22306" y="-1227"/>
                    <a:pt x="-20" y="-6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96" name="Freeform 325">
              <a:extLst>
                <a:ext uri="{FF2B5EF4-FFF2-40B4-BE49-F238E27FC236}">
                  <a16:creationId xmlns:a16="http://schemas.microsoft.com/office/drawing/2014/main" id="{053B6E7A-B344-4B9D-B33C-0E09348EE2DB}"/>
                </a:ext>
              </a:extLst>
            </p:cNvPr>
            <p:cNvSpPr/>
            <p:nvPr/>
          </p:nvSpPr>
          <p:spPr>
            <a:xfrm rot="-1917689">
              <a:off x="5822172" y="3202226"/>
              <a:ext cx="50699" cy="28947"/>
            </a:xfrm>
            <a:custGeom>
              <a:avLst/>
              <a:gdLst>
                <a:gd name="connsiteX0" fmla="*/ -19 w 50699"/>
                <a:gd name="connsiteY0" fmla="*/ -102 h 28947"/>
                <a:gd name="connsiteX1" fmla="*/ 50681 w 50699"/>
                <a:gd name="connsiteY1" fmla="*/ 28845 h 28947"/>
                <a:gd name="connsiteX2" fmla="*/ -19 w 50699"/>
                <a:gd name="connsiteY2" fmla="*/ -102 h 28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699" h="28947">
                  <a:moveTo>
                    <a:pt x="-19" y="-102"/>
                  </a:moveTo>
                  <a:cubicBezTo>
                    <a:pt x="16571" y="8267"/>
                    <a:pt x="35512" y="27196"/>
                    <a:pt x="50681" y="28845"/>
                  </a:cubicBezTo>
                  <a:cubicBezTo>
                    <a:pt x="46133" y="12363"/>
                    <a:pt x="14426" y="1391"/>
                    <a:pt x="-19" y="-10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97" name="Freeform 326">
              <a:extLst>
                <a:ext uri="{FF2B5EF4-FFF2-40B4-BE49-F238E27FC236}">
                  <a16:creationId xmlns:a16="http://schemas.microsoft.com/office/drawing/2014/main" id="{21A2A891-2DE8-4568-8267-BC118F7B9BFD}"/>
                </a:ext>
              </a:extLst>
            </p:cNvPr>
            <p:cNvSpPr/>
            <p:nvPr/>
          </p:nvSpPr>
          <p:spPr>
            <a:xfrm rot="-1917689">
              <a:off x="5919505" y="3210199"/>
              <a:ext cx="48993" cy="55583"/>
            </a:xfrm>
            <a:custGeom>
              <a:avLst/>
              <a:gdLst>
                <a:gd name="connsiteX0" fmla="*/ 48976 w 48993"/>
                <a:gd name="connsiteY0" fmla="*/ 21202 h 55583"/>
                <a:gd name="connsiteX1" fmla="*/ -18 w 48993"/>
                <a:gd name="connsiteY1" fmla="*/ 213 h 55583"/>
                <a:gd name="connsiteX2" fmla="*/ 26908 w 48993"/>
                <a:gd name="connsiteY2" fmla="*/ 55480 h 55583"/>
                <a:gd name="connsiteX3" fmla="*/ 48976 w 48993"/>
                <a:gd name="connsiteY3" fmla="*/ 21202 h 5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993" h="55583">
                  <a:moveTo>
                    <a:pt x="48976" y="21202"/>
                  </a:moveTo>
                  <a:cubicBezTo>
                    <a:pt x="33058" y="16206"/>
                    <a:pt x="14091" y="-2775"/>
                    <a:pt x="-18" y="213"/>
                  </a:cubicBezTo>
                  <a:cubicBezTo>
                    <a:pt x="11869" y="18034"/>
                    <a:pt x="16727" y="37272"/>
                    <a:pt x="26908" y="55480"/>
                  </a:cubicBezTo>
                  <a:cubicBezTo>
                    <a:pt x="34221" y="44071"/>
                    <a:pt x="41611" y="32585"/>
                    <a:pt x="48976" y="2120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98" name="Freeform 327">
              <a:extLst>
                <a:ext uri="{FF2B5EF4-FFF2-40B4-BE49-F238E27FC236}">
                  <a16:creationId xmlns:a16="http://schemas.microsoft.com/office/drawing/2014/main" id="{35BFAD1E-79EF-4A6B-BD7B-A30F14A3DBE4}"/>
                </a:ext>
              </a:extLst>
            </p:cNvPr>
            <p:cNvSpPr/>
            <p:nvPr/>
          </p:nvSpPr>
          <p:spPr>
            <a:xfrm rot="-1917689">
              <a:off x="5824356" y="3176492"/>
              <a:ext cx="122384" cy="189725"/>
            </a:xfrm>
            <a:custGeom>
              <a:avLst/>
              <a:gdLst>
                <a:gd name="connsiteX0" fmla="*/ 122363 w 122384"/>
                <a:gd name="connsiteY0" fmla="*/ 143782 h 189725"/>
                <a:gd name="connsiteX1" fmla="*/ 90864 w 122384"/>
                <a:gd name="connsiteY1" fmla="*/ 57971 h 189725"/>
                <a:gd name="connsiteX2" fmla="*/ -17 w 122384"/>
                <a:gd name="connsiteY2" fmla="*/ -103 h 189725"/>
                <a:gd name="connsiteX3" fmla="*/ 85954 w 122384"/>
                <a:gd name="connsiteY3" fmla="*/ 189623 h 189725"/>
                <a:gd name="connsiteX4" fmla="*/ 122363 w 122384"/>
                <a:gd name="connsiteY4" fmla="*/ 143782 h 18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84" h="189725">
                  <a:moveTo>
                    <a:pt x="122363" y="143782"/>
                  </a:moveTo>
                  <a:cubicBezTo>
                    <a:pt x="122699" y="112852"/>
                    <a:pt x="99675" y="86944"/>
                    <a:pt x="90864" y="57971"/>
                  </a:cubicBezTo>
                  <a:cubicBezTo>
                    <a:pt x="56806" y="40819"/>
                    <a:pt x="29544" y="11048"/>
                    <a:pt x="-17" y="-103"/>
                  </a:cubicBezTo>
                  <a:cubicBezTo>
                    <a:pt x="32464" y="62246"/>
                    <a:pt x="54584" y="126913"/>
                    <a:pt x="85954" y="189623"/>
                  </a:cubicBezTo>
                  <a:cubicBezTo>
                    <a:pt x="97660" y="177081"/>
                    <a:pt x="112880" y="135309"/>
                    <a:pt x="122363" y="14378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99" name="Freeform 328">
              <a:extLst>
                <a:ext uri="{FF2B5EF4-FFF2-40B4-BE49-F238E27FC236}">
                  <a16:creationId xmlns:a16="http://schemas.microsoft.com/office/drawing/2014/main" id="{982F471A-4AB3-4543-9EA8-F72DFF004333}"/>
                </a:ext>
              </a:extLst>
            </p:cNvPr>
            <p:cNvSpPr/>
            <p:nvPr/>
          </p:nvSpPr>
          <p:spPr>
            <a:xfrm rot="-1917689">
              <a:off x="5712989" y="3218388"/>
              <a:ext cx="17713" cy="26496"/>
            </a:xfrm>
            <a:custGeom>
              <a:avLst/>
              <a:gdLst>
                <a:gd name="connsiteX0" fmla="*/ -19 w 17713"/>
                <a:gd name="connsiteY0" fmla="*/ -52 h 26496"/>
                <a:gd name="connsiteX1" fmla="*/ 14219 w 17713"/>
                <a:gd name="connsiteY1" fmla="*/ 26397 h 26496"/>
                <a:gd name="connsiteX2" fmla="*/ -19 w 17713"/>
                <a:gd name="connsiteY2" fmla="*/ -52 h 26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13" h="26496">
                  <a:moveTo>
                    <a:pt x="-19" y="-52"/>
                  </a:moveTo>
                  <a:cubicBezTo>
                    <a:pt x="7242" y="8214"/>
                    <a:pt x="9542" y="17589"/>
                    <a:pt x="14219" y="26397"/>
                  </a:cubicBezTo>
                  <a:cubicBezTo>
                    <a:pt x="23703" y="15761"/>
                    <a:pt x="12049" y="-1108"/>
                    <a:pt x="-19" y="-5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00" name="Freeform 329">
              <a:extLst>
                <a:ext uri="{FF2B5EF4-FFF2-40B4-BE49-F238E27FC236}">
                  <a16:creationId xmlns:a16="http://schemas.microsoft.com/office/drawing/2014/main" id="{14592977-E66D-49E7-8B95-5CAA0EDC4EE6}"/>
                </a:ext>
              </a:extLst>
            </p:cNvPr>
            <p:cNvSpPr/>
            <p:nvPr/>
          </p:nvSpPr>
          <p:spPr>
            <a:xfrm rot="-1917689">
              <a:off x="5683451" y="1771367"/>
              <a:ext cx="172365" cy="298678"/>
            </a:xfrm>
            <a:custGeom>
              <a:avLst/>
              <a:gdLst>
                <a:gd name="connsiteX0" fmla="*/ 139932 w 172365"/>
                <a:gd name="connsiteY0" fmla="*/ 120665 h 298678"/>
                <a:gd name="connsiteX1" fmla="*/ 109311 w 172365"/>
                <a:gd name="connsiteY1" fmla="*/ 38924 h 298678"/>
                <a:gd name="connsiteX2" fmla="*/ 139932 w 172365"/>
                <a:gd name="connsiteY2" fmla="*/ 120665 h 298678"/>
                <a:gd name="connsiteX3" fmla="*/ 164119 w 172365"/>
                <a:gd name="connsiteY3" fmla="*/ 66995 h 298678"/>
                <a:gd name="connsiteX4" fmla="*/ -46 w 172365"/>
                <a:gd name="connsiteY4" fmla="*/ 31198 h 298678"/>
                <a:gd name="connsiteX5" fmla="*/ 115565 w 172365"/>
                <a:gd name="connsiteY5" fmla="*/ 298570 h 298678"/>
                <a:gd name="connsiteX6" fmla="*/ 132232 w 172365"/>
                <a:gd name="connsiteY6" fmla="*/ 278122 h 298678"/>
                <a:gd name="connsiteX7" fmla="*/ 109182 w 172365"/>
                <a:gd name="connsiteY7" fmla="*/ 211549 h 298678"/>
                <a:gd name="connsiteX8" fmla="*/ 136961 w 172365"/>
                <a:gd name="connsiteY8" fmla="*/ 270731 h 298678"/>
                <a:gd name="connsiteX9" fmla="*/ 164119 w 172365"/>
                <a:gd name="connsiteY9" fmla="*/ 66995 h 29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365" h="298678">
                  <a:moveTo>
                    <a:pt x="139932" y="120665"/>
                  </a:moveTo>
                  <a:cubicBezTo>
                    <a:pt x="135695" y="108767"/>
                    <a:pt x="135953" y="59913"/>
                    <a:pt x="109311" y="38924"/>
                  </a:cubicBezTo>
                  <a:cubicBezTo>
                    <a:pt x="140785" y="53114"/>
                    <a:pt x="138821" y="92826"/>
                    <a:pt x="139932" y="120665"/>
                  </a:cubicBezTo>
                  <a:close/>
                  <a:moveTo>
                    <a:pt x="164119" y="66995"/>
                  </a:moveTo>
                  <a:cubicBezTo>
                    <a:pt x="142465" y="-8179"/>
                    <a:pt x="55382" y="-20309"/>
                    <a:pt x="-46" y="31198"/>
                  </a:cubicBezTo>
                  <a:cubicBezTo>
                    <a:pt x="43366" y="119275"/>
                    <a:pt x="70344" y="210931"/>
                    <a:pt x="115565" y="298570"/>
                  </a:cubicBezTo>
                  <a:cubicBezTo>
                    <a:pt x="120578" y="289196"/>
                    <a:pt x="126263" y="282887"/>
                    <a:pt x="132232" y="278122"/>
                  </a:cubicBezTo>
                  <a:cubicBezTo>
                    <a:pt x="126392" y="255536"/>
                    <a:pt x="113601" y="234419"/>
                    <a:pt x="109182" y="211549"/>
                  </a:cubicBezTo>
                  <a:cubicBezTo>
                    <a:pt x="120113" y="230916"/>
                    <a:pt x="122438" y="252214"/>
                    <a:pt x="136961" y="270731"/>
                  </a:cubicBezTo>
                  <a:cubicBezTo>
                    <a:pt x="173809" y="212502"/>
                    <a:pt x="179985" y="122391"/>
                    <a:pt x="164119" y="6699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01" name="Freeform 330">
              <a:extLst>
                <a:ext uri="{FF2B5EF4-FFF2-40B4-BE49-F238E27FC236}">
                  <a16:creationId xmlns:a16="http://schemas.microsoft.com/office/drawing/2014/main" id="{22EA53D6-E7B4-42B4-8CF2-53352DB2097F}"/>
                </a:ext>
              </a:extLst>
            </p:cNvPr>
            <p:cNvSpPr/>
            <p:nvPr/>
          </p:nvSpPr>
          <p:spPr>
            <a:xfrm rot="-1917689">
              <a:off x="5535033" y="2320352"/>
              <a:ext cx="123646" cy="252255"/>
            </a:xfrm>
            <a:custGeom>
              <a:avLst/>
              <a:gdLst>
                <a:gd name="connsiteX0" fmla="*/ -36 w 123646"/>
                <a:gd name="connsiteY0" fmla="*/ 18364 h 252255"/>
                <a:gd name="connsiteX1" fmla="*/ 95600 w 123646"/>
                <a:gd name="connsiteY1" fmla="*/ 252154 h 252255"/>
                <a:gd name="connsiteX2" fmla="*/ 108882 w 123646"/>
                <a:gd name="connsiteY2" fmla="*/ 177726 h 252255"/>
                <a:gd name="connsiteX3" fmla="*/ 118882 w 123646"/>
                <a:gd name="connsiteY3" fmla="*/ 194466 h 252255"/>
                <a:gd name="connsiteX4" fmla="*/ 123611 w 123646"/>
                <a:gd name="connsiteY4" fmla="*/ 187152 h 252255"/>
                <a:gd name="connsiteX5" fmla="*/ 36037 w 123646"/>
                <a:gd name="connsiteY5" fmla="*/ -102 h 252255"/>
                <a:gd name="connsiteX6" fmla="*/ -36 w 123646"/>
                <a:gd name="connsiteY6" fmla="*/ 18364 h 252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646" h="252255">
                  <a:moveTo>
                    <a:pt x="-36" y="18364"/>
                  </a:moveTo>
                  <a:cubicBezTo>
                    <a:pt x="39190" y="94697"/>
                    <a:pt x="59837" y="175099"/>
                    <a:pt x="95600" y="252154"/>
                  </a:cubicBezTo>
                  <a:cubicBezTo>
                    <a:pt x="109631" y="225293"/>
                    <a:pt x="121285" y="198895"/>
                    <a:pt x="108882" y="177726"/>
                  </a:cubicBezTo>
                  <a:cubicBezTo>
                    <a:pt x="114618" y="182799"/>
                    <a:pt x="111595" y="189830"/>
                    <a:pt x="118882" y="194466"/>
                  </a:cubicBezTo>
                  <a:cubicBezTo>
                    <a:pt x="120458" y="192045"/>
                    <a:pt x="122035" y="189599"/>
                    <a:pt x="123611" y="187152"/>
                  </a:cubicBezTo>
                  <a:cubicBezTo>
                    <a:pt x="96892" y="124210"/>
                    <a:pt x="72059" y="60857"/>
                    <a:pt x="36037" y="-102"/>
                  </a:cubicBezTo>
                  <a:cubicBezTo>
                    <a:pt x="24590" y="8526"/>
                    <a:pt x="10791" y="6491"/>
                    <a:pt x="-36" y="1836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02" name="Freeform 331">
              <a:extLst>
                <a:ext uri="{FF2B5EF4-FFF2-40B4-BE49-F238E27FC236}">
                  <a16:creationId xmlns:a16="http://schemas.microsoft.com/office/drawing/2014/main" id="{828FAE71-4AD6-4B4D-ABA4-CCE3BB9F1B14}"/>
                </a:ext>
              </a:extLst>
            </p:cNvPr>
            <p:cNvSpPr/>
            <p:nvPr/>
          </p:nvSpPr>
          <p:spPr>
            <a:xfrm rot="-1917689">
              <a:off x="5853419" y="2498660"/>
              <a:ext cx="12474" cy="47575"/>
            </a:xfrm>
            <a:custGeom>
              <a:avLst/>
              <a:gdLst>
                <a:gd name="connsiteX0" fmla="*/ 10407 w 12474"/>
                <a:gd name="connsiteY0" fmla="*/ 37622 h 47575"/>
                <a:gd name="connsiteX1" fmla="*/ -33 w 12474"/>
                <a:gd name="connsiteY1" fmla="*/ -107 h 47575"/>
                <a:gd name="connsiteX2" fmla="*/ 10407 w 12474"/>
                <a:gd name="connsiteY2" fmla="*/ 37622 h 4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74" h="47575">
                  <a:moveTo>
                    <a:pt x="10407" y="37622"/>
                  </a:moveTo>
                  <a:cubicBezTo>
                    <a:pt x="8598" y="30334"/>
                    <a:pt x="7332" y="15345"/>
                    <a:pt x="-33" y="-107"/>
                  </a:cubicBezTo>
                  <a:cubicBezTo>
                    <a:pt x="794" y="15525"/>
                    <a:pt x="18288" y="69376"/>
                    <a:pt x="10407" y="3762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03" name="Freeform 332">
              <a:extLst>
                <a:ext uri="{FF2B5EF4-FFF2-40B4-BE49-F238E27FC236}">
                  <a16:creationId xmlns:a16="http://schemas.microsoft.com/office/drawing/2014/main" id="{3B3A3D42-39DF-4E9F-836F-16E04930EF6D}"/>
                </a:ext>
              </a:extLst>
            </p:cNvPr>
            <p:cNvSpPr/>
            <p:nvPr/>
          </p:nvSpPr>
          <p:spPr>
            <a:xfrm rot="-1917689">
              <a:off x="5773209" y="2467034"/>
              <a:ext cx="144009" cy="324571"/>
            </a:xfrm>
            <a:custGeom>
              <a:avLst/>
              <a:gdLst>
                <a:gd name="connsiteX0" fmla="*/ 102375 w 144009"/>
                <a:gd name="connsiteY0" fmla="*/ 234998 h 324571"/>
                <a:gd name="connsiteX1" fmla="*/ 89765 w 144009"/>
                <a:gd name="connsiteY1" fmla="*/ 206154 h 324571"/>
                <a:gd name="connsiteX2" fmla="*/ 99352 w 144009"/>
                <a:gd name="connsiteY2" fmla="*/ 201982 h 324571"/>
                <a:gd name="connsiteX3" fmla="*/ 102375 w 144009"/>
                <a:gd name="connsiteY3" fmla="*/ 234998 h 324571"/>
                <a:gd name="connsiteX4" fmla="*/ 143979 w 144009"/>
                <a:gd name="connsiteY4" fmla="*/ 251223 h 324571"/>
                <a:gd name="connsiteX5" fmla="*/ 114288 w 144009"/>
                <a:gd name="connsiteY5" fmla="*/ 173524 h 324571"/>
                <a:gd name="connsiteX6" fmla="*/ 79791 w 144009"/>
                <a:gd name="connsiteY6" fmla="*/ 103114 h 324571"/>
                <a:gd name="connsiteX7" fmla="*/ 113771 w 144009"/>
                <a:gd name="connsiteY7" fmla="*/ 190470 h 324571"/>
                <a:gd name="connsiteX8" fmla="*/ 31831 w 144009"/>
                <a:gd name="connsiteY8" fmla="*/ -106 h 324571"/>
                <a:gd name="connsiteX9" fmla="*/ -31 w 144009"/>
                <a:gd name="connsiteY9" fmla="*/ 27888 h 324571"/>
                <a:gd name="connsiteX10" fmla="*/ 107259 w 144009"/>
                <a:gd name="connsiteY10" fmla="*/ 324465 h 324571"/>
                <a:gd name="connsiteX11" fmla="*/ 143979 w 144009"/>
                <a:gd name="connsiteY11" fmla="*/ 251223 h 324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4009" h="324571">
                  <a:moveTo>
                    <a:pt x="102375" y="234998"/>
                  </a:moveTo>
                  <a:cubicBezTo>
                    <a:pt x="98396" y="225340"/>
                    <a:pt x="96070" y="215348"/>
                    <a:pt x="89765" y="206154"/>
                  </a:cubicBezTo>
                  <a:cubicBezTo>
                    <a:pt x="92711" y="203553"/>
                    <a:pt x="96484" y="205098"/>
                    <a:pt x="99352" y="201982"/>
                  </a:cubicBezTo>
                  <a:cubicBezTo>
                    <a:pt x="103771" y="212258"/>
                    <a:pt x="105967" y="222997"/>
                    <a:pt x="102375" y="234998"/>
                  </a:cubicBezTo>
                  <a:close/>
                  <a:moveTo>
                    <a:pt x="143979" y="251223"/>
                  </a:moveTo>
                  <a:cubicBezTo>
                    <a:pt x="136381" y="227349"/>
                    <a:pt x="124081" y="199793"/>
                    <a:pt x="114288" y="173524"/>
                  </a:cubicBezTo>
                  <a:cubicBezTo>
                    <a:pt x="105114" y="149007"/>
                    <a:pt x="100721" y="110351"/>
                    <a:pt x="79791" y="103114"/>
                  </a:cubicBezTo>
                  <a:cubicBezTo>
                    <a:pt x="92866" y="131803"/>
                    <a:pt x="105450" y="160673"/>
                    <a:pt x="113771" y="190470"/>
                  </a:cubicBezTo>
                  <a:cubicBezTo>
                    <a:pt x="85760" y="127091"/>
                    <a:pt x="63873" y="62398"/>
                    <a:pt x="31831" y="-106"/>
                  </a:cubicBezTo>
                  <a:cubicBezTo>
                    <a:pt x="21546" y="10891"/>
                    <a:pt x="11546" y="23175"/>
                    <a:pt x="-31" y="27888"/>
                  </a:cubicBezTo>
                  <a:cubicBezTo>
                    <a:pt x="38834" y="126035"/>
                    <a:pt x="71108" y="225701"/>
                    <a:pt x="107259" y="324465"/>
                  </a:cubicBezTo>
                  <a:cubicBezTo>
                    <a:pt x="119585" y="300051"/>
                    <a:pt x="132040" y="275585"/>
                    <a:pt x="143979" y="25122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04" name="Freeform 333">
              <a:extLst>
                <a:ext uri="{FF2B5EF4-FFF2-40B4-BE49-F238E27FC236}">
                  <a16:creationId xmlns:a16="http://schemas.microsoft.com/office/drawing/2014/main" id="{DC00E0D9-6FAF-409D-BFA6-9592E3D1B28D}"/>
                </a:ext>
              </a:extLst>
            </p:cNvPr>
            <p:cNvSpPr/>
            <p:nvPr/>
          </p:nvSpPr>
          <p:spPr>
            <a:xfrm rot="-1917689">
              <a:off x="5991541" y="2671545"/>
              <a:ext cx="16873" cy="38372"/>
            </a:xfrm>
            <a:custGeom>
              <a:avLst/>
              <a:gdLst>
                <a:gd name="connsiteX0" fmla="*/ 16845 w 16873"/>
                <a:gd name="connsiteY0" fmla="*/ 38264 h 38372"/>
                <a:gd name="connsiteX1" fmla="*/ -28 w 16873"/>
                <a:gd name="connsiteY1" fmla="*/ -109 h 38372"/>
                <a:gd name="connsiteX2" fmla="*/ 16845 w 16873"/>
                <a:gd name="connsiteY2" fmla="*/ 38264 h 38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873" h="38372">
                  <a:moveTo>
                    <a:pt x="16845" y="38264"/>
                  </a:moveTo>
                  <a:cubicBezTo>
                    <a:pt x="9610" y="27216"/>
                    <a:pt x="11445" y="3085"/>
                    <a:pt x="-28" y="-109"/>
                  </a:cubicBezTo>
                  <a:cubicBezTo>
                    <a:pt x="6096" y="11223"/>
                    <a:pt x="9248" y="34247"/>
                    <a:pt x="16845" y="3826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05" name="Freeform 334">
              <a:extLst>
                <a:ext uri="{FF2B5EF4-FFF2-40B4-BE49-F238E27FC236}">
                  <a16:creationId xmlns:a16="http://schemas.microsoft.com/office/drawing/2014/main" id="{9EABD5C8-7E9E-4F76-A18F-C40F4E510BB9}"/>
                </a:ext>
              </a:extLst>
            </p:cNvPr>
            <p:cNvSpPr/>
            <p:nvPr/>
          </p:nvSpPr>
          <p:spPr>
            <a:xfrm rot="-1917689">
              <a:off x="5200568" y="2999564"/>
              <a:ext cx="1228017" cy="1141935"/>
            </a:xfrm>
            <a:custGeom>
              <a:avLst/>
              <a:gdLst>
                <a:gd name="connsiteX0" fmla="*/ 629954 w 1228017"/>
                <a:gd name="connsiteY0" fmla="*/ 970395 h 1141935"/>
                <a:gd name="connsiteX1" fmla="*/ 870090 w 1228017"/>
                <a:gd name="connsiteY1" fmla="*/ 591870 h 1141935"/>
                <a:gd name="connsiteX2" fmla="*/ 906783 w 1228017"/>
                <a:gd name="connsiteY2" fmla="*/ 604953 h 1141935"/>
                <a:gd name="connsiteX3" fmla="*/ 629954 w 1228017"/>
                <a:gd name="connsiteY3" fmla="*/ 970395 h 1141935"/>
                <a:gd name="connsiteX4" fmla="*/ 649877 w 1228017"/>
                <a:gd name="connsiteY4" fmla="*/ 858728 h 1141935"/>
                <a:gd name="connsiteX5" fmla="*/ 633391 w 1228017"/>
                <a:gd name="connsiteY5" fmla="*/ 889761 h 1141935"/>
                <a:gd name="connsiteX6" fmla="*/ 649877 w 1228017"/>
                <a:gd name="connsiteY6" fmla="*/ 858728 h 1141935"/>
                <a:gd name="connsiteX7" fmla="*/ 725435 w 1228017"/>
                <a:gd name="connsiteY7" fmla="*/ 741292 h 1141935"/>
                <a:gd name="connsiteX8" fmla="*/ 704297 w 1228017"/>
                <a:gd name="connsiteY8" fmla="*/ 779510 h 1141935"/>
                <a:gd name="connsiteX9" fmla="*/ 725435 w 1228017"/>
                <a:gd name="connsiteY9" fmla="*/ 741292 h 1141935"/>
                <a:gd name="connsiteX10" fmla="*/ 774092 w 1228017"/>
                <a:gd name="connsiteY10" fmla="*/ 654889 h 1141935"/>
                <a:gd name="connsiteX11" fmla="*/ 834817 w 1228017"/>
                <a:gd name="connsiteY11" fmla="*/ 565911 h 1141935"/>
                <a:gd name="connsiteX12" fmla="*/ 749105 w 1228017"/>
                <a:gd name="connsiteY12" fmla="*/ 704516 h 1141935"/>
                <a:gd name="connsiteX13" fmla="*/ 774092 w 1228017"/>
                <a:gd name="connsiteY13" fmla="*/ 654889 h 1141935"/>
                <a:gd name="connsiteX14" fmla="*/ 897636 w 1228017"/>
                <a:gd name="connsiteY14" fmla="*/ 505853 h 1141935"/>
                <a:gd name="connsiteX15" fmla="*/ 945777 w 1228017"/>
                <a:gd name="connsiteY15" fmla="*/ 522799 h 1141935"/>
                <a:gd name="connsiteX16" fmla="*/ 919187 w 1228017"/>
                <a:gd name="connsiteY16" fmla="*/ 574898 h 1141935"/>
                <a:gd name="connsiteX17" fmla="*/ 873216 w 1228017"/>
                <a:gd name="connsiteY17" fmla="*/ 538560 h 1141935"/>
                <a:gd name="connsiteX18" fmla="*/ 897636 w 1228017"/>
                <a:gd name="connsiteY18" fmla="*/ 505853 h 1141935"/>
                <a:gd name="connsiteX19" fmla="*/ 904638 w 1228017"/>
                <a:gd name="connsiteY19" fmla="*/ 759088 h 1141935"/>
                <a:gd name="connsiteX20" fmla="*/ 922675 w 1228017"/>
                <a:gd name="connsiteY20" fmla="*/ 725660 h 1141935"/>
                <a:gd name="connsiteX21" fmla="*/ 904638 w 1228017"/>
                <a:gd name="connsiteY21" fmla="*/ 759088 h 1141935"/>
                <a:gd name="connsiteX22" fmla="*/ 698431 w 1228017"/>
                <a:gd name="connsiteY22" fmla="*/ 1041835 h 1141935"/>
                <a:gd name="connsiteX23" fmla="*/ 736598 w 1228017"/>
                <a:gd name="connsiteY23" fmla="*/ 1004055 h 1141935"/>
                <a:gd name="connsiteX24" fmla="*/ 698431 w 1228017"/>
                <a:gd name="connsiteY24" fmla="*/ 1041835 h 1141935"/>
                <a:gd name="connsiteX25" fmla="*/ 595405 w 1228017"/>
                <a:gd name="connsiteY25" fmla="*/ 937997 h 1141935"/>
                <a:gd name="connsiteX26" fmla="*/ 605535 w 1228017"/>
                <a:gd name="connsiteY26" fmla="*/ 916828 h 1141935"/>
                <a:gd name="connsiteX27" fmla="*/ 595405 w 1228017"/>
                <a:gd name="connsiteY27" fmla="*/ 937997 h 1141935"/>
                <a:gd name="connsiteX28" fmla="*/ 538272 w 1228017"/>
                <a:gd name="connsiteY28" fmla="*/ 638870 h 1141935"/>
                <a:gd name="connsiteX29" fmla="*/ 554706 w 1228017"/>
                <a:gd name="connsiteY29" fmla="*/ 607966 h 1141935"/>
                <a:gd name="connsiteX30" fmla="*/ 538272 w 1228017"/>
                <a:gd name="connsiteY30" fmla="*/ 638870 h 1141935"/>
                <a:gd name="connsiteX31" fmla="*/ 366019 w 1228017"/>
                <a:gd name="connsiteY31" fmla="*/ 1057390 h 1141935"/>
                <a:gd name="connsiteX32" fmla="*/ 388371 w 1228017"/>
                <a:gd name="connsiteY32" fmla="*/ 995659 h 1141935"/>
                <a:gd name="connsiteX33" fmla="*/ 366019 w 1228017"/>
                <a:gd name="connsiteY33" fmla="*/ 1057390 h 1141935"/>
                <a:gd name="connsiteX34" fmla="*/ 545688 w 1228017"/>
                <a:gd name="connsiteY34" fmla="*/ 422541 h 1141935"/>
                <a:gd name="connsiteX35" fmla="*/ 532458 w 1228017"/>
                <a:gd name="connsiteY35" fmla="*/ 448578 h 1141935"/>
                <a:gd name="connsiteX36" fmla="*/ 545688 w 1228017"/>
                <a:gd name="connsiteY36" fmla="*/ 422541 h 1141935"/>
                <a:gd name="connsiteX37" fmla="*/ 667965 w 1228017"/>
                <a:gd name="connsiteY37" fmla="*/ 286459 h 1141935"/>
                <a:gd name="connsiteX38" fmla="*/ 671480 w 1228017"/>
                <a:gd name="connsiteY38" fmla="*/ 302530 h 1141935"/>
                <a:gd name="connsiteX39" fmla="*/ 649050 w 1228017"/>
                <a:gd name="connsiteY39" fmla="*/ 315844 h 1141935"/>
                <a:gd name="connsiteX40" fmla="*/ 667965 w 1228017"/>
                <a:gd name="connsiteY40" fmla="*/ 286459 h 1141935"/>
                <a:gd name="connsiteX41" fmla="*/ 798486 w 1228017"/>
                <a:gd name="connsiteY41" fmla="*/ 977992 h 1141935"/>
                <a:gd name="connsiteX42" fmla="*/ 986449 w 1228017"/>
                <a:gd name="connsiteY42" fmla="*/ 718036 h 1141935"/>
                <a:gd name="connsiteX43" fmla="*/ 943890 w 1228017"/>
                <a:gd name="connsiteY43" fmla="*/ 601064 h 1141935"/>
                <a:gd name="connsiteX44" fmla="*/ 1008827 w 1228017"/>
                <a:gd name="connsiteY44" fmla="*/ 473224 h 1141935"/>
                <a:gd name="connsiteX45" fmla="*/ 1035495 w 1228017"/>
                <a:gd name="connsiteY45" fmla="*/ 469567 h 1141935"/>
                <a:gd name="connsiteX46" fmla="*/ 1228006 w 1228017"/>
                <a:gd name="connsiteY46" fmla="*/ 143476 h 1141935"/>
                <a:gd name="connsiteX47" fmla="*/ 1181700 w 1228017"/>
                <a:gd name="connsiteY47" fmla="*/ -100 h 1141935"/>
                <a:gd name="connsiteX48" fmla="*/ 1067950 w 1228017"/>
                <a:gd name="connsiteY48" fmla="*/ 203585 h 1141935"/>
                <a:gd name="connsiteX49" fmla="*/ 1105419 w 1228017"/>
                <a:gd name="connsiteY49" fmla="*/ 307011 h 1141935"/>
                <a:gd name="connsiteX50" fmla="*/ 1064126 w 1228017"/>
                <a:gd name="connsiteY50" fmla="*/ 214916 h 1141935"/>
                <a:gd name="connsiteX51" fmla="*/ 1027200 w 1228017"/>
                <a:gd name="connsiteY51" fmla="*/ 277703 h 1141935"/>
                <a:gd name="connsiteX52" fmla="*/ 1066219 w 1228017"/>
                <a:gd name="connsiteY52" fmla="*/ 378683 h 1141935"/>
                <a:gd name="connsiteX53" fmla="*/ 1020921 w 1228017"/>
                <a:gd name="connsiteY53" fmla="*/ 287490 h 1141935"/>
                <a:gd name="connsiteX54" fmla="*/ 1018957 w 1228017"/>
                <a:gd name="connsiteY54" fmla="*/ 317364 h 1141935"/>
                <a:gd name="connsiteX55" fmla="*/ 1008336 w 1228017"/>
                <a:gd name="connsiteY55" fmla="*/ 307088 h 1141935"/>
                <a:gd name="connsiteX56" fmla="*/ 1038751 w 1228017"/>
                <a:gd name="connsiteY56" fmla="*/ 426739 h 1141935"/>
                <a:gd name="connsiteX57" fmla="*/ 992548 w 1228017"/>
                <a:gd name="connsiteY57" fmla="*/ 331580 h 1141935"/>
                <a:gd name="connsiteX58" fmla="*/ 928799 w 1228017"/>
                <a:gd name="connsiteY58" fmla="*/ 435933 h 1141935"/>
                <a:gd name="connsiteX59" fmla="*/ 930918 w 1228017"/>
                <a:gd name="connsiteY59" fmla="*/ 464931 h 1141935"/>
                <a:gd name="connsiteX60" fmla="*/ 912029 w 1228017"/>
                <a:gd name="connsiteY60" fmla="*/ 445925 h 1141935"/>
                <a:gd name="connsiteX61" fmla="*/ 847092 w 1228017"/>
                <a:gd name="connsiteY61" fmla="*/ 525349 h 1141935"/>
                <a:gd name="connsiteX62" fmla="*/ 800682 w 1228017"/>
                <a:gd name="connsiteY62" fmla="*/ 554399 h 1141935"/>
                <a:gd name="connsiteX63" fmla="*/ 549978 w 1228017"/>
                <a:gd name="connsiteY63" fmla="*/ 933207 h 1141935"/>
                <a:gd name="connsiteX64" fmla="*/ 542665 w 1228017"/>
                <a:gd name="connsiteY64" fmla="*/ 928468 h 1141935"/>
                <a:gd name="connsiteX65" fmla="*/ 831122 w 1228017"/>
                <a:gd name="connsiteY65" fmla="*/ 490968 h 1141935"/>
                <a:gd name="connsiteX66" fmla="*/ 729543 w 1228017"/>
                <a:gd name="connsiteY66" fmla="*/ 287850 h 1141935"/>
                <a:gd name="connsiteX67" fmla="*/ 378448 w 1228017"/>
                <a:gd name="connsiteY67" fmla="*/ 844203 h 1141935"/>
                <a:gd name="connsiteX68" fmla="*/ 299299 w 1228017"/>
                <a:gd name="connsiteY68" fmla="*/ 810903 h 1141935"/>
                <a:gd name="connsiteX69" fmla="*/ 709698 w 1228017"/>
                <a:gd name="connsiteY69" fmla="*/ 264801 h 1141935"/>
                <a:gd name="connsiteX70" fmla="*/ 610496 w 1228017"/>
                <a:gd name="connsiteY70" fmla="*/ 149554 h 1141935"/>
                <a:gd name="connsiteX71" fmla="*/ 128519 w 1228017"/>
                <a:gd name="connsiteY71" fmla="*/ 763929 h 1141935"/>
                <a:gd name="connsiteX72" fmla="*/ -11 w 1228017"/>
                <a:gd name="connsiteY72" fmla="*/ 775081 h 1141935"/>
                <a:gd name="connsiteX73" fmla="*/ 121491 w 1228017"/>
                <a:gd name="connsiteY73" fmla="*/ 780231 h 1141935"/>
                <a:gd name="connsiteX74" fmla="*/ 112421 w 1228017"/>
                <a:gd name="connsiteY74" fmla="*/ 815823 h 1141935"/>
                <a:gd name="connsiteX75" fmla="*/ 29989 w 1228017"/>
                <a:gd name="connsiteY75" fmla="*/ 960068 h 1141935"/>
                <a:gd name="connsiteX76" fmla="*/ 77174 w 1228017"/>
                <a:gd name="connsiteY76" fmla="*/ 972970 h 1141935"/>
                <a:gd name="connsiteX77" fmla="*/ 209736 w 1228017"/>
                <a:gd name="connsiteY77" fmla="*/ 874618 h 1141935"/>
                <a:gd name="connsiteX78" fmla="*/ 229400 w 1228017"/>
                <a:gd name="connsiteY78" fmla="*/ 887211 h 1141935"/>
                <a:gd name="connsiteX79" fmla="*/ 288265 w 1228017"/>
                <a:gd name="connsiteY79" fmla="*/ 828055 h 1141935"/>
                <a:gd name="connsiteX80" fmla="*/ 372996 w 1228017"/>
                <a:gd name="connsiteY80" fmla="*/ 858032 h 1141935"/>
                <a:gd name="connsiteX81" fmla="*/ 329455 w 1228017"/>
                <a:gd name="connsiteY81" fmla="*/ 958008 h 1141935"/>
                <a:gd name="connsiteX82" fmla="*/ 347517 w 1228017"/>
                <a:gd name="connsiteY82" fmla="*/ 973022 h 1141935"/>
                <a:gd name="connsiteX83" fmla="*/ 317594 w 1228017"/>
                <a:gd name="connsiteY83" fmla="*/ 1067898 h 1141935"/>
                <a:gd name="connsiteX84" fmla="*/ 97071 w 1228017"/>
                <a:gd name="connsiteY84" fmla="*/ 1044385 h 1141935"/>
                <a:gd name="connsiteX85" fmla="*/ 270022 w 1228017"/>
                <a:gd name="connsiteY85" fmla="*/ 1071992 h 1141935"/>
                <a:gd name="connsiteX86" fmla="*/ 319791 w 1228017"/>
                <a:gd name="connsiteY86" fmla="*/ 1096948 h 1141935"/>
                <a:gd name="connsiteX87" fmla="*/ 240719 w 1228017"/>
                <a:gd name="connsiteY87" fmla="*/ 1112091 h 1141935"/>
                <a:gd name="connsiteX88" fmla="*/ 335993 w 1228017"/>
                <a:gd name="connsiteY88" fmla="*/ 1141836 h 1141935"/>
                <a:gd name="connsiteX89" fmla="*/ 454885 w 1228017"/>
                <a:gd name="connsiteY89" fmla="*/ 1134908 h 1141935"/>
                <a:gd name="connsiteX90" fmla="*/ 427132 w 1228017"/>
                <a:gd name="connsiteY90" fmla="*/ 1124092 h 1141935"/>
                <a:gd name="connsiteX91" fmla="*/ 567032 w 1228017"/>
                <a:gd name="connsiteY91" fmla="*/ 1116752 h 1141935"/>
                <a:gd name="connsiteX92" fmla="*/ 408682 w 1228017"/>
                <a:gd name="connsiteY92" fmla="*/ 1088140 h 1141935"/>
                <a:gd name="connsiteX93" fmla="*/ 437520 w 1228017"/>
                <a:gd name="connsiteY93" fmla="*/ 1027078 h 1141935"/>
                <a:gd name="connsiteX94" fmla="*/ 456978 w 1228017"/>
                <a:gd name="connsiteY94" fmla="*/ 1029190 h 1141935"/>
                <a:gd name="connsiteX95" fmla="*/ 537910 w 1228017"/>
                <a:gd name="connsiteY95" fmla="*/ 935885 h 1141935"/>
                <a:gd name="connsiteX96" fmla="*/ 577730 w 1228017"/>
                <a:gd name="connsiteY96" fmla="*/ 992363 h 1141935"/>
                <a:gd name="connsiteX97" fmla="*/ 621659 w 1228017"/>
                <a:gd name="connsiteY97" fmla="*/ 1048042 h 1141935"/>
                <a:gd name="connsiteX98" fmla="*/ 798486 w 1228017"/>
                <a:gd name="connsiteY98" fmla="*/ 977992 h 114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228017" h="1141935">
                  <a:moveTo>
                    <a:pt x="629954" y="970395"/>
                  </a:moveTo>
                  <a:cubicBezTo>
                    <a:pt x="714504" y="843559"/>
                    <a:pt x="790630" y="711057"/>
                    <a:pt x="870090" y="591870"/>
                  </a:cubicBezTo>
                  <a:cubicBezTo>
                    <a:pt x="877919" y="576238"/>
                    <a:pt x="894793" y="601682"/>
                    <a:pt x="906783" y="604953"/>
                  </a:cubicBezTo>
                  <a:cubicBezTo>
                    <a:pt x="810605" y="708945"/>
                    <a:pt x="734530" y="904646"/>
                    <a:pt x="629954" y="970395"/>
                  </a:cubicBezTo>
                  <a:close/>
                  <a:moveTo>
                    <a:pt x="649877" y="858728"/>
                  </a:moveTo>
                  <a:cubicBezTo>
                    <a:pt x="657293" y="857955"/>
                    <a:pt x="637499" y="881030"/>
                    <a:pt x="633391" y="889761"/>
                  </a:cubicBezTo>
                  <a:cubicBezTo>
                    <a:pt x="625923" y="890534"/>
                    <a:pt x="645743" y="867484"/>
                    <a:pt x="649877" y="858728"/>
                  </a:cubicBezTo>
                  <a:close/>
                  <a:moveTo>
                    <a:pt x="725435" y="741292"/>
                  </a:moveTo>
                  <a:cubicBezTo>
                    <a:pt x="731766" y="742734"/>
                    <a:pt x="709672" y="768513"/>
                    <a:pt x="704297" y="779510"/>
                  </a:cubicBezTo>
                  <a:cubicBezTo>
                    <a:pt x="697966" y="777991"/>
                    <a:pt x="720060" y="752314"/>
                    <a:pt x="725435" y="741292"/>
                  </a:cubicBezTo>
                  <a:close/>
                  <a:moveTo>
                    <a:pt x="774092" y="654889"/>
                  </a:moveTo>
                  <a:cubicBezTo>
                    <a:pt x="789364" y="628620"/>
                    <a:pt x="814352" y="591201"/>
                    <a:pt x="834817" y="565911"/>
                  </a:cubicBezTo>
                  <a:cubicBezTo>
                    <a:pt x="817479" y="593492"/>
                    <a:pt x="767038" y="679381"/>
                    <a:pt x="749105" y="704516"/>
                  </a:cubicBezTo>
                  <a:cubicBezTo>
                    <a:pt x="714814" y="752572"/>
                    <a:pt x="767296" y="666478"/>
                    <a:pt x="774092" y="654889"/>
                  </a:cubicBezTo>
                  <a:close/>
                  <a:moveTo>
                    <a:pt x="897636" y="505853"/>
                  </a:moveTo>
                  <a:cubicBezTo>
                    <a:pt x="915130" y="517829"/>
                    <a:pt x="931952" y="527306"/>
                    <a:pt x="945777" y="522799"/>
                  </a:cubicBezTo>
                  <a:cubicBezTo>
                    <a:pt x="951332" y="536964"/>
                    <a:pt x="926525" y="557824"/>
                    <a:pt x="919187" y="574898"/>
                  </a:cubicBezTo>
                  <a:cubicBezTo>
                    <a:pt x="900995" y="563387"/>
                    <a:pt x="887765" y="550793"/>
                    <a:pt x="873216" y="538560"/>
                  </a:cubicBezTo>
                  <a:cubicBezTo>
                    <a:pt x="880659" y="524267"/>
                    <a:pt x="889470" y="516387"/>
                    <a:pt x="897636" y="505853"/>
                  </a:cubicBezTo>
                  <a:close/>
                  <a:moveTo>
                    <a:pt x="904638" y="759088"/>
                  </a:moveTo>
                  <a:cubicBezTo>
                    <a:pt x="903527" y="748786"/>
                    <a:pt x="912804" y="732252"/>
                    <a:pt x="922675" y="725660"/>
                  </a:cubicBezTo>
                  <a:cubicBezTo>
                    <a:pt x="924587" y="735060"/>
                    <a:pt x="909367" y="748168"/>
                    <a:pt x="904638" y="759088"/>
                  </a:cubicBezTo>
                  <a:close/>
                  <a:moveTo>
                    <a:pt x="698431" y="1041835"/>
                  </a:moveTo>
                  <a:cubicBezTo>
                    <a:pt x="703083" y="1030555"/>
                    <a:pt x="725822" y="1019069"/>
                    <a:pt x="736598" y="1004055"/>
                  </a:cubicBezTo>
                  <a:cubicBezTo>
                    <a:pt x="733962" y="1024374"/>
                    <a:pt x="710628" y="1033182"/>
                    <a:pt x="698431" y="1041835"/>
                  </a:cubicBezTo>
                  <a:close/>
                  <a:moveTo>
                    <a:pt x="595405" y="937997"/>
                  </a:moveTo>
                  <a:cubicBezTo>
                    <a:pt x="586826" y="941809"/>
                    <a:pt x="602770" y="922468"/>
                    <a:pt x="605535" y="916828"/>
                  </a:cubicBezTo>
                  <a:cubicBezTo>
                    <a:pt x="614062" y="913068"/>
                    <a:pt x="598093" y="932306"/>
                    <a:pt x="595405" y="937997"/>
                  </a:cubicBezTo>
                  <a:close/>
                  <a:moveTo>
                    <a:pt x="538272" y="638870"/>
                  </a:moveTo>
                  <a:cubicBezTo>
                    <a:pt x="535791" y="630294"/>
                    <a:pt x="550469" y="617959"/>
                    <a:pt x="554706" y="607966"/>
                  </a:cubicBezTo>
                  <a:cubicBezTo>
                    <a:pt x="557885" y="607425"/>
                    <a:pt x="546980" y="636501"/>
                    <a:pt x="538272" y="638870"/>
                  </a:cubicBezTo>
                  <a:close/>
                  <a:moveTo>
                    <a:pt x="366019" y="1057390"/>
                  </a:moveTo>
                  <a:cubicBezTo>
                    <a:pt x="364882" y="1038668"/>
                    <a:pt x="377286" y="1017086"/>
                    <a:pt x="388371" y="995659"/>
                  </a:cubicBezTo>
                  <a:cubicBezTo>
                    <a:pt x="385865" y="1015257"/>
                    <a:pt x="378423" y="1035757"/>
                    <a:pt x="366019" y="1057390"/>
                  </a:cubicBezTo>
                  <a:close/>
                  <a:moveTo>
                    <a:pt x="545688" y="422541"/>
                  </a:moveTo>
                  <a:cubicBezTo>
                    <a:pt x="549228" y="429546"/>
                    <a:pt x="535714" y="440182"/>
                    <a:pt x="532458" y="448578"/>
                  </a:cubicBezTo>
                  <a:cubicBezTo>
                    <a:pt x="521941" y="440105"/>
                    <a:pt x="542355" y="429546"/>
                    <a:pt x="545688" y="422541"/>
                  </a:cubicBezTo>
                  <a:close/>
                  <a:moveTo>
                    <a:pt x="667965" y="286459"/>
                  </a:moveTo>
                  <a:cubicBezTo>
                    <a:pt x="673237" y="290940"/>
                    <a:pt x="668637" y="297585"/>
                    <a:pt x="671480" y="302530"/>
                  </a:cubicBezTo>
                  <a:cubicBezTo>
                    <a:pt x="664968" y="311569"/>
                    <a:pt x="655149" y="305208"/>
                    <a:pt x="649050" y="315844"/>
                  </a:cubicBezTo>
                  <a:cubicBezTo>
                    <a:pt x="646466" y="303405"/>
                    <a:pt x="663392" y="298306"/>
                    <a:pt x="667965" y="286459"/>
                  </a:cubicBezTo>
                  <a:close/>
                  <a:moveTo>
                    <a:pt x="798486" y="977992"/>
                  </a:moveTo>
                  <a:cubicBezTo>
                    <a:pt x="849624" y="910441"/>
                    <a:pt x="950867" y="792232"/>
                    <a:pt x="986449" y="718036"/>
                  </a:cubicBezTo>
                  <a:cubicBezTo>
                    <a:pt x="1010094" y="668719"/>
                    <a:pt x="968878" y="634106"/>
                    <a:pt x="943890" y="601064"/>
                  </a:cubicBezTo>
                  <a:cubicBezTo>
                    <a:pt x="974485" y="556923"/>
                    <a:pt x="976217" y="511133"/>
                    <a:pt x="1008827" y="473224"/>
                  </a:cubicBezTo>
                  <a:cubicBezTo>
                    <a:pt x="1016967" y="468434"/>
                    <a:pt x="1028750" y="480589"/>
                    <a:pt x="1035495" y="469567"/>
                  </a:cubicBezTo>
                  <a:cubicBezTo>
                    <a:pt x="1115419" y="365858"/>
                    <a:pt x="1156325" y="252439"/>
                    <a:pt x="1228006" y="143476"/>
                  </a:cubicBezTo>
                  <a:cubicBezTo>
                    <a:pt x="1214208" y="95266"/>
                    <a:pt x="1201804" y="46720"/>
                    <a:pt x="1181700" y="-100"/>
                  </a:cubicBezTo>
                  <a:cubicBezTo>
                    <a:pt x="1143766" y="67761"/>
                    <a:pt x="1105626" y="135724"/>
                    <a:pt x="1067950" y="203585"/>
                  </a:cubicBezTo>
                  <a:cubicBezTo>
                    <a:pt x="1080018" y="238172"/>
                    <a:pt x="1101207" y="270698"/>
                    <a:pt x="1105419" y="307011"/>
                  </a:cubicBezTo>
                  <a:cubicBezTo>
                    <a:pt x="1087434" y="277266"/>
                    <a:pt x="1081930" y="244713"/>
                    <a:pt x="1064126" y="214916"/>
                  </a:cubicBezTo>
                  <a:cubicBezTo>
                    <a:pt x="1049268" y="236343"/>
                    <a:pt x="1043893" y="255813"/>
                    <a:pt x="1027200" y="277703"/>
                  </a:cubicBezTo>
                  <a:cubicBezTo>
                    <a:pt x="1039526" y="311492"/>
                    <a:pt x="1069682" y="341392"/>
                    <a:pt x="1066219" y="378683"/>
                  </a:cubicBezTo>
                  <a:cubicBezTo>
                    <a:pt x="1049965" y="348525"/>
                    <a:pt x="1040895" y="316823"/>
                    <a:pt x="1020921" y="287490"/>
                  </a:cubicBezTo>
                  <a:cubicBezTo>
                    <a:pt x="1003039" y="299851"/>
                    <a:pt x="1028311" y="313835"/>
                    <a:pt x="1018957" y="317364"/>
                  </a:cubicBezTo>
                  <a:cubicBezTo>
                    <a:pt x="1018052" y="314067"/>
                    <a:pt x="1013091" y="296426"/>
                    <a:pt x="1008336" y="307088"/>
                  </a:cubicBezTo>
                  <a:cubicBezTo>
                    <a:pt x="993013" y="352517"/>
                    <a:pt x="1048182" y="382623"/>
                    <a:pt x="1038751" y="426739"/>
                  </a:cubicBezTo>
                  <a:cubicBezTo>
                    <a:pt x="1019319" y="395912"/>
                    <a:pt x="1013324" y="362123"/>
                    <a:pt x="992548" y="331580"/>
                  </a:cubicBezTo>
                  <a:cubicBezTo>
                    <a:pt x="967793" y="367119"/>
                    <a:pt x="954511" y="400213"/>
                    <a:pt x="928799" y="435933"/>
                  </a:cubicBezTo>
                  <a:cubicBezTo>
                    <a:pt x="924381" y="446260"/>
                    <a:pt x="943218" y="459677"/>
                    <a:pt x="930918" y="464931"/>
                  </a:cubicBezTo>
                  <a:cubicBezTo>
                    <a:pt x="923476" y="458956"/>
                    <a:pt x="926551" y="443813"/>
                    <a:pt x="912029" y="445925"/>
                  </a:cubicBezTo>
                  <a:cubicBezTo>
                    <a:pt x="887842" y="460965"/>
                    <a:pt x="867273" y="492281"/>
                    <a:pt x="847092" y="525349"/>
                  </a:cubicBezTo>
                  <a:cubicBezTo>
                    <a:pt x="828461" y="530165"/>
                    <a:pt x="813654" y="538869"/>
                    <a:pt x="800682" y="554399"/>
                  </a:cubicBezTo>
                  <a:cubicBezTo>
                    <a:pt x="709930" y="661997"/>
                    <a:pt x="651557" y="841885"/>
                    <a:pt x="549978" y="933207"/>
                  </a:cubicBezTo>
                  <a:cubicBezTo>
                    <a:pt x="547549" y="931636"/>
                    <a:pt x="545068" y="930039"/>
                    <a:pt x="542665" y="928468"/>
                  </a:cubicBezTo>
                  <a:cubicBezTo>
                    <a:pt x="628610" y="774797"/>
                    <a:pt x="738355" y="646184"/>
                    <a:pt x="831122" y="490968"/>
                  </a:cubicBezTo>
                  <a:cubicBezTo>
                    <a:pt x="795902" y="423545"/>
                    <a:pt x="765487" y="355067"/>
                    <a:pt x="729543" y="287850"/>
                  </a:cubicBezTo>
                  <a:cubicBezTo>
                    <a:pt x="609773" y="478503"/>
                    <a:pt x="482379" y="657954"/>
                    <a:pt x="378448" y="844203"/>
                  </a:cubicBezTo>
                  <a:cubicBezTo>
                    <a:pt x="351523" y="830631"/>
                    <a:pt x="326561" y="826201"/>
                    <a:pt x="299299" y="810903"/>
                  </a:cubicBezTo>
                  <a:cubicBezTo>
                    <a:pt x="440672" y="649738"/>
                    <a:pt x="568221" y="425657"/>
                    <a:pt x="709698" y="264801"/>
                  </a:cubicBezTo>
                  <a:cubicBezTo>
                    <a:pt x="721559" y="216564"/>
                    <a:pt x="648947" y="186768"/>
                    <a:pt x="610496" y="149554"/>
                  </a:cubicBezTo>
                  <a:cubicBezTo>
                    <a:pt x="449251" y="351616"/>
                    <a:pt x="291857" y="571602"/>
                    <a:pt x="128519" y="763929"/>
                  </a:cubicBezTo>
                  <a:cubicBezTo>
                    <a:pt x="85882" y="762229"/>
                    <a:pt x="26785" y="736888"/>
                    <a:pt x="-11" y="775081"/>
                  </a:cubicBezTo>
                  <a:cubicBezTo>
                    <a:pt x="39137" y="770677"/>
                    <a:pt x="79784" y="772994"/>
                    <a:pt x="121491" y="780231"/>
                  </a:cubicBezTo>
                  <a:cubicBezTo>
                    <a:pt x="106891" y="794550"/>
                    <a:pt x="114643" y="804105"/>
                    <a:pt x="112421" y="815823"/>
                  </a:cubicBezTo>
                  <a:cubicBezTo>
                    <a:pt x="79500" y="858702"/>
                    <a:pt x="35648" y="921927"/>
                    <a:pt x="29989" y="960068"/>
                  </a:cubicBezTo>
                  <a:cubicBezTo>
                    <a:pt x="51670" y="970858"/>
                    <a:pt x="58853" y="964832"/>
                    <a:pt x="77174" y="972970"/>
                  </a:cubicBezTo>
                  <a:cubicBezTo>
                    <a:pt x="122679" y="946109"/>
                    <a:pt x="169890" y="926923"/>
                    <a:pt x="209736" y="874618"/>
                  </a:cubicBezTo>
                  <a:cubicBezTo>
                    <a:pt x="216299" y="878790"/>
                    <a:pt x="222863" y="883013"/>
                    <a:pt x="229400" y="887211"/>
                  </a:cubicBezTo>
                  <a:cubicBezTo>
                    <a:pt x="249246" y="868540"/>
                    <a:pt x="268549" y="847113"/>
                    <a:pt x="288265" y="828055"/>
                  </a:cubicBezTo>
                  <a:cubicBezTo>
                    <a:pt x="316354" y="837198"/>
                    <a:pt x="343745" y="843533"/>
                    <a:pt x="372996" y="858032"/>
                  </a:cubicBezTo>
                  <a:cubicBezTo>
                    <a:pt x="351316" y="892877"/>
                    <a:pt x="341290" y="925326"/>
                    <a:pt x="329455" y="958008"/>
                  </a:cubicBezTo>
                  <a:cubicBezTo>
                    <a:pt x="334390" y="963287"/>
                    <a:pt x="349249" y="966403"/>
                    <a:pt x="347517" y="973022"/>
                  </a:cubicBezTo>
                  <a:cubicBezTo>
                    <a:pt x="335889" y="1005034"/>
                    <a:pt x="329713" y="1035835"/>
                    <a:pt x="317594" y="1067898"/>
                  </a:cubicBezTo>
                  <a:cubicBezTo>
                    <a:pt x="240538" y="1043664"/>
                    <a:pt x="165988" y="1031431"/>
                    <a:pt x="97071" y="1044385"/>
                  </a:cubicBezTo>
                  <a:cubicBezTo>
                    <a:pt x="152060" y="1057313"/>
                    <a:pt x="212888" y="1059116"/>
                    <a:pt x="270022" y="1071992"/>
                  </a:cubicBezTo>
                  <a:cubicBezTo>
                    <a:pt x="286405" y="1075727"/>
                    <a:pt x="315811" y="1075006"/>
                    <a:pt x="319791" y="1096948"/>
                  </a:cubicBezTo>
                  <a:cubicBezTo>
                    <a:pt x="294777" y="1101712"/>
                    <a:pt x="255732" y="1093935"/>
                    <a:pt x="240719" y="1112091"/>
                  </a:cubicBezTo>
                  <a:cubicBezTo>
                    <a:pt x="273019" y="1121079"/>
                    <a:pt x="311082" y="1109850"/>
                    <a:pt x="335993" y="1141836"/>
                  </a:cubicBezTo>
                  <a:cubicBezTo>
                    <a:pt x="368862" y="1115413"/>
                    <a:pt x="425995" y="1148043"/>
                    <a:pt x="454885" y="1134908"/>
                  </a:cubicBezTo>
                  <a:cubicBezTo>
                    <a:pt x="447468" y="1136840"/>
                    <a:pt x="425065" y="1138952"/>
                    <a:pt x="427132" y="1124092"/>
                  </a:cubicBezTo>
                  <a:cubicBezTo>
                    <a:pt x="472870" y="1117576"/>
                    <a:pt x="521036" y="1122109"/>
                    <a:pt x="567032" y="1116752"/>
                  </a:cubicBezTo>
                  <a:cubicBezTo>
                    <a:pt x="531993" y="1111421"/>
                    <a:pt x="462120" y="1113147"/>
                    <a:pt x="408682" y="1088140"/>
                  </a:cubicBezTo>
                  <a:cubicBezTo>
                    <a:pt x="423178" y="1066739"/>
                    <a:pt x="433101" y="1046316"/>
                    <a:pt x="437520" y="1027078"/>
                  </a:cubicBezTo>
                  <a:cubicBezTo>
                    <a:pt x="442869" y="1022623"/>
                    <a:pt x="453024" y="1040187"/>
                    <a:pt x="456978" y="1029190"/>
                  </a:cubicBezTo>
                  <a:cubicBezTo>
                    <a:pt x="485687" y="1006038"/>
                    <a:pt x="508969" y="958008"/>
                    <a:pt x="537910" y="935885"/>
                  </a:cubicBezTo>
                  <a:cubicBezTo>
                    <a:pt x="566386" y="947758"/>
                    <a:pt x="568454" y="976267"/>
                    <a:pt x="577730" y="992363"/>
                  </a:cubicBezTo>
                  <a:cubicBezTo>
                    <a:pt x="589049" y="1011910"/>
                    <a:pt x="602511" y="1032332"/>
                    <a:pt x="621659" y="1048042"/>
                  </a:cubicBezTo>
                  <a:cubicBezTo>
                    <a:pt x="706571" y="1117550"/>
                    <a:pt x="746650" y="1046316"/>
                    <a:pt x="798486" y="97799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06" name="Freeform 335">
              <a:extLst>
                <a:ext uri="{FF2B5EF4-FFF2-40B4-BE49-F238E27FC236}">
                  <a16:creationId xmlns:a16="http://schemas.microsoft.com/office/drawing/2014/main" id="{4F31BBEA-92C5-44DA-8C07-0ABBD3928A48}"/>
                </a:ext>
              </a:extLst>
            </p:cNvPr>
            <p:cNvSpPr/>
            <p:nvPr/>
          </p:nvSpPr>
          <p:spPr>
            <a:xfrm rot="-1917689">
              <a:off x="5495934" y="2325758"/>
              <a:ext cx="395075" cy="751126"/>
            </a:xfrm>
            <a:custGeom>
              <a:avLst/>
              <a:gdLst>
                <a:gd name="connsiteX0" fmla="*/ 316309 w 395075"/>
                <a:gd name="connsiteY0" fmla="*/ 600109 h 751126"/>
                <a:gd name="connsiteX1" fmla="*/ 296722 w 395075"/>
                <a:gd name="connsiteY1" fmla="*/ 635983 h 751126"/>
                <a:gd name="connsiteX2" fmla="*/ 288350 w 395075"/>
                <a:gd name="connsiteY2" fmla="*/ 616797 h 751126"/>
                <a:gd name="connsiteX3" fmla="*/ 316309 w 395075"/>
                <a:gd name="connsiteY3" fmla="*/ 600109 h 751126"/>
                <a:gd name="connsiteX4" fmla="*/ 395045 w 395075"/>
                <a:gd name="connsiteY4" fmla="*/ 564054 h 751126"/>
                <a:gd name="connsiteX5" fmla="*/ 277032 w 395075"/>
                <a:gd name="connsiteY5" fmla="*/ 257175 h 751126"/>
                <a:gd name="connsiteX6" fmla="*/ 234317 w 395075"/>
                <a:gd name="connsiteY6" fmla="*/ 129618 h 751126"/>
                <a:gd name="connsiteX7" fmla="*/ 182585 w 395075"/>
                <a:gd name="connsiteY7" fmla="*/ -102 h 751126"/>
                <a:gd name="connsiteX8" fmla="*/ -30 w 395075"/>
                <a:gd name="connsiteY8" fmla="*/ 197530 h 751126"/>
                <a:gd name="connsiteX9" fmla="*/ 56871 w 395075"/>
                <a:gd name="connsiteY9" fmla="*/ 303016 h 751126"/>
                <a:gd name="connsiteX10" fmla="*/ 77646 w 395075"/>
                <a:gd name="connsiteY10" fmla="*/ 330135 h 751126"/>
                <a:gd name="connsiteX11" fmla="*/ 157623 w 395075"/>
                <a:gd name="connsiteY11" fmla="*/ 232709 h 751126"/>
                <a:gd name="connsiteX12" fmla="*/ 88680 w 395075"/>
                <a:gd name="connsiteY12" fmla="*/ 361348 h 751126"/>
                <a:gd name="connsiteX13" fmla="*/ 271347 w 395075"/>
                <a:gd name="connsiteY13" fmla="*/ 751024 h 751126"/>
                <a:gd name="connsiteX14" fmla="*/ 395045 w 395075"/>
                <a:gd name="connsiteY14" fmla="*/ 564054 h 751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5075" h="751126">
                  <a:moveTo>
                    <a:pt x="316309" y="600109"/>
                  </a:moveTo>
                  <a:cubicBezTo>
                    <a:pt x="317756" y="610384"/>
                    <a:pt x="301994" y="624342"/>
                    <a:pt x="296722" y="635983"/>
                  </a:cubicBezTo>
                  <a:cubicBezTo>
                    <a:pt x="293492" y="629699"/>
                    <a:pt x="291554" y="623081"/>
                    <a:pt x="288350" y="616797"/>
                  </a:cubicBezTo>
                  <a:cubicBezTo>
                    <a:pt x="296774" y="607294"/>
                    <a:pt x="307420" y="607783"/>
                    <a:pt x="316309" y="600109"/>
                  </a:cubicBezTo>
                  <a:close/>
                  <a:moveTo>
                    <a:pt x="395045" y="564054"/>
                  </a:moveTo>
                  <a:cubicBezTo>
                    <a:pt x="350470" y="462894"/>
                    <a:pt x="333829" y="355656"/>
                    <a:pt x="277032" y="257175"/>
                  </a:cubicBezTo>
                  <a:cubicBezTo>
                    <a:pt x="274319" y="212004"/>
                    <a:pt x="250054" y="172008"/>
                    <a:pt x="234317" y="129618"/>
                  </a:cubicBezTo>
                  <a:cubicBezTo>
                    <a:pt x="218296" y="86713"/>
                    <a:pt x="202559" y="38322"/>
                    <a:pt x="182585" y="-102"/>
                  </a:cubicBezTo>
                  <a:cubicBezTo>
                    <a:pt x="114495" y="32888"/>
                    <a:pt x="57026" y="114295"/>
                    <a:pt x="-30" y="197530"/>
                  </a:cubicBezTo>
                  <a:cubicBezTo>
                    <a:pt x="24467" y="228280"/>
                    <a:pt x="40669" y="270953"/>
                    <a:pt x="56871" y="303016"/>
                  </a:cubicBezTo>
                  <a:cubicBezTo>
                    <a:pt x="62375" y="313807"/>
                    <a:pt x="69016" y="328100"/>
                    <a:pt x="77646" y="330135"/>
                  </a:cubicBezTo>
                  <a:cubicBezTo>
                    <a:pt x="103900" y="295908"/>
                    <a:pt x="127441" y="249346"/>
                    <a:pt x="157623" y="232709"/>
                  </a:cubicBezTo>
                  <a:cubicBezTo>
                    <a:pt x="159380" y="270206"/>
                    <a:pt x="111368" y="318520"/>
                    <a:pt x="88680" y="361348"/>
                  </a:cubicBezTo>
                  <a:cubicBezTo>
                    <a:pt x="152868" y="490450"/>
                    <a:pt x="216022" y="619861"/>
                    <a:pt x="271347" y="751024"/>
                  </a:cubicBezTo>
                  <a:cubicBezTo>
                    <a:pt x="310831" y="676416"/>
                    <a:pt x="366827" y="634824"/>
                    <a:pt x="395045" y="56405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07" name="Freeform 336">
              <a:extLst>
                <a:ext uri="{FF2B5EF4-FFF2-40B4-BE49-F238E27FC236}">
                  <a16:creationId xmlns:a16="http://schemas.microsoft.com/office/drawing/2014/main" id="{B2681FBA-B48D-4947-A10D-F0550CEDB4DB}"/>
                </a:ext>
              </a:extLst>
            </p:cNvPr>
            <p:cNvSpPr/>
            <p:nvPr/>
          </p:nvSpPr>
          <p:spPr>
            <a:xfrm rot="-1917689">
              <a:off x="5665027" y="2786882"/>
              <a:ext cx="213111" cy="395419"/>
            </a:xfrm>
            <a:custGeom>
              <a:avLst/>
              <a:gdLst>
                <a:gd name="connsiteX0" fmla="*/ 210447 w 213111"/>
                <a:gd name="connsiteY0" fmla="*/ 391789 h 395419"/>
                <a:gd name="connsiteX1" fmla="*/ 197346 w 213111"/>
                <a:gd name="connsiteY1" fmla="*/ 341982 h 395419"/>
                <a:gd name="connsiteX2" fmla="*/ 18866 w 213111"/>
                <a:gd name="connsiteY2" fmla="*/ -102 h 395419"/>
                <a:gd name="connsiteX3" fmla="*/ -24 w 213111"/>
                <a:gd name="connsiteY3" fmla="*/ 29257 h 395419"/>
                <a:gd name="connsiteX4" fmla="*/ 128765 w 213111"/>
                <a:gd name="connsiteY4" fmla="*/ 260085 h 395419"/>
                <a:gd name="connsiteX5" fmla="*/ 130497 w 213111"/>
                <a:gd name="connsiteY5" fmla="*/ 270309 h 395419"/>
                <a:gd name="connsiteX6" fmla="*/ 204866 w 213111"/>
                <a:gd name="connsiteY6" fmla="*/ 395111 h 395419"/>
                <a:gd name="connsiteX7" fmla="*/ 210447 w 213111"/>
                <a:gd name="connsiteY7" fmla="*/ 391789 h 395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3111" h="395419">
                  <a:moveTo>
                    <a:pt x="210447" y="391789"/>
                  </a:moveTo>
                  <a:cubicBezTo>
                    <a:pt x="219181" y="374405"/>
                    <a:pt x="204013" y="355785"/>
                    <a:pt x="197346" y="341982"/>
                  </a:cubicBezTo>
                  <a:cubicBezTo>
                    <a:pt x="141841" y="226220"/>
                    <a:pt x="82330" y="110999"/>
                    <a:pt x="18866" y="-102"/>
                  </a:cubicBezTo>
                  <a:cubicBezTo>
                    <a:pt x="12561" y="9684"/>
                    <a:pt x="6255" y="19496"/>
                    <a:pt x="-24" y="29257"/>
                  </a:cubicBezTo>
                  <a:cubicBezTo>
                    <a:pt x="44990" y="105745"/>
                    <a:pt x="77549" y="184937"/>
                    <a:pt x="128765" y="260085"/>
                  </a:cubicBezTo>
                  <a:cubicBezTo>
                    <a:pt x="128972" y="263099"/>
                    <a:pt x="129670" y="266627"/>
                    <a:pt x="130497" y="270309"/>
                  </a:cubicBezTo>
                  <a:cubicBezTo>
                    <a:pt x="159231" y="311051"/>
                    <a:pt x="177552" y="354060"/>
                    <a:pt x="204866" y="395111"/>
                  </a:cubicBezTo>
                  <a:cubicBezTo>
                    <a:pt x="207036" y="395755"/>
                    <a:pt x="209026" y="394956"/>
                    <a:pt x="210447" y="39178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08" name="Freeform 337">
              <a:extLst>
                <a:ext uri="{FF2B5EF4-FFF2-40B4-BE49-F238E27FC236}">
                  <a16:creationId xmlns:a16="http://schemas.microsoft.com/office/drawing/2014/main" id="{DBCC9686-44F6-4B9E-8C8A-5A21B47F4293}"/>
                </a:ext>
              </a:extLst>
            </p:cNvPr>
            <p:cNvSpPr/>
            <p:nvPr/>
          </p:nvSpPr>
          <p:spPr>
            <a:xfrm rot="-1917689">
              <a:off x="5827547" y="3030662"/>
              <a:ext cx="2661" cy="4893"/>
            </a:xfrm>
            <a:custGeom>
              <a:avLst/>
              <a:gdLst>
                <a:gd name="connsiteX0" fmla="*/ 2639 w 2661"/>
                <a:gd name="connsiteY0" fmla="*/ 4790 h 4893"/>
                <a:gd name="connsiteX1" fmla="*/ 2432 w 2661"/>
                <a:gd name="connsiteY1" fmla="*/ 3657 h 4893"/>
                <a:gd name="connsiteX2" fmla="*/ -22 w 2661"/>
                <a:gd name="connsiteY2" fmla="*/ -103 h 4893"/>
                <a:gd name="connsiteX3" fmla="*/ 2639 w 2661"/>
                <a:gd name="connsiteY3" fmla="*/ 4790 h 4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1" h="4893">
                  <a:moveTo>
                    <a:pt x="2639" y="4790"/>
                  </a:moveTo>
                  <a:cubicBezTo>
                    <a:pt x="2536" y="4378"/>
                    <a:pt x="2536" y="4043"/>
                    <a:pt x="2432" y="3657"/>
                  </a:cubicBezTo>
                  <a:cubicBezTo>
                    <a:pt x="1554" y="2421"/>
                    <a:pt x="882" y="1133"/>
                    <a:pt x="-22" y="-103"/>
                  </a:cubicBezTo>
                  <a:cubicBezTo>
                    <a:pt x="856" y="1468"/>
                    <a:pt x="1735" y="3219"/>
                    <a:pt x="2639" y="479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09" name="Freeform 338">
              <a:extLst>
                <a:ext uri="{FF2B5EF4-FFF2-40B4-BE49-F238E27FC236}">
                  <a16:creationId xmlns:a16="http://schemas.microsoft.com/office/drawing/2014/main" id="{2315A840-820E-4B1A-8B43-E306547A43C1}"/>
                </a:ext>
              </a:extLst>
            </p:cNvPr>
            <p:cNvSpPr/>
            <p:nvPr/>
          </p:nvSpPr>
          <p:spPr>
            <a:xfrm rot="-1917689">
              <a:off x="5862100" y="3005744"/>
              <a:ext cx="69896" cy="135900"/>
            </a:xfrm>
            <a:custGeom>
              <a:avLst/>
              <a:gdLst>
                <a:gd name="connsiteX0" fmla="*/ 66286 w 69896"/>
                <a:gd name="connsiteY0" fmla="*/ 135797 h 135900"/>
                <a:gd name="connsiteX1" fmla="*/ 54218 w 69896"/>
                <a:gd name="connsiteY1" fmla="*/ 100515 h 135900"/>
                <a:gd name="connsiteX2" fmla="*/ -21 w 69896"/>
                <a:gd name="connsiteY2" fmla="*/ -104 h 135900"/>
                <a:gd name="connsiteX3" fmla="*/ 45536 w 69896"/>
                <a:gd name="connsiteY3" fmla="*/ 108755 h 135900"/>
                <a:gd name="connsiteX4" fmla="*/ 66286 w 69896"/>
                <a:gd name="connsiteY4" fmla="*/ 135797 h 13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896" h="135900">
                  <a:moveTo>
                    <a:pt x="66286" y="135797"/>
                  </a:moveTo>
                  <a:cubicBezTo>
                    <a:pt x="77371" y="122096"/>
                    <a:pt x="59748" y="110507"/>
                    <a:pt x="54218" y="100515"/>
                  </a:cubicBezTo>
                  <a:cubicBezTo>
                    <a:pt x="35432" y="66520"/>
                    <a:pt x="17809" y="31856"/>
                    <a:pt x="-21" y="-104"/>
                  </a:cubicBezTo>
                  <a:cubicBezTo>
                    <a:pt x="7162" y="30105"/>
                    <a:pt x="31943" y="79294"/>
                    <a:pt x="45536" y="108755"/>
                  </a:cubicBezTo>
                  <a:cubicBezTo>
                    <a:pt x="50523" y="119598"/>
                    <a:pt x="57267" y="134689"/>
                    <a:pt x="66286" y="13579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10" name="Freeform 339">
              <a:extLst>
                <a:ext uri="{FF2B5EF4-FFF2-40B4-BE49-F238E27FC236}">
                  <a16:creationId xmlns:a16="http://schemas.microsoft.com/office/drawing/2014/main" id="{3A61FBC3-02E6-4AAA-8548-C1A7D24A9DA0}"/>
                </a:ext>
              </a:extLst>
            </p:cNvPr>
            <p:cNvSpPr/>
            <p:nvPr/>
          </p:nvSpPr>
          <p:spPr>
            <a:xfrm rot="-1917689">
              <a:off x="5629209" y="2848440"/>
              <a:ext cx="260704" cy="419756"/>
            </a:xfrm>
            <a:custGeom>
              <a:avLst/>
              <a:gdLst>
                <a:gd name="connsiteX0" fmla="*/ 182722 w 260704"/>
                <a:gd name="connsiteY0" fmla="*/ 321302 h 419756"/>
                <a:gd name="connsiteX1" fmla="*/ 177218 w 260704"/>
                <a:gd name="connsiteY1" fmla="*/ 286663 h 419756"/>
                <a:gd name="connsiteX2" fmla="*/ 182722 w 260704"/>
                <a:gd name="connsiteY2" fmla="*/ 321302 h 419756"/>
                <a:gd name="connsiteX3" fmla="*/ 153884 w 260704"/>
                <a:gd name="connsiteY3" fmla="*/ 247595 h 419756"/>
                <a:gd name="connsiteX4" fmla="*/ 169672 w 260704"/>
                <a:gd name="connsiteY4" fmla="*/ 271495 h 419756"/>
                <a:gd name="connsiteX5" fmla="*/ 153884 w 260704"/>
                <a:gd name="connsiteY5" fmla="*/ 247595 h 419756"/>
                <a:gd name="connsiteX6" fmla="*/ 260682 w 260704"/>
                <a:gd name="connsiteY6" fmla="*/ 378037 h 419756"/>
                <a:gd name="connsiteX7" fmla="*/ 63675 w 260704"/>
                <a:gd name="connsiteY7" fmla="*/ -102 h 419756"/>
                <a:gd name="connsiteX8" fmla="*/ -22 w 260704"/>
                <a:gd name="connsiteY8" fmla="*/ 104277 h 419756"/>
                <a:gd name="connsiteX9" fmla="*/ 125563 w 260704"/>
                <a:gd name="connsiteY9" fmla="*/ 340050 h 419756"/>
                <a:gd name="connsiteX10" fmla="*/ 140705 w 260704"/>
                <a:gd name="connsiteY10" fmla="*/ 370440 h 419756"/>
                <a:gd name="connsiteX11" fmla="*/ 233912 w 260704"/>
                <a:gd name="connsiteY11" fmla="*/ 419655 h 419756"/>
                <a:gd name="connsiteX12" fmla="*/ 260682 w 260704"/>
                <a:gd name="connsiteY12" fmla="*/ 378037 h 419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0704" h="419756">
                  <a:moveTo>
                    <a:pt x="182722" y="321302"/>
                  </a:moveTo>
                  <a:cubicBezTo>
                    <a:pt x="175383" y="311001"/>
                    <a:pt x="173652" y="299411"/>
                    <a:pt x="177218" y="286663"/>
                  </a:cubicBezTo>
                  <a:cubicBezTo>
                    <a:pt x="181094" y="297789"/>
                    <a:pt x="194686" y="306751"/>
                    <a:pt x="182722" y="321302"/>
                  </a:cubicBezTo>
                  <a:close/>
                  <a:moveTo>
                    <a:pt x="153884" y="247595"/>
                  </a:moveTo>
                  <a:cubicBezTo>
                    <a:pt x="164297" y="246127"/>
                    <a:pt x="164194" y="264953"/>
                    <a:pt x="169672" y="271495"/>
                  </a:cubicBezTo>
                  <a:cubicBezTo>
                    <a:pt x="157269" y="273323"/>
                    <a:pt x="159026" y="254291"/>
                    <a:pt x="153884" y="247595"/>
                  </a:cubicBezTo>
                  <a:close/>
                  <a:moveTo>
                    <a:pt x="260682" y="378037"/>
                  </a:moveTo>
                  <a:cubicBezTo>
                    <a:pt x="197838" y="251330"/>
                    <a:pt x="145330" y="122485"/>
                    <a:pt x="63675" y="-102"/>
                  </a:cubicBezTo>
                  <a:cubicBezTo>
                    <a:pt x="46284" y="33841"/>
                    <a:pt x="22717" y="69098"/>
                    <a:pt x="-22" y="104277"/>
                  </a:cubicBezTo>
                  <a:cubicBezTo>
                    <a:pt x="44242" y="179787"/>
                    <a:pt x="87448" y="263794"/>
                    <a:pt x="125563" y="340050"/>
                  </a:cubicBezTo>
                  <a:cubicBezTo>
                    <a:pt x="130912" y="350712"/>
                    <a:pt x="135718" y="365418"/>
                    <a:pt x="140705" y="370440"/>
                  </a:cubicBezTo>
                  <a:cubicBezTo>
                    <a:pt x="166158" y="396219"/>
                    <a:pt x="205694" y="393953"/>
                    <a:pt x="233912" y="419655"/>
                  </a:cubicBezTo>
                  <a:cubicBezTo>
                    <a:pt x="242801" y="405799"/>
                    <a:pt x="251742" y="391918"/>
                    <a:pt x="260682" y="37803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11" name="Freeform 340">
              <a:extLst>
                <a:ext uri="{FF2B5EF4-FFF2-40B4-BE49-F238E27FC236}">
                  <a16:creationId xmlns:a16="http://schemas.microsoft.com/office/drawing/2014/main" id="{783612B9-7105-474C-9698-FA4FB558493C}"/>
                </a:ext>
              </a:extLst>
            </p:cNvPr>
            <p:cNvSpPr/>
            <p:nvPr/>
          </p:nvSpPr>
          <p:spPr>
            <a:xfrm rot="-1917689">
              <a:off x="5623603" y="3005208"/>
              <a:ext cx="154836" cy="239764"/>
            </a:xfrm>
            <a:custGeom>
              <a:avLst/>
              <a:gdLst>
                <a:gd name="connsiteX0" fmla="*/ -21 w 154836"/>
                <a:gd name="connsiteY0" fmla="*/ 43990 h 239764"/>
                <a:gd name="connsiteX1" fmla="*/ 154815 w 154836"/>
                <a:gd name="connsiteY1" fmla="*/ 239665 h 239764"/>
                <a:gd name="connsiteX2" fmla="*/ 28326 w 154836"/>
                <a:gd name="connsiteY2" fmla="*/ -100 h 239764"/>
                <a:gd name="connsiteX3" fmla="*/ -21 w 154836"/>
                <a:gd name="connsiteY3" fmla="*/ 43990 h 23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836" h="239764">
                  <a:moveTo>
                    <a:pt x="-21" y="43990"/>
                  </a:moveTo>
                  <a:cubicBezTo>
                    <a:pt x="40057" y="112855"/>
                    <a:pt x="49851" y="192665"/>
                    <a:pt x="154815" y="239665"/>
                  </a:cubicBezTo>
                  <a:cubicBezTo>
                    <a:pt x="118096" y="158542"/>
                    <a:pt x="74632" y="78938"/>
                    <a:pt x="28326" y="-100"/>
                  </a:cubicBezTo>
                  <a:cubicBezTo>
                    <a:pt x="18868" y="14605"/>
                    <a:pt x="9462" y="29285"/>
                    <a:pt x="-21" y="4399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12" name="Freeform 341">
              <a:extLst>
                <a:ext uri="{FF2B5EF4-FFF2-40B4-BE49-F238E27FC236}">
                  <a16:creationId xmlns:a16="http://schemas.microsoft.com/office/drawing/2014/main" id="{868E9924-3BD5-44CC-A228-B716B795BC60}"/>
                </a:ext>
              </a:extLst>
            </p:cNvPr>
            <p:cNvSpPr/>
            <p:nvPr/>
          </p:nvSpPr>
          <p:spPr>
            <a:xfrm rot="-1917689">
              <a:off x="5725460" y="4230670"/>
              <a:ext cx="51655" cy="8881"/>
            </a:xfrm>
            <a:custGeom>
              <a:avLst/>
              <a:gdLst>
                <a:gd name="connsiteX0" fmla="*/ 2 w 51655"/>
                <a:gd name="connsiteY0" fmla="*/ 4876 h 8881"/>
                <a:gd name="connsiteX1" fmla="*/ 51657 w 51655"/>
                <a:gd name="connsiteY1" fmla="*/ -94 h 8881"/>
                <a:gd name="connsiteX2" fmla="*/ 2 w 51655"/>
                <a:gd name="connsiteY2" fmla="*/ 4876 h 8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55" h="8881">
                  <a:moveTo>
                    <a:pt x="2" y="4876"/>
                  </a:moveTo>
                  <a:cubicBezTo>
                    <a:pt x="16126" y="4515"/>
                    <a:pt x="46101" y="16645"/>
                    <a:pt x="51657" y="-94"/>
                  </a:cubicBezTo>
                  <a:cubicBezTo>
                    <a:pt x="36385" y="4206"/>
                    <a:pt x="7341" y="-3340"/>
                    <a:pt x="2" y="487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13" name="Freeform 342">
              <a:extLst>
                <a:ext uri="{FF2B5EF4-FFF2-40B4-BE49-F238E27FC236}">
                  <a16:creationId xmlns:a16="http://schemas.microsoft.com/office/drawing/2014/main" id="{2630743F-5E79-47F6-9555-855969BCA2AD}"/>
                </a:ext>
              </a:extLst>
            </p:cNvPr>
            <p:cNvSpPr/>
            <p:nvPr/>
          </p:nvSpPr>
          <p:spPr>
            <a:xfrm rot="-1917689">
              <a:off x="5519663" y="4263724"/>
              <a:ext cx="223546" cy="24702"/>
            </a:xfrm>
            <a:custGeom>
              <a:avLst/>
              <a:gdLst>
                <a:gd name="connsiteX0" fmla="*/ 223548 w 223546"/>
                <a:gd name="connsiteY0" fmla="*/ 19245 h 24702"/>
                <a:gd name="connsiteX1" fmla="*/ 2 w 223546"/>
                <a:gd name="connsiteY1" fmla="*/ 11082 h 24702"/>
                <a:gd name="connsiteX2" fmla="*/ 203393 w 223546"/>
                <a:gd name="connsiteY2" fmla="*/ 23598 h 24702"/>
                <a:gd name="connsiteX3" fmla="*/ 223548 w 223546"/>
                <a:gd name="connsiteY3" fmla="*/ 19245 h 24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546" h="24702">
                  <a:moveTo>
                    <a:pt x="223548" y="19245"/>
                  </a:moveTo>
                  <a:cubicBezTo>
                    <a:pt x="150755" y="18035"/>
                    <a:pt x="59203" y="-17685"/>
                    <a:pt x="2" y="11082"/>
                  </a:cubicBezTo>
                  <a:cubicBezTo>
                    <a:pt x="66748" y="22388"/>
                    <a:pt x="142693" y="26791"/>
                    <a:pt x="203393" y="23598"/>
                  </a:cubicBezTo>
                  <a:cubicBezTo>
                    <a:pt x="210163" y="23186"/>
                    <a:pt x="222282" y="26920"/>
                    <a:pt x="223548" y="1924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14" name="Freeform 343">
              <a:extLst>
                <a:ext uri="{FF2B5EF4-FFF2-40B4-BE49-F238E27FC236}">
                  <a16:creationId xmlns:a16="http://schemas.microsoft.com/office/drawing/2014/main" id="{08B72EC3-8478-4C7A-B59D-39C3F375CC22}"/>
                </a:ext>
              </a:extLst>
            </p:cNvPr>
            <p:cNvSpPr/>
            <p:nvPr/>
          </p:nvSpPr>
          <p:spPr>
            <a:xfrm rot="-1917689">
              <a:off x="5540538" y="4253345"/>
              <a:ext cx="63128" cy="11590"/>
            </a:xfrm>
            <a:custGeom>
              <a:avLst/>
              <a:gdLst>
                <a:gd name="connsiteX0" fmla="*/ 63130 w 63128"/>
                <a:gd name="connsiteY0" fmla="*/ 4794 h 11590"/>
                <a:gd name="connsiteX1" fmla="*/ 1 w 63128"/>
                <a:gd name="connsiteY1" fmla="*/ 5901 h 11590"/>
                <a:gd name="connsiteX2" fmla="*/ 63130 w 63128"/>
                <a:gd name="connsiteY2" fmla="*/ 4794 h 11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128" h="11590">
                  <a:moveTo>
                    <a:pt x="63130" y="4794"/>
                  </a:moveTo>
                  <a:cubicBezTo>
                    <a:pt x="43207" y="10434"/>
                    <a:pt x="17754" y="-9551"/>
                    <a:pt x="1" y="5901"/>
                  </a:cubicBezTo>
                  <a:cubicBezTo>
                    <a:pt x="21836" y="15610"/>
                    <a:pt x="51734" y="11000"/>
                    <a:pt x="63130" y="479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15" name="Freeform 344">
              <a:extLst>
                <a:ext uri="{FF2B5EF4-FFF2-40B4-BE49-F238E27FC236}">
                  <a16:creationId xmlns:a16="http://schemas.microsoft.com/office/drawing/2014/main" id="{23ACD09D-3030-4204-8D9E-398E6E3127EB}"/>
                </a:ext>
              </a:extLst>
            </p:cNvPr>
            <p:cNvSpPr/>
            <p:nvPr/>
          </p:nvSpPr>
          <p:spPr>
            <a:xfrm rot="-1917689">
              <a:off x="5867773" y="2258160"/>
              <a:ext cx="238350" cy="486122"/>
            </a:xfrm>
            <a:custGeom>
              <a:avLst/>
              <a:gdLst>
                <a:gd name="connsiteX0" fmla="*/ 205296 w 238350"/>
                <a:gd name="connsiteY0" fmla="*/ 191265 h 486122"/>
                <a:gd name="connsiteX1" fmla="*/ 172091 w 238350"/>
                <a:gd name="connsiteY1" fmla="*/ 280603 h 486122"/>
                <a:gd name="connsiteX2" fmla="*/ 205296 w 238350"/>
                <a:gd name="connsiteY2" fmla="*/ 191265 h 486122"/>
                <a:gd name="connsiteX3" fmla="*/ 186355 w 238350"/>
                <a:gd name="connsiteY3" fmla="*/ 123842 h 486122"/>
                <a:gd name="connsiteX4" fmla="*/ 193539 w 238350"/>
                <a:gd name="connsiteY4" fmla="*/ 166516 h 486122"/>
                <a:gd name="connsiteX5" fmla="*/ 186355 w 238350"/>
                <a:gd name="connsiteY5" fmla="*/ 123842 h 486122"/>
                <a:gd name="connsiteX6" fmla="*/ 43612 w 238350"/>
                <a:gd name="connsiteY6" fmla="*/ 291755 h 486122"/>
                <a:gd name="connsiteX7" fmla="*/ 84802 w 238350"/>
                <a:gd name="connsiteY7" fmla="*/ 238600 h 486122"/>
                <a:gd name="connsiteX8" fmla="*/ 51571 w 238350"/>
                <a:gd name="connsiteY8" fmla="*/ 327964 h 486122"/>
                <a:gd name="connsiteX9" fmla="*/ 85319 w 238350"/>
                <a:gd name="connsiteY9" fmla="*/ 453152 h 486122"/>
                <a:gd name="connsiteX10" fmla="*/ 98885 w 238350"/>
                <a:gd name="connsiteY10" fmla="*/ 486013 h 486122"/>
                <a:gd name="connsiteX11" fmla="*/ 232455 w 238350"/>
                <a:gd name="connsiteY11" fmla="*/ 122245 h 486122"/>
                <a:gd name="connsiteX12" fmla="*/ 219069 w 238350"/>
                <a:gd name="connsiteY12" fmla="*/ 99891 h 486122"/>
                <a:gd name="connsiteX13" fmla="*/ 216253 w 238350"/>
                <a:gd name="connsiteY13" fmla="*/ 77357 h 486122"/>
                <a:gd name="connsiteX14" fmla="*/ 127439 w 238350"/>
                <a:gd name="connsiteY14" fmla="*/ -109 h 486122"/>
                <a:gd name="connsiteX15" fmla="*/ 83174 w 238350"/>
                <a:gd name="connsiteY15" fmla="*/ 57913 h 486122"/>
                <a:gd name="connsiteX16" fmla="*/ 113511 w 238350"/>
                <a:gd name="connsiteY16" fmla="*/ 80756 h 486122"/>
                <a:gd name="connsiteX17" fmla="*/ 78445 w 238350"/>
                <a:gd name="connsiteY17" fmla="*/ 65279 h 486122"/>
                <a:gd name="connsiteX18" fmla="*/ -32 w 238350"/>
                <a:gd name="connsiteY18" fmla="*/ 160206 h 486122"/>
                <a:gd name="connsiteX19" fmla="*/ 43612 w 238350"/>
                <a:gd name="connsiteY19" fmla="*/ 291755 h 486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8350" h="486122">
                  <a:moveTo>
                    <a:pt x="205296" y="191265"/>
                  </a:moveTo>
                  <a:cubicBezTo>
                    <a:pt x="199456" y="219954"/>
                    <a:pt x="185683" y="250317"/>
                    <a:pt x="172091" y="280603"/>
                  </a:cubicBezTo>
                  <a:cubicBezTo>
                    <a:pt x="176122" y="252507"/>
                    <a:pt x="174572" y="212331"/>
                    <a:pt x="205296" y="191265"/>
                  </a:cubicBezTo>
                  <a:close/>
                  <a:moveTo>
                    <a:pt x="186355" y="123842"/>
                  </a:moveTo>
                  <a:cubicBezTo>
                    <a:pt x="198965" y="135895"/>
                    <a:pt x="198991" y="150548"/>
                    <a:pt x="193539" y="166516"/>
                  </a:cubicBezTo>
                  <a:cubicBezTo>
                    <a:pt x="190050" y="152532"/>
                    <a:pt x="183125" y="139294"/>
                    <a:pt x="186355" y="123842"/>
                  </a:cubicBezTo>
                  <a:close/>
                  <a:moveTo>
                    <a:pt x="43612" y="291755"/>
                  </a:moveTo>
                  <a:cubicBezTo>
                    <a:pt x="55499" y="276741"/>
                    <a:pt x="63923" y="235303"/>
                    <a:pt x="84802" y="238600"/>
                  </a:cubicBezTo>
                  <a:cubicBezTo>
                    <a:pt x="88936" y="265074"/>
                    <a:pt x="60176" y="298708"/>
                    <a:pt x="51571" y="327964"/>
                  </a:cubicBezTo>
                  <a:cubicBezTo>
                    <a:pt x="54491" y="368140"/>
                    <a:pt x="74388" y="415088"/>
                    <a:pt x="85319" y="453152"/>
                  </a:cubicBezTo>
                  <a:cubicBezTo>
                    <a:pt x="89040" y="465977"/>
                    <a:pt x="85939" y="484185"/>
                    <a:pt x="98885" y="486013"/>
                  </a:cubicBezTo>
                  <a:cubicBezTo>
                    <a:pt x="152194" y="362345"/>
                    <a:pt x="265246" y="221680"/>
                    <a:pt x="232455" y="122245"/>
                  </a:cubicBezTo>
                  <a:cubicBezTo>
                    <a:pt x="229974" y="114725"/>
                    <a:pt x="221937" y="108004"/>
                    <a:pt x="219069" y="99891"/>
                  </a:cubicBezTo>
                  <a:cubicBezTo>
                    <a:pt x="216433" y="92448"/>
                    <a:pt x="219405" y="84001"/>
                    <a:pt x="216253" y="77357"/>
                  </a:cubicBezTo>
                  <a:cubicBezTo>
                    <a:pt x="202428" y="47895"/>
                    <a:pt x="163176" y="20596"/>
                    <a:pt x="127439" y="-109"/>
                  </a:cubicBezTo>
                  <a:cubicBezTo>
                    <a:pt x="112891" y="19927"/>
                    <a:pt x="97645" y="37284"/>
                    <a:pt x="83174" y="57913"/>
                  </a:cubicBezTo>
                  <a:cubicBezTo>
                    <a:pt x="92037" y="65819"/>
                    <a:pt x="111314" y="71408"/>
                    <a:pt x="113511" y="80756"/>
                  </a:cubicBezTo>
                  <a:cubicBezTo>
                    <a:pt x="103330" y="79675"/>
                    <a:pt x="84053" y="76250"/>
                    <a:pt x="78445" y="65279"/>
                  </a:cubicBezTo>
                  <a:cubicBezTo>
                    <a:pt x="52501" y="97702"/>
                    <a:pt x="27255" y="133551"/>
                    <a:pt x="-32" y="160206"/>
                  </a:cubicBezTo>
                  <a:cubicBezTo>
                    <a:pt x="14206" y="204090"/>
                    <a:pt x="25886" y="248592"/>
                    <a:pt x="43612" y="29175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16" name="Freeform 345">
              <a:extLst>
                <a:ext uri="{FF2B5EF4-FFF2-40B4-BE49-F238E27FC236}">
                  <a16:creationId xmlns:a16="http://schemas.microsoft.com/office/drawing/2014/main" id="{59B46830-C336-4464-85DE-C363E012BE49}"/>
                </a:ext>
              </a:extLst>
            </p:cNvPr>
            <p:cNvSpPr/>
            <p:nvPr/>
          </p:nvSpPr>
          <p:spPr>
            <a:xfrm rot="-1917689">
              <a:off x="5422447" y="2809993"/>
              <a:ext cx="142071" cy="222502"/>
            </a:xfrm>
            <a:custGeom>
              <a:avLst/>
              <a:gdLst>
                <a:gd name="connsiteX0" fmla="*/ 90363 w 142071"/>
                <a:gd name="connsiteY0" fmla="*/ 35667 h 222502"/>
                <a:gd name="connsiteX1" fmla="*/ 46770 w 142071"/>
                <a:gd name="connsiteY1" fmla="*/ 87303 h 222502"/>
                <a:gd name="connsiteX2" fmla="*/ 86151 w 142071"/>
                <a:gd name="connsiteY2" fmla="*/ 26086 h 222502"/>
                <a:gd name="connsiteX3" fmla="*/ 61396 w 142071"/>
                <a:gd name="connsiteY3" fmla="*/ -79 h 222502"/>
                <a:gd name="connsiteX4" fmla="*/ -27 w 142071"/>
                <a:gd name="connsiteY4" fmla="*/ 95441 h 222502"/>
                <a:gd name="connsiteX5" fmla="*/ 74316 w 142071"/>
                <a:gd name="connsiteY5" fmla="*/ 222405 h 222502"/>
                <a:gd name="connsiteX6" fmla="*/ 142044 w 142071"/>
                <a:gd name="connsiteY6" fmla="*/ 117125 h 222502"/>
                <a:gd name="connsiteX7" fmla="*/ 90363 w 142071"/>
                <a:gd name="connsiteY7" fmla="*/ 35667 h 22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071" h="222502">
                  <a:moveTo>
                    <a:pt x="90363" y="35667"/>
                  </a:moveTo>
                  <a:cubicBezTo>
                    <a:pt x="74084" y="44784"/>
                    <a:pt x="64652" y="85448"/>
                    <a:pt x="46770" y="87303"/>
                  </a:cubicBezTo>
                  <a:cubicBezTo>
                    <a:pt x="60879" y="67241"/>
                    <a:pt x="76358" y="38577"/>
                    <a:pt x="86151" y="26086"/>
                  </a:cubicBezTo>
                  <a:cubicBezTo>
                    <a:pt x="76280" y="19030"/>
                    <a:pt x="74704" y="-775"/>
                    <a:pt x="61396" y="-79"/>
                  </a:cubicBezTo>
                  <a:cubicBezTo>
                    <a:pt x="47365" y="22532"/>
                    <a:pt x="19302" y="64794"/>
                    <a:pt x="-27" y="95441"/>
                  </a:cubicBezTo>
                  <a:cubicBezTo>
                    <a:pt x="24082" y="136518"/>
                    <a:pt x="46254" y="189080"/>
                    <a:pt x="74316" y="222405"/>
                  </a:cubicBezTo>
                  <a:cubicBezTo>
                    <a:pt x="96333" y="190986"/>
                    <a:pt x="132328" y="143677"/>
                    <a:pt x="142044" y="117125"/>
                  </a:cubicBezTo>
                  <a:cubicBezTo>
                    <a:pt x="126178" y="109116"/>
                    <a:pt x="122586" y="76692"/>
                    <a:pt x="90363" y="3566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17" name="Freeform 346">
              <a:extLst>
                <a:ext uri="{FF2B5EF4-FFF2-40B4-BE49-F238E27FC236}">
                  <a16:creationId xmlns:a16="http://schemas.microsoft.com/office/drawing/2014/main" id="{29F2A1F4-ABF9-4730-80F2-8813BD088B78}"/>
                </a:ext>
              </a:extLst>
            </p:cNvPr>
            <p:cNvSpPr/>
            <p:nvPr/>
          </p:nvSpPr>
          <p:spPr>
            <a:xfrm rot="-1917689">
              <a:off x="5803477" y="3184122"/>
              <a:ext cx="111010" cy="234975"/>
            </a:xfrm>
            <a:custGeom>
              <a:avLst/>
              <a:gdLst>
                <a:gd name="connsiteX0" fmla="*/ 110994 w 111010"/>
                <a:gd name="connsiteY0" fmla="*/ 212879 h 234975"/>
                <a:gd name="connsiteX1" fmla="*/ 15772 w 111010"/>
                <a:gd name="connsiteY1" fmla="*/ -102 h 234975"/>
                <a:gd name="connsiteX2" fmla="*/ 25746 w 111010"/>
                <a:gd name="connsiteY2" fmla="*/ 65054 h 234975"/>
                <a:gd name="connsiteX3" fmla="*/ 54377 w 111010"/>
                <a:gd name="connsiteY3" fmla="*/ 128228 h 234975"/>
                <a:gd name="connsiteX4" fmla="*/ -17 w 111010"/>
                <a:gd name="connsiteY4" fmla="*/ 24415 h 234975"/>
                <a:gd name="connsiteX5" fmla="*/ 96833 w 111010"/>
                <a:gd name="connsiteY5" fmla="*/ 234873 h 234975"/>
                <a:gd name="connsiteX6" fmla="*/ 110994 w 111010"/>
                <a:gd name="connsiteY6" fmla="*/ 212879 h 23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010" h="234975">
                  <a:moveTo>
                    <a:pt x="110994" y="212879"/>
                  </a:moveTo>
                  <a:cubicBezTo>
                    <a:pt x="78849" y="141877"/>
                    <a:pt x="53344" y="69613"/>
                    <a:pt x="15772" y="-102"/>
                  </a:cubicBezTo>
                  <a:cubicBezTo>
                    <a:pt x="-3298" y="22921"/>
                    <a:pt x="17374" y="47568"/>
                    <a:pt x="25746" y="65054"/>
                  </a:cubicBezTo>
                  <a:cubicBezTo>
                    <a:pt x="36057" y="86661"/>
                    <a:pt x="49029" y="106955"/>
                    <a:pt x="54377" y="128228"/>
                  </a:cubicBezTo>
                  <a:cubicBezTo>
                    <a:pt x="34971" y="93898"/>
                    <a:pt x="22671" y="58024"/>
                    <a:pt x="-17" y="24415"/>
                  </a:cubicBezTo>
                  <a:cubicBezTo>
                    <a:pt x="23266" y="96473"/>
                    <a:pt x="66109" y="164308"/>
                    <a:pt x="96833" y="234873"/>
                  </a:cubicBezTo>
                  <a:cubicBezTo>
                    <a:pt x="101536" y="227507"/>
                    <a:pt x="106265" y="220193"/>
                    <a:pt x="110994" y="21287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718" name="Group 717">
            <a:extLst>
              <a:ext uri="{FF2B5EF4-FFF2-40B4-BE49-F238E27FC236}">
                <a16:creationId xmlns:a16="http://schemas.microsoft.com/office/drawing/2014/main" id="{90C90777-1149-46A1-9548-A42D644958D1}"/>
              </a:ext>
            </a:extLst>
          </p:cNvPr>
          <p:cNvGrpSpPr/>
          <p:nvPr/>
        </p:nvGrpSpPr>
        <p:grpSpPr>
          <a:xfrm>
            <a:off x="18883826" y="3905544"/>
            <a:ext cx="546081" cy="1285264"/>
            <a:chOff x="6136180" y="2021920"/>
            <a:chExt cx="1063695" cy="2503528"/>
          </a:xfrm>
        </p:grpSpPr>
        <p:sp>
          <p:nvSpPr>
            <p:cNvPr id="719" name="Freeform 348">
              <a:extLst>
                <a:ext uri="{FF2B5EF4-FFF2-40B4-BE49-F238E27FC236}">
                  <a16:creationId xmlns:a16="http://schemas.microsoft.com/office/drawing/2014/main" id="{E704A673-C0DA-472E-9BA1-47ABC24F2AB4}"/>
                </a:ext>
              </a:extLst>
            </p:cNvPr>
            <p:cNvSpPr/>
            <p:nvPr/>
          </p:nvSpPr>
          <p:spPr>
            <a:xfrm>
              <a:off x="6220308" y="2674119"/>
              <a:ext cx="194530" cy="512316"/>
            </a:xfrm>
            <a:custGeom>
              <a:avLst/>
              <a:gdLst>
                <a:gd name="connsiteX0" fmla="*/ 70802 w 71393"/>
                <a:gd name="connsiteY0" fmla="*/ 138873 h 188021"/>
                <a:gd name="connsiteX1" fmla="*/ 64456 w 71393"/>
                <a:gd name="connsiteY1" fmla="*/ 87599 h 188021"/>
                <a:gd name="connsiteX2" fmla="*/ 47485 w 71393"/>
                <a:gd name="connsiteY2" fmla="*/ -12 h 188021"/>
                <a:gd name="connsiteX3" fmla="*/ 47485 w 71393"/>
                <a:gd name="connsiteY3" fmla="*/ 12797 h 188021"/>
                <a:gd name="connsiteX4" fmla="*/ 46433 w 71393"/>
                <a:gd name="connsiteY4" fmla="*/ 4254 h 188021"/>
                <a:gd name="connsiteX5" fmla="*/ 26279 w 71393"/>
                <a:gd name="connsiteY5" fmla="*/ 30960 h 188021"/>
                <a:gd name="connsiteX6" fmla="*/ 24158 w 71393"/>
                <a:gd name="connsiteY6" fmla="*/ 27772 h 188021"/>
                <a:gd name="connsiteX7" fmla="*/ -220 w 71393"/>
                <a:gd name="connsiteY7" fmla="*/ 100408 h 188021"/>
                <a:gd name="connsiteX8" fmla="*/ 50657 w 71393"/>
                <a:gd name="connsiteY8" fmla="*/ 188009 h 188021"/>
                <a:gd name="connsiteX9" fmla="*/ 70802 w 71393"/>
                <a:gd name="connsiteY9" fmla="*/ 138873 h 18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1393" h="188021">
                  <a:moveTo>
                    <a:pt x="70802" y="138873"/>
                  </a:moveTo>
                  <a:cubicBezTo>
                    <a:pt x="72548" y="123699"/>
                    <a:pt x="67760" y="104126"/>
                    <a:pt x="64456" y="87599"/>
                  </a:cubicBezTo>
                  <a:cubicBezTo>
                    <a:pt x="58655" y="58792"/>
                    <a:pt x="51136" y="31178"/>
                    <a:pt x="47485" y="-12"/>
                  </a:cubicBezTo>
                  <a:cubicBezTo>
                    <a:pt x="46001" y="5087"/>
                    <a:pt x="50169" y="10025"/>
                    <a:pt x="47485" y="12797"/>
                  </a:cubicBezTo>
                  <a:cubicBezTo>
                    <a:pt x="47710" y="9372"/>
                    <a:pt x="45617" y="8275"/>
                    <a:pt x="46433" y="4254"/>
                  </a:cubicBezTo>
                  <a:cubicBezTo>
                    <a:pt x="36943" y="10356"/>
                    <a:pt x="32390" y="21443"/>
                    <a:pt x="26279" y="30960"/>
                  </a:cubicBezTo>
                  <a:cubicBezTo>
                    <a:pt x="26176" y="29305"/>
                    <a:pt x="26420" y="27271"/>
                    <a:pt x="24158" y="27772"/>
                  </a:cubicBezTo>
                  <a:cubicBezTo>
                    <a:pt x="23088" y="59067"/>
                    <a:pt x="2624" y="70873"/>
                    <a:pt x="-220" y="100408"/>
                  </a:cubicBezTo>
                  <a:cubicBezTo>
                    <a:pt x="16198" y="130141"/>
                    <a:pt x="34906" y="157595"/>
                    <a:pt x="50657" y="188009"/>
                  </a:cubicBezTo>
                  <a:cubicBezTo>
                    <a:pt x="50545" y="167471"/>
                    <a:pt x="68690" y="157235"/>
                    <a:pt x="70802" y="138873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20" name="Freeform 349">
              <a:extLst>
                <a:ext uri="{FF2B5EF4-FFF2-40B4-BE49-F238E27FC236}">
                  <a16:creationId xmlns:a16="http://schemas.microsoft.com/office/drawing/2014/main" id="{E44F749F-7759-488C-9B56-C8510CCDC952}"/>
                </a:ext>
              </a:extLst>
            </p:cNvPr>
            <p:cNvSpPr/>
            <p:nvPr/>
          </p:nvSpPr>
          <p:spPr>
            <a:xfrm>
              <a:off x="6405359" y="3212650"/>
              <a:ext cx="10169" cy="72741"/>
            </a:xfrm>
            <a:custGeom>
              <a:avLst/>
              <a:gdLst>
                <a:gd name="connsiteX0" fmla="*/ 776 w 3732"/>
                <a:gd name="connsiteY0" fmla="*/ 26684 h 26696"/>
                <a:gd name="connsiteX1" fmla="*/ 2888 w 3732"/>
                <a:gd name="connsiteY1" fmla="*/ -12 h 26696"/>
                <a:gd name="connsiteX2" fmla="*/ 776 w 3732"/>
                <a:gd name="connsiteY2" fmla="*/ 26684 h 26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32" h="26696">
                  <a:moveTo>
                    <a:pt x="776" y="26684"/>
                  </a:moveTo>
                  <a:cubicBezTo>
                    <a:pt x="851" y="17839"/>
                    <a:pt x="5066" y="7528"/>
                    <a:pt x="2888" y="-12"/>
                  </a:cubicBezTo>
                  <a:cubicBezTo>
                    <a:pt x="2391" y="8379"/>
                    <a:pt x="-2199" y="18322"/>
                    <a:pt x="776" y="2668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21" name="Freeform 350">
              <a:extLst>
                <a:ext uri="{FF2B5EF4-FFF2-40B4-BE49-F238E27FC236}">
                  <a16:creationId xmlns:a16="http://schemas.microsoft.com/office/drawing/2014/main" id="{71B24328-BA6D-430C-B3FE-0BD1E83B626B}"/>
                </a:ext>
              </a:extLst>
            </p:cNvPr>
            <p:cNvSpPr/>
            <p:nvPr/>
          </p:nvSpPr>
          <p:spPr>
            <a:xfrm>
              <a:off x="6419609" y="3110765"/>
              <a:ext cx="219503" cy="47567"/>
            </a:xfrm>
            <a:custGeom>
              <a:avLst/>
              <a:gdLst>
                <a:gd name="connsiteX0" fmla="*/ 54910 w 80558"/>
                <a:gd name="connsiteY0" fmla="*/ 6389 h 17457"/>
                <a:gd name="connsiteX1" fmla="*/ 59134 w 80558"/>
                <a:gd name="connsiteY1" fmla="*/ 7458 h 17457"/>
                <a:gd name="connsiteX2" fmla="*/ 54910 w 80558"/>
                <a:gd name="connsiteY2" fmla="*/ 7458 h 17457"/>
                <a:gd name="connsiteX3" fmla="*/ 33695 w 80558"/>
                <a:gd name="connsiteY3" fmla="*/ 9596 h 17457"/>
                <a:gd name="connsiteX4" fmla="*/ 31583 w 80558"/>
                <a:gd name="connsiteY4" fmla="*/ 7458 h 17457"/>
                <a:gd name="connsiteX5" fmla="*/ 54910 w 80558"/>
                <a:gd name="connsiteY5" fmla="*/ 6389 h 17457"/>
                <a:gd name="connsiteX6" fmla="*/ 16733 w 80558"/>
                <a:gd name="connsiteY6" fmla="*/ 17069 h 17457"/>
                <a:gd name="connsiteX7" fmla="*/ 17794 w 80558"/>
                <a:gd name="connsiteY7" fmla="*/ 11734 h 17457"/>
                <a:gd name="connsiteX8" fmla="*/ 80339 w 80558"/>
                <a:gd name="connsiteY8" fmla="*/ 2122 h 17457"/>
                <a:gd name="connsiteX9" fmla="*/ 8266 w 80558"/>
                <a:gd name="connsiteY9" fmla="*/ 1053 h 17457"/>
                <a:gd name="connsiteX10" fmla="*/ 8266 w 80558"/>
                <a:gd name="connsiteY10" fmla="*/ 2122 h 17457"/>
                <a:gd name="connsiteX11" fmla="*/ 30503 w 80558"/>
                <a:gd name="connsiteY11" fmla="*/ 5329 h 17457"/>
                <a:gd name="connsiteX12" fmla="*/ 30503 w 80558"/>
                <a:gd name="connsiteY12" fmla="*/ 9596 h 17457"/>
                <a:gd name="connsiteX13" fmla="*/ 14621 w 80558"/>
                <a:gd name="connsiteY13" fmla="*/ 6389 h 17457"/>
                <a:gd name="connsiteX14" fmla="*/ -220 w 80558"/>
                <a:gd name="connsiteY14" fmla="*/ 7458 h 17457"/>
                <a:gd name="connsiteX15" fmla="*/ 11439 w 80558"/>
                <a:gd name="connsiteY15" fmla="*/ 11734 h 17457"/>
                <a:gd name="connsiteX16" fmla="*/ 16733 w 80558"/>
                <a:gd name="connsiteY16" fmla="*/ 17069 h 1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558" h="17457">
                  <a:moveTo>
                    <a:pt x="54910" y="6389"/>
                  </a:moveTo>
                  <a:cubicBezTo>
                    <a:pt x="56580" y="6483"/>
                    <a:pt x="58927" y="5878"/>
                    <a:pt x="59134" y="7458"/>
                  </a:cubicBezTo>
                  <a:lnTo>
                    <a:pt x="54910" y="7458"/>
                  </a:lnTo>
                  <a:cubicBezTo>
                    <a:pt x="49503" y="9870"/>
                    <a:pt x="38839" y="6947"/>
                    <a:pt x="33695" y="9596"/>
                  </a:cubicBezTo>
                  <a:cubicBezTo>
                    <a:pt x="32766" y="9113"/>
                    <a:pt x="31818" y="8650"/>
                    <a:pt x="31583" y="7458"/>
                  </a:cubicBezTo>
                  <a:cubicBezTo>
                    <a:pt x="36352" y="1867"/>
                    <a:pt x="46630" y="8432"/>
                    <a:pt x="54910" y="6389"/>
                  </a:cubicBezTo>
                  <a:close/>
                  <a:moveTo>
                    <a:pt x="16733" y="17069"/>
                  </a:moveTo>
                  <a:cubicBezTo>
                    <a:pt x="20262" y="16729"/>
                    <a:pt x="13945" y="12405"/>
                    <a:pt x="17794" y="11734"/>
                  </a:cubicBezTo>
                  <a:cubicBezTo>
                    <a:pt x="42491" y="12405"/>
                    <a:pt x="62992" y="8848"/>
                    <a:pt x="80339" y="2122"/>
                  </a:cubicBezTo>
                  <a:cubicBezTo>
                    <a:pt x="63424" y="7562"/>
                    <a:pt x="30654" y="3570"/>
                    <a:pt x="8266" y="1053"/>
                  </a:cubicBezTo>
                  <a:cubicBezTo>
                    <a:pt x="6173" y="-1463"/>
                    <a:pt x="6173" y="1138"/>
                    <a:pt x="8266" y="2122"/>
                  </a:cubicBezTo>
                  <a:cubicBezTo>
                    <a:pt x="15944" y="2917"/>
                    <a:pt x="24430" y="2917"/>
                    <a:pt x="30503" y="5329"/>
                  </a:cubicBezTo>
                  <a:lnTo>
                    <a:pt x="30503" y="9596"/>
                  </a:lnTo>
                  <a:cubicBezTo>
                    <a:pt x="25097" y="8650"/>
                    <a:pt x="15278" y="12131"/>
                    <a:pt x="14621" y="6389"/>
                  </a:cubicBezTo>
                  <a:cubicBezTo>
                    <a:pt x="10791" y="13068"/>
                    <a:pt x="4558" y="4951"/>
                    <a:pt x="-220" y="7458"/>
                  </a:cubicBezTo>
                  <a:cubicBezTo>
                    <a:pt x="3563" y="8990"/>
                    <a:pt x="6604" y="11251"/>
                    <a:pt x="11439" y="11734"/>
                  </a:cubicBezTo>
                  <a:cubicBezTo>
                    <a:pt x="13025" y="13683"/>
                    <a:pt x="11410" y="18876"/>
                    <a:pt x="16733" y="17069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22" name="Freeform 351">
              <a:extLst>
                <a:ext uri="{FF2B5EF4-FFF2-40B4-BE49-F238E27FC236}">
                  <a16:creationId xmlns:a16="http://schemas.microsoft.com/office/drawing/2014/main" id="{32B5DD29-665E-41E7-A57C-662ACCB25A62}"/>
                </a:ext>
              </a:extLst>
            </p:cNvPr>
            <p:cNvSpPr/>
            <p:nvPr/>
          </p:nvSpPr>
          <p:spPr>
            <a:xfrm>
              <a:off x="6789253" y="2583847"/>
              <a:ext cx="15087" cy="142108"/>
            </a:xfrm>
            <a:custGeom>
              <a:avLst/>
              <a:gdLst>
                <a:gd name="connsiteX0" fmla="*/ -220 w 5537"/>
                <a:gd name="connsiteY0" fmla="*/ 52142 h 52154"/>
                <a:gd name="connsiteX1" fmla="*/ 5102 w 5537"/>
                <a:gd name="connsiteY1" fmla="*/ -12 h 52154"/>
                <a:gd name="connsiteX2" fmla="*/ -220 w 5537"/>
                <a:gd name="connsiteY2" fmla="*/ 52142 h 52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37" h="52154">
                  <a:moveTo>
                    <a:pt x="-220" y="52142"/>
                  </a:moveTo>
                  <a:cubicBezTo>
                    <a:pt x="1911" y="34924"/>
                    <a:pt x="6342" y="16988"/>
                    <a:pt x="5102" y="-12"/>
                  </a:cubicBezTo>
                  <a:cubicBezTo>
                    <a:pt x="2408" y="16449"/>
                    <a:pt x="794" y="33988"/>
                    <a:pt x="-220" y="5214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23" name="Freeform 352">
              <a:extLst>
                <a:ext uri="{FF2B5EF4-FFF2-40B4-BE49-F238E27FC236}">
                  <a16:creationId xmlns:a16="http://schemas.microsoft.com/office/drawing/2014/main" id="{81613BD8-3A04-4FE4-973E-E78EABA439C9}"/>
                </a:ext>
              </a:extLst>
            </p:cNvPr>
            <p:cNvSpPr/>
            <p:nvPr/>
          </p:nvSpPr>
          <p:spPr>
            <a:xfrm>
              <a:off x="6845280" y="3780260"/>
              <a:ext cx="8024" cy="20681"/>
            </a:xfrm>
            <a:custGeom>
              <a:avLst/>
              <a:gdLst>
                <a:gd name="connsiteX0" fmla="*/ 2554 w 2945"/>
                <a:gd name="connsiteY0" fmla="*/ -12 h 7590"/>
                <a:gd name="connsiteX1" fmla="*/ 2554 w 2945"/>
                <a:gd name="connsiteY1" fmla="*/ -12 h 7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45" h="7590">
                  <a:moveTo>
                    <a:pt x="2554" y="-12"/>
                  </a:moveTo>
                  <a:cubicBezTo>
                    <a:pt x="-4355" y="14121"/>
                    <a:pt x="3999" y="5144"/>
                    <a:pt x="2554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24" name="Freeform 353">
              <a:extLst>
                <a:ext uri="{FF2B5EF4-FFF2-40B4-BE49-F238E27FC236}">
                  <a16:creationId xmlns:a16="http://schemas.microsoft.com/office/drawing/2014/main" id="{9A4C6A44-9A9B-4A7F-B767-267E198F8CA1}"/>
                </a:ext>
              </a:extLst>
            </p:cNvPr>
            <p:cNvSpPr/>
            <p:nvPr/>
          </p:nvSpPr>
          <p:spPr>
            <a:xfrm>
              <a:off x="7024881" y="3853029"/>
              <a:ext cx="18608" cy="20338"/>
            </a:xfrm>
            <a:custGeom>
              <a:avLst/>
              <a:gdLst>
                <a:gd name="connsiteX0" fmla="*/ 245 w 6829"/>
                <a:gd name="connsiteY0" fmla="*/ 7452 h 7464"/>
                <a:gd name="connsiteX1" fmla="*/ 6610 w 6829"/>
                <a:gd name="connsiteY1" fmla="*/ -12 h 7464"/>
                <a:gd name="connsiteX2" fmla="*/ 245 w 6829"/>
                <a:gd name="connsiteY2" fmla="*/ 7452 h 7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29" h="7464">
                  <a:moveTo>
                    <a:pt x="245" y="7452"/>
                  </a:moveTo>
                  <a:cubicBezTo>
                    <a:pt x="1710" y="4311"/>
                    <a:pt x="5155" y="3138"/>
                    <a:pt x="6610" y="-12"/>
                  </a:cubicBezTo>
                  <a:cubicBezTo>
                    <a:pt x="3475" y="792"/>
                    <a:pt x="-1820" y="4945"/>
                    <a:pt x="245" y="745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25" name="Freeform 354">
              <a:extLst>
                <a:ext uri="{FF2B5EF4-FFF2-40B4-BE49-F238E27FC236}">
                  <a16:creationId xmlns:a16="http://schemas.microsoft.com/office/drawing/2014/main" id="{19429547-7FA5-48F8-AECB-3E2F24B7F5C4}"/>
                </a:ext>
              </a:extLst>
            </p:cNvPr>
            <p:cNvSpPr/>
            <p:nvPr/>
          </p:nvSpPr>
          <p:spPr>
            <a:xfrm>
              <a:off x="7080549" y="3786062"/>
              <a:ext cx="21594" cy="26471"/>
            </a:xfrm>
            <a:custGeom>
              <a:avLst/>
              <a:gdLst>
                <a:gd name="connsiteX0" fmla="*/ 7366 w 7925"/>
                <a:gd name="connsiteY0" fmla="*/ -12 h 9715"/>
                <a:gd name="connsiteX1" fmla="*/ -49 w 7925"/>
                <a:gd name="connsiteY1" fmla="*/ 9599 h 9715"/>
                <a:gd name="connsiteX2" fmla="*/ 7366 w 7925"/>
                <a:gd name="connsiteY2" fmla="*/ -12 h 9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25" h="9715">
                  <a:moveTo>
                    <a:pt x="7366" y="-12"/>
                  </a:moveTo>
                  <a:cubicBezTo>
                    <a:pt x="4175" y="1359"/>
                    <a:pt x="-1251" y="10791"/>
                    <a:pt x="-49" y="9599"/>
                  </a:cubicBezTo>
                  <a:cubicBezTo>
                    <a:pt x="2372" y="6998"/>
                    <a:pt x="9310" y="3403"/>
                    <a:pt x="7366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26" name="Freeform 355">
              <a:extLst>
                <a:ext uri="{FF2B5EF4-FFF2-40B4-BE49-F238E27FC236}">
                  <a16:creationId xmlns:a16="http://schemas.microsoft.com/office/drawing/2014/main" id="{8911F819-6154-413B-B05F-CCAE6FDD7AC4}"/>
                </a:ext>
              </a:extLst>
            </p:cNvPr>
            <p:cNvSpPr/>
            <p:nvPr/>
          </p:nvSpPr>
          <p:spPr>
            <a:xfrm>
              <a:off x="6893002" y="3981115"/>
              <a:ext cx="14725" cy="11891"/>
            </a:xfrm>
            <a:custGeom>
              <a:avLst/>
              <a:gdLst>
                <a:gd name="connsiteX0" fmla="*/ 4133 w 5404"/>
                <a:gd name="connsiteY0" fmla="*/ 4254 h 4364"/>
                <a:gd name="connsiteX1" fmla="*/ 5184 w 5404"/>
                <a:gd name="connsiteY1" fmla="*/ 1057 h 4364"/>
                <a:gd name="connsiteX2" fmla="*/ -129 w 5404"/>
                <a:gd name="connsiteY2" fmla="*/ -12 h 4364"/>
                <a:gd name="connsiteX3" fmla="*/ 4133 w 5404"/>
                <a:gd name="connsiteY3" fmla="*/ 4254 h 4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" h="4364">
                  <a:moveTo>
                    <a:pt x="4133" y="4254"/>
                  </a:moveTo>
                  <a:cubicBezTo>
                    <a:pt x="4076" y="2760"/>
                    <a:pt x="4630" y="1918"/>
                    <a:pt x="5184" y="1057"/>
                  </a:cubicBezTo>
                  <a:cubicBezTo>
                    <a:pt x="2725" y="1369"/>
                    <a:pt x="1110" y="877"/>
                    <a:pt x="-129" y="-12"/>
                  </a:cubicBezTo>
                  <a:cubicBezTo>
                    <a:pt x="-608" y="3327"/>
                    <a:pt x="800" y="4756"/>
                    <a:pt x="4133" y="425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27" name="Freeform 356">
              <a:extLst>
                <a:ext uri="{FF2B5EF4-FFF2-40B4-BE49-F238E27FC236}">
                  <a16:creationId xmlns:a16="http://schemas.microsoft.com/office/drawing/2014/main" id="{40347E2E-2F2B-44C6-B93D-7DE57785DAEA}"/>
                </a:ext>
              </a:extLst>
            </p:cNvPr>
            <p:cNvSpPr/>
            <p:nvPr/>
          </p:nvSpPr>
          <p:spPr>
            <a:xfrm>
              <a:off x="6883882" y="3835527"/>
              <a:ext cx="9232" cy="26240"/>
            </a:xfrm>
            <a:custGeom>
              <a:avLst/>
              <a:gdLst>
                <a:gd name="connsiteX0" fmla="*/ 2157 w 3388"/>
                <a:gd name="connsiteY0" fmla="*/ -12 h 9630"/>
                <a:gd name="connsiteX1" fmla="*/ 1106 w 3388"/>
                <a:gd name="connsiteY1" fmla="*/ 9618 h 9630"/>
                <a:gd name="connsiteX2" fmla="*/ 2157 w 3388"/>
                <a:gd name="connsiteY2" fmla="*/ -12 h 9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88" h="9630">
                  <a:moveTo>
                    <a:pt x="2157" y="-12"/>
                  </a:moveTo>
                  <a:cubicBezTo>
                    <a:pt x="1697" y="2438"/>
                    <a:pt x="-2217" y="6865"/>
                    <a:pt x="1106" y="9618"/>
                  </a:cubicBezTo>
                  <a:cubicBezTo>
                    <a:pt x="186" y="5749"/>
                    <a:pt x="5246" y="2485"/>
                    <a:pt x="2157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28" name="Freeform 357">
              <a:extLst>
                <a:ext uri="{FF2B5EF4-FFF2-40B4-BE49-F238E27FC236}">
                  <a16:creationId xmlns:a16="http://schemas.microsoft.com/office/drawing/2014/main" id="{4D63AB58-A9A4-4254-B7E5-826484E6AF09}"/>
                </a:ext>
              </a:extLst>
            </p:cNvPr>
            <p:cNvSpPr/>
            <p:nvPr/>
          </p:nvSpPr>
          <p:spPr>
            <a:xfrm>
              <a:off x="6382571" y="3372366"/>
              <a:ext cx="26114" cy="26986"/>
            </a:xfrm>
            <a:custGeom>
              <a:avLst/>
              <a:gdLst>
                <a:gd name="connsiteX0" fmla="*/ -220 w 9584"/>
                <a:gd name="connsiteY0" fmla="*/ 9893 h 9904"/>
                <a:gd name="connsiteX1" fmla="*/ 9364 w 9584"/>
                <a:gd name="connsiteY1" fmla="*/ -12 h 9904"/>
                <a:gd name="connsiteX2" fmla="*/ -220 w 9584"/>
                <a:gd name="connsiteY2" fmla="*/ 9893 h 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84" h="9904">
                  <a:moveTo>
                    <a:pt x="-220" y="9893"/>
                  </a:moveTo>
                  <a:cubicBezTo>
                    <a:pt x="3000" y="6563"/>
                    <a:pt x="6191" y="3233"/>
                    <a:pt x="9364" y="-12"/>
                  </a:cubicBezTo>
                  <a:cubicBezTo>
                    <a:pt x="5590" y="2958"/>
                    <a:pt x="2099" y="6118"/>
                    <a:pt x="-220" y="9893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29" name="Freeform 358">
              <a:extLst>
                <a:ext uri="{FF2B5EF4-FFF2-40B4-BE49-F238E27FC236}">
                  <a16:creationId xmlns:a16="http://schemas.microsoft.com/office/drawing/2014/main" id="{D15B0F73-2D81-4642-A6D5-FFB2CB82F559}"/>
                </a:ext>
              </a:extLst>
            </p:cNvPr>
            <p:cNvSpPr/>
            <p:nvPr/>
          </p:nvSpPr>
          <p:spPr>
            <a:xfrm>
              <a:off x="6786468" y="2725955"/>
              <a:ext cx="2782" cy="54389"/>
            </a:xfrm>
            <a:custGeom>
              <a:avLst/>
              <a:gdLst>
                <a:gd name="connsiteX0" fmla="*/ -71 w 1021"/>
                <a:gd name="connsiteY0" fmla="*/ 19949 h 19961"/>
                <a:gd name="connsiteX1" fmla="*/ 802 w 1021"/>
                <a:gd name="connsiteY1" fmla="*/ -12 h 19961"/>
                <a:gd name="connsiteX2" fmla="*/ -71 w 1021"/>
                <a:gd name="connsiteY2" fmla="*/ 19949 h 19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1" h="19961">
                  <a:moveTo>
                    <a:pt x="-71" y="19949"/>
                  </a:moveTo>
                  <a:cubicBezTo>
                    <a:pt x="145" y="13213"/>
                    <a:pt x="436" y="6563"/>
                    <a:pt x="802" y="-12"/>
                  </a:cubicBezTo>
                  <a:cubicBezTo>
                    <a:pt x="-43" y="6790"/>
                    <a:pt x="-465" y="13469"/>
                    <a:pt x="-71" y="19949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30" name="Freeform 359">
              <a:extLst>
                <a:ext uri="{FF2B5EF4-FFF2-40B4-BE49-F238E27FC236}">
                  <a16:creationId xmlns:a16="http://schemas.microsoft.com/office/drawing/2014/main" id="{9B8F29C9-EAF0-40ED-8942-92E28FA045B2}"/>
                </a:ext>
              </a:extLst>
            </p:cNvPr>
            <p:cNvSpPr/>
            <p:nvPr/>
          </p:nvSpPr>
          <p:spPr>
            <a:xfrm>
              <a:off x="6552159" y="3547341"/>
              <a:ext cx="6101" cy="29101"/>
            </a:xfrm>
            <a:custGeom>
              <a:avLst/>
              <a:gdLst>
                <a:gd name="connsiteX0" fmla="*/ 2020 w 2239"/>
                <a:gd name="connsiteY0" fmla="*/ 10668 h 10680"/>
                <a:gd name="connsiteX1" fmla="*/ -101 w 2239"/>
                <a:gd name="connsiteY1" fmla="*/ -12 h 10680"/>
                <a:gd name="connsiteX2" fmla="*/ 2020 w 2239"/>
                <a:gd name="connsiteY2" fmla="*/ 10668 h 1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9" h="10680">
                  <a:moveTo>
                    <a:pt x="2020" y="10668"/>
                  </a:moveTo>
                  <a:cubicBezTo>
                    <a:pt x="1935" y="6487"/>
                    <a:pt x="1494" y="2646"/>
                    <a:pt x="-101" y="-12"/>
                  </a:cubicBezTo>
                  <a:cubicBezTo>
                    <a:pt x="452" y="3687"/>
                    <a:pt x="-1678" y="10139"/>
                    <a:pt x="2020" y="10668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31" name="Freeform 360">
              <a:extLst>
                <a:ext uri="{FF2B5EF4-FFF2-40B4-BE49-F238E27FC236}">
                  <a16:creationId xmlns:a16="http://schemas.microsoft.com/office/drawing/2014/main" id="{D19E91BF-293A-4E2D-9800-A88B3CD9CE2A}"/>
                </a:ext>
              </a:extLst>
            </p:cNvPr>
            <p:cNvSpPr/>
            <p:nvPr/>
          </p:nvSpPr>
          <p:spPr>
            <a:xfrm>
              <a:off x="6612608" y="2639217"/>
              <a:ext cx="17858" cy="205669"/>
            </a:xfrm>
            <a:custGeom>
              <a:avLst/>
              <a:gdLst>
                <a:gd name="connsiteX0" fmla="*/ 1031 w 6554"/>
                <a:gd name="connsiteY0" fmla="*/ 72623 h 75481"/>
                <a:gd name="connsiteX1" fmla="*/ 6334 w 6554"/>
                <a:gd name="connsiteY1" fmla="*/ -12 h 75481"/>
                <a:gd name="connsiteX2" fmla="*/ -39 w 6554"/>
                <a:gd name="connsiteY2" fmla="*/ 71554 h 75481"/>
                <a:gd name="connsiteX3" fmla="*/ 1031 w 6554"/>
                <a:gd name="connsiteY3" fmla="*/ 72623 h 7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4" h="75481">
                  <a:moveTo>
                    <a:pt x="1031" y="72623"/>
                  </a:moveTo>
                  <a:cubicBezTo>
                    <a:pt x="26" y="46314"/>
                    <a:pt x="5856" y="21216"/>
                    <a:pt x="6334" y="-12"/>
                  </a:cubicBezTo>
                  <a:cubicBezTo>
                    <a:pt x="-1494" y="18104"/>
                    <a:pt x="-20" y="45558"/>
                    <a:pt x="-39" y="71554"/>
                  </a:cubicBezTo>
                  <a:cubicBezTo>
                    <a:pt x="-884" y="75206"/>
                    <a:pt x="1538" y="77647"/>
                    <a:pt x="1031" y="72623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32" name="Freeform 361">
              <a:extLst>
                <a:ext uri="{FF2B5EF4-FFF2-40B4-BE49-F238E27FC236}">
                  <a16:creationId xmlns:a16="http://schemas.microsoft.com/office/drawing/2014/main" id="{8F4751CC-C955-41CE-A17E-8D8751EF4A90}"/>
                </a:ext>
              </a:extLst>
            </p:cNvPr>
            <p:cNvSpPr/>
            <p:nvPr/>
          </p:nvSpPr>
          <p:spPr>
            <a:xfrm>
              <a:off x="6657513" y="2586787"/>
              <a:ext cx="8150" cy="26188"/>
            </a:xfrm>
            <a:custGeom>
              <a:avLst/>
              <a:gdLst>
                <a:gd name="connsiteX0" fmla="*/ 1494 w 2991"/>
                <a:gd name="connsiteY0" fmla="*/ -12 h 9611"/>
                <a:gd name="connsiteX1" fmla="*/ 1494 w 2991"/>
                <a:gd name="connsiteY1" fmla="*/ 9599 h 9611"/>
                <a:gd name="connsiteX2" fmla="*/ 1494 w 2991"/>
                <a:gd name="connsiteY2" fmla="*/ -12 h 9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1" h="9611">
                  <a:moveTo>
                    <a:pt x="1494" y="-12"/>
                  </a:moveTo>
                  <a:cubicBezTo>
                    <a:pt x="-1312" y="1918"/>
                    <a:pt x="-205" y="6667"/>
                    <a:pt x="1494" y="9599"/>
                  </a:cubicBezTo>
                  <a:cubicBezTo>
                    <a:pt x="1936" y="7461"/>
                    <a:pt x="4132" y="1681"/>
                    <a:pt x="1494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33" name="Freeform 362">
              <a:extLst>
                <a:ext uri="{FF2B5EF4-FFF2-40B4-BE49-F238E27FC236}">
                  <a16:creationId xmlns:a16="http://schemas.microsoft.com/office/drawing/2014/main" id="{717427E2-416A-440A-921A-9B505D63414D}"/>
                </a:ext>
              </a:extLst>
            </p:cNvPr>
            <p:cNvSpPr/>
            <p:nvPr/>
          </p:nvSpPr>
          <p:spPr>
            <a:xfrm>
              <a:off x="6679063" y="2755625"/>
              <a:ext cx="7561" cy="36231"/>
            </a:xfrm>
            <a:custGeom>
              <a:avLst/>
              <a:gdLst>
                <a:gd name="connsiteX0" fmla="*/ 2081 w 2775"/>
                <a:gd name="connsiteY0" fmla="*/ -12 h 13297"/>
                <a:gd name="connsiteX1" fmla="*/ -31 w 2775"/>
                <a:gd name="connsiteY1" fmla="*/ 5323 h 13297"/>
                <a:gd name="connsiteX2" fmla="*/ 2081 w 2775"/>
                <a:gd name="connsiteY2" fmla="*/ -12 h 13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75" h="13297">
                  <a:moveTo>
                    <a:pt x="2081" y="-12"/>
                  </a:moveTo>
                  <a:cubicBezTo>
                    <a:pt x="1490" y="1889"/>
                    <a:pt x="1518" y="4425"/>
                    <a:pt x="-31" y="5323"/>
                  </a:cubicBezTo>
                  <a:cubicBezTo>
                    <a:pt x="-1280" y="25956"/>
                    <a:pt x="4146" y="-31"/>
                    <a:pt x="2081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34" name="Freeform 363">
              <a:extLst>
                <a:ext uri="{FF2B5EF4-FFF2-40B4-BE49-F238E27FC236}">
                  <a16:creationId xmlns:a16="http://schemas.microsoft.com/office/drawing/2014/main" id="{D5D67BCC-3587-4430-B778-ED2222E93EE6}"/>
                </a:ext>
              </a:extLst>
            </p:cNvPr>
            <p:cNvSpPr/>
            <p:nvPr/>
          </p:nvSpPr>
          <p:spPr>
            <a:xfrm>
              <a:off x="6522933" y="2775276"/>
              <a:ext cx="29948" cy="44850"/>
            </a:xfrm>
            <a:custGeom>
              <a:avLst/>
              <a:gdLst>
                <a:gd name="connsiteX0" fmla="*/ 8503 w 10991"/>
                <a:gd name="connsiteY0" fmla="*/ 16294 h 16460"/>
                <a:gd name="connsiteX1" fmla="*/ 8503 w 10991"/>
                <a:gd name="connsiteY1" fmla="*/ 1318 h 16460"/>
                <a:gd name="connsiteX2" fmla="*/ 1087 w 10991"/>
                <a:gd name="connsiteY2" fmla="*/ 15215 h 16460"/>
                <a:gd name="connsiteX3" fmla="*/ 8503 w 10991"/>
                <a:gd name="connsiteY3" fmla="*/ 16294 h 16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91" h="16460">
                  <a:moveTo>
                    <a:pt x="8503" y="16294"/>
                  </a:moveTo>
                  <a:cubicBezTo>
                    <a:pt x="11901" y="13730"/>
                    <a:pt x="11131" y="4071"/>
                    <a:pt x="8503" y="1318"/>
                  </a:cubicBezTo>
                  <a:cubicBezTo>
                    <a:pt x="-405" y="-4235"/>
                    <a:pt x="-1691" y="9000"/>
                    <a:pt x="1087" y="15215"/>
                  </a:cubicBezTo>
                  <a:cubicBezTo>
                    <a:pt x="3575" y="15556"/>
                    <a:pt x="5058" y="16899"/>
                    <a:pt x="8503" y="1629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35" name="Freeform 364">
              <a:extLst>
                <a:ext uri="{FF2B5EF4-FFF2-40B4-BE49-F238E27FC236}">
                  <a16:creationId xmlns:a16="http://schemas.microsoft.com/office/drawing/2014/main" id="{C4D296BF-7F52-4642-8D5A-750AE2AD08BA}"/>
                </a:ext>
              </a:extLst>
            </p:cNvPr>
            <p:cNvSpPr/>
            <p:nvPr/>
          </p:nvSpPr>
          <p:spPr>
            <a:xfrm>
              <a:off x="6408686" y="3326148"/>
              <a:ext cx="51357" cy="46218"/>
            </a:xfrm>
            <a:custGeom>
              <a:avLst/>
              <a:gdLst>
                <a:gd name="connsiteX0" fmla="*/ 18629 w 18848"/>
                <a:gd name="connsiteY0" fmla="*/ -12 h 16962"/>
                <a:gd name="connsiteX1" fmla="*/ -220 w 18848"/>
                <a:gd name="connsiteY1" fmla="*/ 16950 h 16962"/>
                <a:gd name="connsiteX2" fmla="*/ 18629 w 18848"/>
                <a:gd name="connsiteY2" fmla="*/ -12 h 16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48" h="16962">
                  <a:moveTo>
                    <a:pt x="18629" y="-12"/>
                  </a:moveTo>
                  <a:cubicBezTo>
                    <a:pt x="12349" y="4491"/>
                    <a:pt x="6097" y="10507"/>
                    <a:pt x="-220" y="16950"/>
                  </a:cubicBezTo>
                  <a:cubicBezTo>
                    <a:pt x="6867" y="11397"/>
                    <a:pt x="14978" y="6553"/>
                    <a:pt x="18629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36" name="Freeform 365">
              <a:extLst>
                <a:ext uri="{FF2B5EF4-FFF2-40B4-BE49-F238E27FC236}">
                  <a16:creationId xmlns:a16="http://schemas.microsoft.com/office/drawing/2014/main" id="{EC378533-7B88-40B7-9D87-FAF40361A1F4}"/>
                </a:ext>
              </a:extLst>
            </p:cNvPr>
            <p:cNvSpPr/>
            <p:nvPr/>
          </p:nvSpPr>
          <p:spPr>
            <a:xfrm>
              <a:off x="6382086" y="3136945"/>
              <a:ext cx="326315" cy="285274"/>
            </a:xfrm>
            <a:custGeom>
              <a:avLst/>
              <a:gdLst>
                <a:gd name="connsiteX0" fmla="*/ -220 w 119758"/>
                <a:gd name="connsiteY0" fmla="*/ 104684 h 104696"/>
                <a:gd name="connsiteX1" fmla="*/ 119539 w 119758"/>
                <a:gd name="connsiteY1" fmla="*/ -12 h 104696"/>
                <a:gd name="connsiteX2" fmla="*/ -220 w 119758"/>
                <a:gd name="connsiteY2" fmla="*/ 104684 h 104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758" h="104696">
                  <a:moveTo>
                    <a:pt x="-220" y="104684"/>
                  </a:moveTo>
                  <a:cubicBezTo>
                    <a:pt x="35910" y="66663"/>
                    <a:pt x="81465" y="32465"/>
                    <a:pt x="119539" y="-12"/>
                  </a:cubicBezTo>
                  <a:cubicBezTo>
                    <a:pt x="77542" y="32077"/>
                    <a:pt x="32550" y="66852"/>
                    <a:pt x="-220" y="10468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37" name="Freeform 366">
              <a:extLst>
                <a:ext uri="{FF2B5EF4-FFF2-40B4-BE49-F238E27FC236}">
                  <a16:creationId xmlns:a16="http://schemas.microsoft.com/office/drawing/2014/main" id="{FE98A3A8-3B36-4E2E-92DA-5431B7BE78F9}"/>
                </a:ext>
              </a:extLst>
            </p:cNvPr>
            <p:cNvSpPr/>
            <p:nvPr/>
          </p:nvSpPr>
          <p:spPr>
            <a:xfrm>
              <a:off x="6521759" y="2856090"/>
              <a:ext cx="36613" cy="48321"/>
            </a:xfrm>
            <a:custGeom>
              <a:avLst/>
              <a:gdLst>
                <a:gd name="connsiteX0" fmla="*/ 11056 w 13437"/>
                <a:gd name="connsiteY0" fmla="*/ 17580 h 17734"/>
                <a:gd name="connsiteX1" fmla="*/ 2570 w 13437"/>
                <a:gd name="connsiteY1" fmla="*/ 16520 h 17734"/>
                <a:gd name="connsiteX2" fmla="*/ 11056 w 13437"/>
                <a:gd name="connsiteY2" fmla="*/ 17580 h 17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37" h="17734">
                  <a:moveTo>
                    <a:pt x="11056" y="17580"/>
                  </a:moveTo>
                  <a:cubicBezTo>
                    <a:pt x="21391" y="-3753"/>
                    <a:pt x="-9342" y="-7518"/>
                    <a:pt x="2570" y="16520"/>
                  </a:cubicBezTo>
                  <a:cubicBezTo>
                    <a:pt x="5114" y="17182"/>
                    <a:pt x="7404" y="18072"/>
                    <a:pt x="11056" y="17580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38" name="Freeform 367">
              <a:extLst>
                <a:ext uri="{FF2B5EF4-FFF2-40B4-BE49-F238E27FC236}">
                  <a16:creationId xmlns:a16="http://schemas.microsoft.com/office/drawing/2014/main" id="{D0AE37A3-257E-4295-8C53-BF70FB40F97F}"/>
                </a:ext>
              </a:extLst>
            </p:cNvPr>
            <p:cNvSpPr/>
            <p:nvPr/>
          </p:nvSpPr>
          <p:spPr>
            <a:xfrm>
              <a:off x="6706273" y="2473288"/>
              <a:ext cx="13477" cy="58177"/>
            </a:xfrm>
            <a:custGeom>
              <a:avLst/>
              <a:gdLst>
                <a:gd name="connsiteX0" fmla="*/ 2693 w 4946"/>
                <a:gd name="connsiteY0" fmla="*/ -12 h 21351"/>
                <a:gd name="connsiteX1" fmla="*/ 562 w 4946"/>
                <a:gd name="connsiteY1" fmla="*/ 21339 h 21351"/>
                <a:gd name="connsiteX2" fmla="*/ 2693 w 4946"/>
                <a:gd name="connsiteY2" fmla="*/ -12 h 21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46" h="21351">
                  <a:moveTo>
                    <a:pt x="2693" y="-12"/>
                  </a:moveTo>
                  <a:cubicBezTo>
                    <a:pt x="2852" y="7282"/>
                    <a:pt x="-2085" y="15096"/>
                    <a:pt x="562" y="21339"/>
                  </a:cubicBezTo>
                  <a:cubicBezTo>
                    <a:pt x="3068" y="15162"/>
                    <a:pt x="7255" y="4169"/>
                    <a:pt x="2693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39" name="Freeform 368">
              <a:extLst>
                <a:ext uri="{FF2B5EF4-FFF2-40B4-BE49-F238E27FC236}">
                  <a16:creationId xmlns:a16="http://schemas.microsoft.com/office/drawing/2014/main" id="{722B053B-D2BE-4AE5-A459-B88B15C07C0A}"/>
                </a:ext>
              </a:extLst>
            </p:cNvPr>
            <p:cNvSpPr/>
            <p:nvPr/>
          </p:nvSpPr>
          <p:spPr>
            <a:xfrm>
              <a:off x="6512020" y="3629169"/>
              <a:ext cx="71556" cy="11390"/>
            </a:xfrm>
            <a:custGeom>
              <a:avLst/>
              <a:gdLst>
                <a:gd name="connsiteX0" fmla="*/ 15691 w 26261"/>
                <a:gd name="connsiteY0" fmla="*/ 3086 h 4180"/>
                <a:gd name="connsiteX1" fmla="*/ -220 w 26261"/>
                <a:gd name="connsiteY1" fmla="*/ 4146 h 4180"/>
                <a:gd name="connsiteX2" fmla="*/ 19915 w 26261"/>
                <a:gd name="connsiteY2" fmla="*/ 4146 h 4180"/>
                <a:gd name="connsiteX3" fmla="*/ 15691 w 26261"/>
                <a:gd name="connsiteY3" fmla="*/ 3086 h 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61" h="4180">
                  <a:moveTo>
                    <a:pt x="15691" y="3086"/>
                  </a:moveTo>
                  <a:cubicBezTo>
                    <a:pt x="11561" y="731"/>
                    <a:pt x="1526" y="-2997"/>
                    <a:pt x="-220" y="4146"/>
                  </a:cubicBezTo>
                  <a:lnTo>
                    <a:pt x="19915" y="4146"/>
                  </a:lnTo>
                  <a:cubicBezTo>
                    <a:pt x="32484" y="4411"/>
                    <a:pt x="22975" y="2263"/>
                    <a:pt x="15691" y="3086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40" name="Freeform 369">
              <a:extLst>
                <a:ext uri="{FF2B5EF4-FFF2-40B4-BE49-F238E27FC236}">
                  <a16:creationId xmlns:a16="http://schemas.microsoft.com/office/drawing/2014/main" id="{2EDA79DD-BC83-4824-A08E-6C5F71D8BE62}"/>
                </a:ext>
              </a:extLst>
            </p:cNvPr>
            <p:cNvSpPr/>
            <p:nvPr/>
          </p:nvSpPr>
          <p:spPr>
            <a:xfrm>
              <a:off x="6528723" y="2950044"/>
              <a:ext cx="29831" cy="42242"/>
            </a:xfrm>
            <a:custGeom>
              <a:avLst/>
              <a:gdLst>
                <a:gd name="connsiteX0" fmla="*/ 8499 w 10948"/>
                <a:gd name="connsiteY0" fmla="*/ 15158 h 15503"/>
                <a:gd name="connsiteX1" fmla="*/ 7429 w 10948"/>
                <a:gd name="connsiteY1" fmla="*/ 211 h 15503"/>
                <a:gd name="connsiteX2" fmla="*/ 8499 w 10948"/>
                <a:gd name="connsiteY2" fmla="*/ 15158 h 1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48" h="15503">
                  <a:moveTo>
                    <a:pt x="8499" y="15158"/>
                  </a:moveTo>
                  <a:cubicBezTo>
                    <a:pt x="12339" y="12027"/>
                    <a:pt x="10715" y="2529"/>
                    <a:pt x="7429" y="211"/>
                  </a:cubicBezTo>
                  <a:cubicBezTo>
                    <a:pt x="-3985" y="-2371"/>
                    <a:pt x="-1789" y="18337"/>
                    <a:pt x="8499" y="15158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41" name="Freeform 370">
              <a:extLst>
                <a:ext uri="{FF2B5EF4-FFF2-40B4-BE49-F238E27FC236}">
                  <a16:creationId xmlns:a16="http://schemas.microsoft.com/office/drawing/2014/main" id="{60AE3B73-DE50-4017-BE4D-BC827DF91BBF}"/>
                </a:ext>
              </a:extLst>
            </p:cNvPr>
            <p:cNvSpPr/>
            <p:nvPr/>
          </p:nvSpPr>
          <p:spPr>
            <a:xfrm>
              <a:off x="6505595" y="3544428"/>
              <a:ext cx="8343" cy="29152"/>
            </a:xfrm>
            <a:custGeom>
              <a:avLst/>
              <a:gdLst>
                <a:gd name="connsiteX0" fmla="*/ 1086 w 3062"/>
                <a:gd name="connsiteY0" fmla="*/ -12 h 10699"/>
                <a:gd name="connsiteX1" fmla="*/ 2138 w 3062"/>
                <a:gd name="connsiteY1" fmla="*/ 10687 h 10699"/>
                <a:gd name="connsiteX2" fmla="*/ 1086 w 3062"/>
                <a:gd name="connsiteY2" fmla="*/ -12 h 10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62" h="10699">
                  <a:moveTo>
                    <a:pt x="1086" y="-12"/>
                  </a:moveTo>
                  <a:cubicBezTo>
                    <a:pt x="2063" y="3469"/>
                    <a:pt x="-3035" y="9845"/>
                    <a:pt x="2138" y="10687"/>
                  </a:cubicBezTo>
                  <a:cubicBezTo>
                    <a:pt x="3809" y="9259"/>
                    <a:pt x="2119" y="2230"/>
                    <a:pt x="1086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42" name="Freeform 371">
              <a:extLst>
                <a:ext uri="{FF2B5EF4-FFF2-40B4-BE49-F238E27FC236}">
                  <a16:creationId xmlns:a16="http://schemas.microsoft.com/office/drawing/2014/main" id="{5CD90730-2F62-46AB-962F-E6471F6B1743}"/>
                </a:ext>
              </a:extLst>
            </p:cNvPr>
            <p:cNvSpPr/>
            <p:nvPr/>
          </p:nvSpPr>
          <p:spPr>
            <a:xfrm>
              <a:off x="6676687" y="3340712"/>
              <a:ext cx="17313" cy="84419"/>
            </a:xfrm>
            <a:custGeom>
              <a:avLst/>
              <a:gdLst>
                <a:gd name="connsiteX0" fmla="*/ 6135 w 6354"/>
                <a:gd name="connsiteY0" fmla="*/ 30970 h 30982"/>
                <a:gd name="connsiteX1" fmla="*/ -220 w 6354"/>
                <a:gd name="connsiteY1" fmla="*/ -12 h 30982"/>
                <a:gd name="connsiteX2" fmla="*/ 6135 w 6354"/>
                <a:gd name="connsiteY2" fmla="*/ 30970 h 3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4" h="30982">
                  <a:moveTo>
                    <a:pt x="6135" y="30970"/>
                  </a:moveTo>
                  <a:cubicBezTo>
                    <a:pt x="4258" y="20393"/>
                    <a:pt x="3563" y="8615"/>
                    <a:pt x="-220" y="-12"/>
                  </a:cubicBezTo>
                  <a:cubicBezTo>
                    <a:pt x="784" y="10716"/>
                    <a:pt x="3366" y="25559"/>
                    <a:pt x="6135" y="30970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43" name="Freeform 372">
              <a:extLst>
                <a:ext uri="{FF2B5EF4-FFF2-40B4-BE49-F238E27FC236}">
                  <a16:creationId xmlns:a16="http://schemas.microsoft.com/office/drawing/2014/main" id="{F9CF9D19-4321-4DE3-9581-E964859C5A7E}"/>
                </a:ext>
              </a:extLst>
            </p:cNvPr>
            <p:cNvSpPr/>
            <p:nvPr/>
          </p:nvSpPr>
          <p:spPr>
            <a:xfrm>
              <a:off x="6740068" y="3489161"/>
              <a:ext cx="9158" cy="69855"/>
            </a:xfrm>
            <a:custGeom>
              <a:avLst/>
              <a:gdLst>
                <a:gd name="connsiteX0" fmla="*/ 887 w 3361"/>
                <a:gd name="connsiteY0" fmla="*/ 25625 h 25637"/>
                <a:gd name="connsiteX1" fmla="*/ -174 w 3361"/>
                <a:gd name="connsiteY1" fmla="*/ -12 h 25637"/>
                <a:gd name="connsiteX2" fmla="*/ 887 w 3361"/>
                <a:gd name="connsiteY2" fmla="*/ 25625 h 2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1" h="25637">
                  <a:moveTo>
                    <a:pt x="887" y="25625"/>
                  </a:moveTo>
                  <a:cubicBezTo>
                    <a:pt x="6003" y="19883"/>
                    <a:pt x="972" y="6468"/>
                    <a:pt x="-174" y="-12"/>
                  </a:cubicBezTo>
                  <a:cubicBezTo>
                    <a:pt x="-568" y="9297"/>
                    <a:pt x="1704" y="15871"/>
                    <a:pt x="887" y="25625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44" name="Freeform 373">
              <a:extLst>
                <a:ext uri="{FF2B5EF4-FFF2-40B4-BE49-F238E27FC236}">
                  <a16:creationId xmlns:a16="http://schemas.microsoft.com/office/drawing/2014/main" id="{1BB09B8D-456A-4241-BBDB-754D46ECD3C4}"/>
                </a:ext>
              </a:extLst>
            </p:cNvPr>
            <p:cNvSpPr/>
            <p:nvPr/>
          </p:nvSpPr>
          <p:spPr>
            <a:xfrm>
              <a:off x="6616017" y="2021920"/>
              <a:ext cx="29139" cy="125288"/>
            </a:xfrm>
            <a:custGeom>
              <a:avLst/>
              <a:gdLst>
                <a:gd name="connsiteX0" fmla="*/ 5084 w 10694"/>
                <a:gd name="connsiteY0" fmla="*/ 39565 h 45981"/>
                <a:gd name="connsiteX1" fmla="*/ 9317 w 10694"/>
                <a:gd name="connsiteY1" fmla="*/ 45969 h 45981"/>
                <a:gd name="connsiteX2" fmla="*/ 10368 w 10694"/>
                <a:gd name="connsiteY2" fmla="*/ 1118 h 45981"/>
                <a:gd name="connsiteX3" fmla="*/ -220 w 10694"/>
                <a:gd name="connsiteY3" fmla="*/ 49 h 45981"/>
                <a:gd name="connsiteX4" fmla="*/ 8256 w 10694"/>
                <a:gd name="connsiteY4" fmla="*/ 36367 h 45981"/>
                <a:gd name="connsiteX5" fmla="*/ 5084 w 10694"/>
                <a:gd name="connsiteY5" fmla="*/ 39565 h 45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94" h="45981">
                  <a:moveTo>
                    <a:pt x="5084" y="39565"/>
                  </a:moveTo>
                  <a:cubicBezTo>
                    <a:pt x="6341" y="41844"/>
                    <a:pt x="6370" y="45392"/>
                    <a:pt x="9317" y="45969"/>
                  </a:cubicBezTo>
                  <a:cubicBezTo>
                    <a:pt x="11410" y="32801"/>
                    <a:pt x="9937" y="15990"/>
                    <a:pt x="10368" y="1118"/>
                  </a:cubicBezTo>
                  <a:cubicBezTo>
                    <a:pt x="8378" y="-764"/>
                    <a:pt x="3366" y="343"/>
                    <a:pt x="-220" y="49"/>
                  </a:cubicBezTo>
                  <a:cubicBezTo>
                    <a:pt x="3103" y="11657"/>
                    <a:pt x="3563" y="26159"/>
                    <a:pt x="8256" y="36367"/>
                  </a:cubicBezTo>
                  <a:cubicBezTo>
                    <a:pt x="8679" y="38931"/>
                    <a:pt x="3422" y="35790"/>
                    <a:pt x="5084" y="39565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45" name="Freeform 374">
              <a:extLst>
                <a:ext uri="{FF2B5EF4-FFF2-40B4-BE49-F238E27FC236}">
                  <a16:creationId xmlns:a16="http://schemas.microsoft.com/office/drawing/2014/main" id="{BA03ED12-8E5B-4979-8B92-A6B19C47A9A1}"/>
                </a:ext>
              </a:extLst>
            </p:cNvPr>
            <p:cNvSpPr/>
            <p:nvPr/>
          </p:nvSpPr>
          <p:spPr>
            <a:xfrm>
              <a:off x="6605769" y="2025002"/>
              <a:ext cx="21809" cy="87332"/>
            </a:xfrm>
            <a:custGeom>
              <a:avLst/>
              <a:gdLst>
                <a:gd name="connsiteX0" fmla="*/ 1411 w 8004"/>
                <a:gd name="connsiteY0" fmla="*/ -12 h 32051"/>
                <a:gd name="connsiteX1" fmla="*/ 7784 w 8004"/>
                <a:gd name="connsiteY1" fmla="*/ 32039 h 32051"/>
                <a:gd name="connsiteX2" fmla="*/ 1411 w 8004"/>
                <a:gd name="connsiteY2" fmla="*/ -12 h 32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04" h="32051">
                  <a:moveTo>
                    <a:pt x="1411" y="-12"/>
                  </a:moveTo>
                  <a:cubicBezTo>
                    <a:pt x="-3058" y="9420"/>
                    <a:pt x="2518" y="25474"/>
                    <a:pt x="7784" y="32039"/>
                  </a:cubicBezTo>
                  <a:cubicBezTo>
                    <a:pt x="7521" y="19476"/>
                    <a:pt x="5024" y="9183"/>
                    <a:pt x="1411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46" name="Freeform 375">
              <a:extLst>
                <a:ext uri="{FF2B5EF4-FFF2-40B4-BE49-F238E27FC236}">
                  <a16:creationId xmlns:a16="http://schemas.microsoft.com/office/drawing/2014/main" id="{325D03B1-06E6-4BD1-80C7-1A643AC77965}"/>
                </a:ext>
              </a:extLst>
            </p:cNvPr>
            <p:cNvSpPr/>
            <p:nvPr/>
          </p:nvSpPr>
          <p:spPr>
            <a:xfrm>
              <a:off x="6393582" y="2031792"/>
              <a:ext cx="167569" cy="229015"/>
            </a:xfrm>
            <a:custGeom>
              <a:avLst/>
              <a:gdLst>
                <a:gd name="connsiteX0" fmla="*/ 44307 w 61498"/>
                <a:gd name="connsiteY0" fmla="*/ 22073 h 84049"/>
                <a:gd name="connsiteX1" fmla="*/ 26284 w 61498"/>
                <a:gd name="connsiteY1" fmla="*/ 28477 h 84049"/>
                <a:gd name="connsiteX2" fmla="*/ 47480 w 61498"/>
                <a:gd name="connsiteY2" fmla="*/ 19935 h 84049"/>
                <a:gd name="connsiteX3" fmla="*/ 61279 w 61498"/>
                <a:gd name="connsiteY3" fmla="*/ 3900 h 84049"/>
                <a:gd name="connsiteX4" fmla="*/ 2967 w 61498"/>
                <a:gd name="connsiteY4" fmla="*/ 84037 h 84049"/>
                <a:gd name="connsiteX5" fmla="*/ 44307 w 61498"/>
                <a:gd name="connsiteY5" fmla="*/ 22073 h 8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498" h="84049">
                  <a:moveTo>
                    <a:pt x="44307" y="22073"/>
                  </a:moveTo>
                  <a:cubicBezTo>
                    <a:pt x="37098" y="22281"/>
                    <a:pt x="28772" y="27058"/>
                    <a:pt x="26284" y="28477"/>
                  </a:cubicBezTo>
                  <a:cubicBezTo>
                    <a:pt x="31616" y="23870"/>
                    <a:pt x="36075" y="18383"/>
                    <a:pt x="47480" y="19935"/>
                  </a:cubicBezTo>
                  <a:cubicBezTo>
                    <a:pt x="50868" y="13370"/>
                    <a:pt x="57158" y="9737"/>
                    <a:pt x="61279" y="3900"/>
                  </a:cubicBezTo>
                  <a:cubicBezTo>
                    <a:pt x="17263" y="-15087"/>
                    <a:pt x="-9846" y="38827"/>
                    <a:pt x="2967" y="84037"/>
                  </a:cubicBezTo>
                  <a:cubicBezTo>
                    <a:pt x="16099" y="62704"/>
                    <a:pt x="28509" y="40681"/>
                    <a:pt x="44307" y="22073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47" name="Freeform 376">
              <a:extLst>
                <a:ext uri="{FF2B5EF4-FFF2-40B4-BE49-F238E27FC236}">
                  <a16:creationId xmlns:a16="http://schemas.microsoft.com/office/drawing/2014/main" id="{A4251362-FC0C-4B4A-A3B2-349E64CBB983}"/>
                </a:ext>
              </a:extLst>
            </p:cNvPr>
            <p:cNvSpPr/>
            <p:nvPr/>
          </p:nvSpPr>
          <p:spPr>
            <a:xfrm>
              <a:off x="6647785" y="2027915"/>
              <a:ext cx="48741" cy="142648"/>
            </a:xfrm>
            <a:custGeom>
              <a:avLst/>
              <a:gdLst>
                <a:gd name="connsiteX0" fmla="*/ 2962 w 17888"/>
                <a:gd name="connsiteY0" fmla="*/ 52341 h 52352"/>
                <a:gd name="connsiteX1" fmla="*/ 9317 w 17888"/>
                <a:gd name="connsiteY1" fmla="*/ 7461 h 52352"/>
                <a:gd name="connsiteX2" fmla="*/ 6154 w 17888"/>
                <a:gd name="connsiteY2" fmla="*/ 49133 h 52352"/>
                <a:gd name="connsiteX3" fmla="*/ -220 w 17888"/>
                <a:gd name="connsiteY3" fmla="*/ -12 h 52352"/>
                <a:gd name="connsiteX4" fmla="*/ 2962 w 17888"/>
                <a:gd name="connsiteY4" fmla="*/ 52341 h 52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8" h="52352">
                  <a:moveTo>
                    <a:pt x="2962" y="52341"/>
                  </a:moveTo>
                  <a:cubicBezTo>
                    <a:pt x="8069" y="40383"/>
                    <a:pt x="5572" y="20772"/>
                    <a:pt x="9317" y="7461"/>
                  </a:cubicBezTo>
                  <a:cubicBezTo>
                    <a:pt x="10040" y="23165"/>
                    <a:pt x="8735" y="36788"/>
                    <a:pt x="6154" y="49133"/>
                  </a:cubicBezTo>
                  <a:cubicBezTo>
                    <a:pt x="25378" y="41405"/>
                    <a:pt x="18657" y="2258"/>
                    <a:pt x="-220" y="-12"/>
                  </a:cubicBezTo>
                  <a:cubicBezTo>
                    <a:pt x="4624" y="15900"/>
                    <a:pt x="-4472" y="44120"/>
                    <a:pt x="2962" y="52341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48" name="Freeform 377">
              <a:extLst>
                <a:ext uri="{FF2B5EF4-FFF2-40B4-BE49-F238E27FC236}">
                  <a16:creationId xmlns:a16="http://schemas.microsoft.com/office/drawing/2014/main" id="{9F45AC52-EF3C-47A5-829E-61FFCB95E90B}"/>
                </a:ext>
              </a:extLst>
            </p:cNvPr>
            <p:cNvSpPr/>
            <p:nvPr/>
          </p:nvSpPr>
          <p:spPr>
            <a:xfrm>
              <a:off x="6593614" y="2033740"/>
              <a:ext cx="8390" cy="26215"/>
            </a:xfrm>
            <a:custGeom>
              <a:avLst/>
              <a:gdLst>
                <a:gd name="connsiteX0" fmla="*/ 1647 w 3079"/>
                <a:gd name="connsiteY0" fmla="*/ -12 h 9621"/>
                <a:gd name="connsiteX1" fmla="*/ 2698 w 3079"/>
                <a:gd name="connsiteY1" fmla="*/ 9609 h 9621"/>
                <a:gd name="connsiteX2" fmla="*/ 1647 w 3079"/>
                <a:gd name="connsiteY2" fmla="*/ -12 h 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79" h="9621">
                  <a:moveTo>
                    <a:pt x="1647" y="-12"/>
                  </a:moveTo>
                  <a:cubicBezTo>
                    <a:pt x="-1788" y="2419"/>
                    <a:pt x="89" y="7452"/>
                    <a:pt x="2698" y="9609"/>
                  </a:cubicBezTo>
                  <a:cubicBezTo>
                    <a:pt x="2032" y="6704"/>
                    <a:pt x="4041" y="1123"/>
                    <a:pt x="1647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49" name="Freeform 378">
              <a:extLst>
                <a:ext uri="{FF2B5EF4-FFF2-40B4-BE49-F238E27FC236}">
                  <a16:creationId xmlns:a16="http://schemas.microsoft.com/office/drawing/2014/main" id="{3277FA46-6917-49F3-9EE9-8D06A522B118}"/>
                </a:ext>
              </a:extLst>
            </p:cNvPr>
            <p:cNvSpPr/>
            <p:nvPr/>
          </p:nvSpPr>
          <p:spPr>
            <a:xfrm>
              <a:off x="6409443" y="2045367"/>
              <a:ext cx="166135" cy="250345"/>
            </a:xfrm>
            <a:custGeom>
              <a:avLst/>
              <a:gdLst>
                <a:gd name="connsiteX0" fmla="*/ 10926 w 60972"/>
                <a:gd name="connsiteY0" fmla="*/ 59814 h 91877"/>
                <a:gd name="connsiteX1" fmla="*/ 4562 w 60972"/>
                <a:gd name="connsiteY1" fmla="*/ 91865 h 91877"/>
                <a:gd name="connsiteX2" fmla="*/ 60752 w 60972"/>
                <a:gd name="connsiteY2" fmla="*/ 3204 h 91877"/>
                <a:gd name="connsiteX3" fmla="*/ 55458 w 60972"/>
                <a:gd name="connsiteY3" fmla="*/ -12 h 91877"/>
                <a:gd name="connsiteX4" fmla="*/ 10926 w 60972"/>
                <a:gd name="connsiteY4" fmla="*/ 59814 h 91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72" h="91877">
                  <a:moveTo>
                    <a:pt x="10926" y="59814"/>
                  </a:moveTo>
                  <a:cubicBezTo>
                    <a:pt x="4121" y="71270"/>
                    <a:pt x="-6468" y="83408"/>
                    <a:pt x="4562" y="91865"/>
                  </a:cubicBezTo>
                  <a:cubicBezTo>
                    <a:pt x="19769" y="59474"/>
                    <a:pt x="45790" y="32285"/>
                    <a:pt x="60752" y="3204"/>
                  </a:cubicBezTo>
                  <a:cubicBezTo>
                    <a:pt x="60020" y="1085"/>
                    <a:pt x="57927" y="357"/>
                    <a:pt x="55458" y="-12"/>
                  </a:cubicBezTo>
                  <a:cubicBezTo>
                    <a:pt x="41218" y="15616"/>
                    <a:pt x="24378" y="37157"/>
                    <a:pt x="10926" y="5981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50" name="Freeform 379">
              <a:extLst>
                <a:ext uri="{FF2B5EF4-FFF2-40B4-BE49-F238E27FC236}">
                  <a16:creationId xmlns:a16="http://schemas.microsoft.com/office/drawing/2014/main" id="{B02DE361-757F-476F-B7C8-1A3E3D55FD54}"/>
                </a:ext>
              </a:extLst>
            </p:cNvPr>
            <p:cNvSpPr/>
            <p:nvPr/>
          </p:nvSpPr>
          <p:spPr>
            <a:xfrm>
              <a:off x="6427939" y="2062893"/>
              <a:ext cx="209277" cy="346878"/>
            </a:xfrm>
            <a:custGeom>
              <a:avLst/>
              <a:gdLst>
                <a:gd name="connsiteX0" fmla="*/ -104 w 76805"/>
                <a:gd name="connsiteY0" fmla="*/ 90777 h 127305"/>
                <a:gd name="connsiteX1" fmla="*/ 60310 w 76805"/>
                <a:gd name="connsiteY1" fmla="*/ 10659 h 127305"/>
                <a:gd name="connsiteX2" fmla="*/ 13676 w 76805"/>
                <a:gd name="connsiteY2" fmla="*/ 77959 h 127305"/>
                <a:gd name="connsiteX3" fmla="*/ 11564 w 76805"/>
                <a:gd name="connsiteY3" fmla="*/ 76890 h 127305"/>
                <a:gd name="connsiteX4" fmla="*/ 2017 w 76805"/>
                <a:gd name="connsiteY4" fmla="*/ 98251 h 127305"/>
                <a:gd name="connsiteX5" fmla="*/ 15797 w 76805"/>
                <a:gd name="connsiteY5" fmla="*/ 79018 h 127305"/>
                <a:gd name="connsiteX6" fmla="*/ 17928 w 76805"/>
                <a:gd name="connsiteY6" fmla="*/ 80097 h 127305"/>
                <a:gd name="connsiteX7" fmla="*/ 60310 w 76805"/>
                <a:gd name="connsiteY7" fmla="*/ 22399 h 127305"/>
                <a:gd name="connsiteX8" fmla="*/ 56077 w 76805"/>
                <a:gd name="connsiteY8" fmla="*/ 32011 h 127305"/>
                <a:gd name="connsiteX9" fmla="*/ 59259 w 76805"/>
                <a:gd name="connsiteY9" fmla="*/ 33098 h 127305"/>
                <a:gd name="connsiteX10" fmla="*/ 7330 w 76805"/>
                <a:gd name="connsiteY10" fmla="*/ 110010 h 127305"/>
                <a:gd name="connsiteX11" fmla="*/ 29587 w 76805"/>
                <a:gd name="connsiteY11" fmla="*/ 127095 h 127305"/>
                <a:gd name="connsiteX12" fmla="*/ 67735 w 76805"/>
                <a:gd name="connsiteY12" fmla="*/ 29873 h 127305"/>
                <a:gd name="connsiteX13" fmla="*/ 57147 w 76805"/>
                <a:gd name="connsiteY13" fmla="*/ -12 h 127305"/>
                <a:gd name="connsiteX14" fmla="*/ 11564 w 76805"/>
                <a:gd name="connsiteY14" fmla="*/ 66209 h 127305"/>
                <a:gd name="connsiteX15" fmla="*/ -104 w 76805"/>
                <a:gd name="connsiteY15" fmla="*/ 90777 h 127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6805" h="127305">
                  <a:moveTo>
                    <a:pt x="-104" y="90777"/>
                  </a:moveTo>
                  <a:cubicBezTo>
                    <a:pt x="19130" y="63154"/>
                    <a:pt x="37068" y="34215"/>
                    <a:pt x="60310" y="10659"/>
                  </a:cubicBezTo>
                  <a:cubicBezTo>
                    <a:pt x="45976" y="33647"/>
                    <a:pt x="22678" y="53116"/>
                    <a:pt x="13676" y="77959"/>
                  </a:cubicBezTo>
                  <a:cubicBezTo>
                    <a:pt x="13741" y="75963"/>
                    <a:pt x="12869" y="75698"/>
                    <a:pt x="11564" y="76890"/>
                  </a:cubicBezTo>
                  <a:cubicBezTo>
                    <a:pt x="9386" y="85026"/>
                    <a:pt x="2073" y="87977"/>
                    <a:pt x="2017" y="98251"/>
                  </a:cubicBezTo>
                  <a:cubicBezTo>
                    <a:pt x="8588" y="93975"/>
                    <a:pt x="14549" y="85309"/>
                    <a:pt x="15797" y="79018"/>
                  </a:cubicBezTo>
                  <a:cubicBezTo>
                    <a:pt x="15750" y="81014"/>
                    <a:pt x="16614" y="81289"/>
                    <a:pt x="17928" y="80097"/>
                  </a:cubicBezTo>
                  <a:cubicBezTo>
                    <a:pt x="29521" y="58319"/>
                    <a:pt x="47901" y="43363"/>
                    <a:pt x="60310" y="22399"/>
                  </a:cubicBezTo>
                  <a:cubicBezTo>
                    <a:pt x="59672" y="26363"/>
                    <a:pt x="57335" y="28662"/>
                    <a:pt x="56077" y="32011"/>
                  </a:cubicBezTo>
                  <a:cubicBezTo>
                    <a:pt x="55767" y="35359"/>
                    <a:pt x="59137" y="29305"/>
                    <a:pt x="59259" y="33098"/>
                  </a:cubicBezTo>
                  <a:cubicBezTo>
                    <a:pt x="43921" y="60713"/>
                    <a:pt x="20725" y="80428"/>
                    <a:pt x="7330" y="110010"/>
                  </a:cubicBezTo>
                  <a:cubicBezTo>
                    <a:pt x="13122" y="120170"/>
                    <a:pt x="18501" y="125913"/>
                    <a:pt x="29587" y="127095"/>
                  </a:cubicBezTo>
                  <a:cubicBezTo>
                    <a:pt x="70213" y="131466"/>
                    <a:pt x="89016" y="62378"/>
                    <a:pt x="67735" y="29873"/>
                  </a:cubicBezTo>
                  <a:cubicBezTo>
                    <a:pt x="66628" y="17470"/>
                    <a:pt x="61577" y="9041"/>
                    <a:pt x="57147" y="-12"/>
                  </a:cubicBezTo>
                  <a:cubicBezTo>
                    <a:pt x="39969" y="19627"/>
                    <a:pt x="25212" y="43770"/>
                    <a:pt x="11564" y="66209"/>
                  </a:cubicBezTo>
                  <a:cubicBezTo>
                    <a:pt x="6880" y="73900"/>
                    <a:pt x="-1287" y="81014"/>
                    <a:pt x="-104" y="90777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51" name="Freeform 380">
              <a:extLst>
                <a:ext uri="{FF2B5EF4-FFF2-40B4-BE49-F238E27FC236}">
                  <a16:creationId xmlns:a16="http://schemas.microsoft.com/office/drawing/2014/main" id="{8EA3CDD3-8F48-4326-A2A1-32F734F5F34C}"/>
                </a:ext>
              </a:extLst>
            </p:cNvPr>
            <p:cNvSpPr/>
            <p:nvPr/>
          </p:nvSpPr>
          <p:spPr>
            <a:xfrm>
              <a:off x="6517036" y="2470351"/>
              <a:ext cx="9060" cy="37815"/>
            </a:xfrm>
            <a:custGeom>
              <a:avLst/>
              <a:gdLst>
                <a:gd name="connsiteX0" fmla="*/ 2172 w 3325"/>
                <a:gd name="connsiteY0" fmla="*/ 13866 h 13878"/>
                <a:gd name="connsiteX1" fmla="*/ 50 w 3325"/>
                <a:gd name="connsiteY1" fmla="*/ -12 h 13878"/>
                <a:gd name="connsiteX2" fmla="*/ 2172 w 3325"/>
                <a:gd name="connsiteY2" fmla="*/ 13866 h 13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25" h="13878">
                  <a:moveTo>
                    <a:pt x="2172" y="13866"/>
                  </a:moveTo>
                  <a:cubicBezTo>
                    <a:pt x="4753" y="10176"/>
                    <a:pt x="1299" y="3412"/>
                    <a:pt x="50" y="-12"/>
                  </a:cubicBezTo>
                  <a:cubicBezTo>
                    <a:pt x="1205" y="4169"/>
                    <a:pt x="-2400" y="13137"/>
                    <a:pt x="2172" y="13866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52" name="Freeform 381">
              <a:extLst>
                <a:ext uri="{FF2B5EF4-FFF2-40B4-BE49-F238E27FC236}">
                  <a16:creationId xmlns:a16="http://schemas.microsoft.com/office/drawing/2014/main" id="{1FEDF695-FF2D-47B8-9F89-92B2AB4FCB0D}"/>
                </a:ext>
              </a:extLst>
            </p:cNvPr>
            <p:cNvSpPr/>
            <p:nvPr/>
          </p:nvSpPr>
          <p:spPr>
            <a:xfrm>
              <a:off x="6506265" y="3124814"/>
              <a:ext cx="75068" cy="12128"/>
            </a:xfrm>
            <a:custGeom>
              <a:avLst/>
              <a:gdLst>
                <a:gd name="connsiteX0" fmla="*/ 1892 w 27550"/>
                <a:gd name="connsiteY0" fmla="*/ 4440 h 4451"/>
                <a:gd name="connsiteX1" fmla="*/ 23107 w 27550"/>
                <a:gd name="connsiteY1" fmla="*/ 2302 h 4451"/>
                <a:gd name="connsiteX2" fmla="*/ 27331 w 27550"/>
                <a:gd name="connsiteY2" fmla="*/ 2302 h 4451"/>
                <a:gd name="connsiteX3" fmla="*/ 23107 w 27550"/>
                <a:gd name="connsiteY3" fmla="*/ 1233 h 4451"/>
                <a:gd name="connsiteX4" fmla="*/ -220 w 27550"/>
                <a:gd name="connsiteY4" fmla="*/ 2302 h 4451"/>
                <a:gd name="connsiteX5" fmla="*/ 1892 w 27550"/>
                <a:gd name="connsiteY5" fmla="*/ 4440 h 4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550" h="4451">
                  <a:moveTo>
                    <a:pt x="1892" y="4440"/>
                  </a:moveTo>
                  <a:cubicBezTo>
                    <a:pt x="7036" y="1791"/>
                    <a:pt x="17700" y="4714"/>
                    <a:pt x="23107" y="2302"/>
                  </a:cubicBezTo>
                  <a:lnTo>
                    <a:pt x="27331" y="2302"/>
                  </a:lnTo>
                  <a:cubicBezTo>
                    <a:pt x="27124" y="722"/>
                    <a:pt x="24777" y="1327"/>
                    <a:pt x="23107" y="1233"/>
                  </a:cubicBezTo>
                  <a:cubicBezTo>
                    <a:pt x="14827" y="3276"/>
                    <a:pt x="4549" y="-3289"/>
                    <a:pt x="-220" y="2302"/>
                  </a:cubicBezTo>
                  <a:cubicBezTo>
                    <a:pt x="15" y="3494"/>
                    <a:pt x="963" y="3957"/>
                    <a:pt x="1892" y="4440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53" name="Freeform 382">
              <a:extLst>
                <a:ext uri="{FF2B5EF4-FFF2-40B4-BE49-F238E27FC236}">
                  <a16:creationId xmlns:a16="http://schemas.microsoft.com/office/drawing/2014/main" id="{7F8D4421-BFC4-46ED-8F59-3141670B6262}"/>
                </a:ext>
              </a:extLst>
            </p:cNvPr>
            <p:cNvSpPr/>
            <p:nvPr/>
          </p:nvSpPr>
          <p:spPr>
            <a:xfrm>
              <a:off x="6939495" y="3564714"/>
              <a:ext cx="60643" cy="433851"/>
            </a:xfrm>
            <a:custGeom>
              <a:avLst/>
              <a:gdLst>
                <a:gd name="connsiteX0" fmla="*/ 22037 w 22256"/>
                <a:gd name="connsiteY0" fmla="*/ 1085 h 159224"/>
                <a:gd name="connsiteX1" fmla="*/ 20976 w 22256"/>
                <a:gd name="connsiteY1" fmla="*/ 25 h 159224"/>
                <a:gd name="connsiteX2" fmla="*/ 15682 w 22256"/>
                <a:gd name="connsiteY2" fmla="*/ 8587 h 159224"/>
                <a:gd name="connsiteX3" fmla="*/ 8266 w 22256"/>
                <a:gd name="connsiteY3" fmla="*/ 84429 h 159224"/>
                <a:gd name="connsiteX4" fmla="*/ -220 w 22256"/>
                <a:gd name="connsiteY4" fmla="*/ 159212 h 159224"/>
                <a:gd name="connsiteX5" fmla="*/ 9317 w 22256"/>
                <a:gd name="connsiteY5" fmla="*/ 126082 h 159224"/>
                <a:gd name="connsiteX6" fmla="*/ 22037 w 22256"/>
                <a:gd name="connsiteY6" fmla="*/ 1085 h 159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56" h="159224">
                  <a:moveTo>
                    <a:pt x="22037" y="1085"/>
                  </a:moveTo>
                  <a:cubicBezTo>
                    <a:pt x="21980" y="451"/>
                    <a:pt x="21886" y="-173"/>
                    <a:pt x="20976" y="25"/>
                  </a:cubicBezTo>
                  <a:cubicBezTo>
                    <a:pt x="19098" y="3005"/>
                    <a:pt x="16414" y="5209"/>
                    <a:pt x="15682" y="8587"/>
                  </a:cubicBezTo>
                  <a:cubicBezTo>
                    <a:pt x="11129" y="29636"/>
                    <a:pt x="10735" y="57761"/>
                    <a:pt x="8266" y="84429"/>
                  </a:cubicBezTo>
                  <a:cubicBezTo>
                    <a:pt x="5788" y="110833"/>
                    <a:pt x="2305" y="137151"/>
                    <a:pt x="-220" y="159212"/>
                  </a:cubicBezTo>
                  <a:cubicBezTo>
                    <a:pt x="9317" y="153877"/>
                    <a:pt x="7543" y="138513"/>
                    <a:pt x="9317" y="126082"/>
                  </a:cubicBezTo>
                  <a:cubicBezTo>
                    <a:pt x="15062" y="85877"/>
                    <a:pt x="15503" y="37904"/>
                    <a:pt x="22037" y="1085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54" name="Freeform 383">
              <a:extLst>
                <a:ext uri="{FF2B5EF4-FFF2-40B4-BE49-F238E27FC236}">
                  <a16:creationId xmlns:a16="http://schemas.microsoft.com/office/drawing/2014/main" id="{AE1D7D38-8506-4CED-BF93-EB95DB577D83}"/>
                </a:ext>
              </a:extLst>
            </p:cNvPr>
            <p:cNvSpPr/>
            <p:nvPr/>
          </p:nvSpPr>
          <p:spPr>
            <a:xfrm>
              <a:off x="6425364" y="3803410"/>
              <a:ext cx="106861" cy="116509"/>
            </a:xfrm>
            <a:custGeom>
              <a:avLst/>
              <a:gdLst>
                <a:gd name="connsiteX0" fmla="*/ 36896 w 39218"/>
                <a:gd name="connsiteY0" fmla="*/ 25 h 42759"/>
                <a:gd name="connsiteX1" fmla="*/ 16742 w 39218"/>
                <a:gd name="connsiteY1" fmla="*/ 19258 h 42759"/>
                <a:gd name="connsiteX2" fmla="*/ -220 w 39218"/>
                <a:gd name="connsiteY2" fmla="*/ 42748 h 42759"/>
                <a:gd name="connsiteX3" fmla="*/ 19925 w 39218"/>
                <a:gd name="connsiteY3" fmla="*/ 23534 h 42759"/>
                <a:gd name="connsiteX4" fmla="*/ 38999 w 39218"/>
                <a:gd name="connsiteY4" fmla="*/ 1094 h 42759"/>
                <a:gd name="connsiteX5" fmla="*/ 36896 w 39218"/>
                <a:gd name="connsiteY5" fmla="*/ 25 h 42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218" h="42759">
                  <a:moveTo>
                    <a:pt x="36896" y="25"/>
                  </a:moveTo>
                  <a:cubicBezTo>
                    <a:pt x="31208" y="7452"/>
                    <a:pt x="23623" y="12967"/>
                    <a:pt x="16742" y="19258"/>
                  </a:cubicBezTo>
                  <a:cubicBezTo>
                    <a:pt x="10209" y="25256"/>
                    <a:pt x="-4" y="30970"/>
                    <a:pt x="-220" y="42748"/>
                  </a:cubicBezTo>
                  <a:cubicBezTo>
                    <a:pt x="6942" y="39087"/>
                    <a:pt x="13081" y="30431"/>
                    <a:pt x="19925" y="23534"/>
                  </a:cubicBezTo>
                  <a:cubicBezTo>
                    <a:pt x="26561" y="16827"/>
                    <a:pt x="37121" y="11198"/>
                    <a:pt x="38999" y="1094"/>
                  </a:cubicBezTo>
                  <a:cubicBezTo>
                    <a:pt x="38774" y="271"/>
                    <a:pt x="38126" y="-145"/>
                    <a:pt x="36896" y="25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55" name="Freeform 384">
              <a:extLst>
                <a:ext uri="{FF2B5EF4-FFF2-40B4-BE49-F238E27FC236}">
                  <a16:creationId xmlns:a16="http://schemas.microsoft.com/office/drawing/2014/main" id="{1891F548-CC75-4782-9305-A41DE4926DCB}"/>
                </a:ext>
              </a:extLst>
            </p:cNvPr>
            <p:cNvSpPr/>
            <p:nvPr/>
          </p:nvSpPr>
          <p:spPr>
            <a:xfrm>
              <a:off x="6427601" y="3832614"/>
              <a:ext cx="100149" cy="133961"/>
            </a:xfrm>
            <a:custGeom>
              <a:avLst/>
              <a:gdLst>
                <a:gd name="connsiteX0" fmla="*/ 36075 w 36755"/>
                <a:gd name="connsiteY0" fmla="*/ -12 h 49164"/>
                <a:gd name="connsiteX1" fmla="*/ 18052 w 36755"/>
                <a:gd name="connsiteY1" fmla="*/ 18161 h 49164"/>
                <a:gd name="connsiteX2" fmla="*/ 1080 w 36755"/>
                <a:gd name="connsiteY2" fmla="*/ 49152 h 49164"/>
                <a:gd name="connsiteX3" fmla="*/ 36075 w 36755"/>
                <a:gd name="connsiteY3" fmla="*/ -12 h 4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55" h="49164">
                  <a:moveTo>
                    <a:pt x="36075" y="-12"/>
                  </a:moveTo>
                  <a:cubicBezTo>
                    <a:pt x="30499" y="4311"/>
                    <a:pt x="24970" y="11170"/>
                    <a:pt x="18052" y="18161"/>
                  </a:cubicBezTo>
                  <a:cubicBezTo>
                    <a:pt x="9519" y="26713"/>
                    <a:pt x="-4571" y="33212"/>
                    <a:pt x="1080" y="49152"/>
                  </a:cubicBezTo>
                  <a:cubicBezTo>
                    <a:pt x="10711" y="35690"/>
                    <a:pt x="40590" y="27706"/>
                    <a:pt x="36075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56" name="Freeform 385">
              <a:extLst>
                <a:ext uri="{FF2B5EF4-FFF2-40B4-BE49-F238E27FC236}">
                  <a16:creationId xmlns:a16="http://schemas.microsoft.com/office/drawing/2014/main" id="{46375D59-9263-404C-BB13-CE132D294226}"/>
                </a:ext>
              </a:extLst>
            </p:cNvPr>
            <p:cNvSpPr/>
            <p:nvPr/>
          </p:nvSpPr>
          <p:spPr>
            <a:xfrm>
              <a:off x="6431143" y="3887958"/>
              <a:ext cx="95757" cy="110607"/>
            </a:xfrm>
            <a:custGeom>
              <a:avLst/>
              <a:gdLst>
                <a:gd name="connsiteX0" fmla="*/ 33695 w 35143"/>
                <a:gd name="connsiteY0" fmla="*/ -12 h 40593"/>
                <a:gd name="connsiteX1" fmla="*/ 14621 w 35143"/>
                <a:gd name="connsiteY1" fmla="*/ 18132 h 40593"/>
                <a:gd name="connsiteX2" fmla="*/ -220 w 35143"/>
                <a:gd name="connsiteY2" fmla="*/ 40581 h 40593"/>
                <a:gd name="connsiteX3" fmla="*/ 34775 w 35143"/>
                <a:gd name="connsiteY3" fmla="*/ 10649 h 40593"/>
                <a:gd name="connsiteX4" fmla="*/ 33695 w 35143"/>
                <a:gd name="connsiteY4" fmla="*/ -12 h 40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143" h="40593">
                  <a:moveTo>
                    <a:pt x="33695" y="-12"/>
                  </a:moveTo>
                  <a:cubicBezTo>
                    <a:pt x="28551" y="7253"/>
                    <a:pt x="20957" y="12002"/>
                    <a:pt x="14621" y="18132"/>
                  </a:cubicBezTo>
                  <a:cubicBezTo>
                    <a:pt x="8810" y="23771"/>
                    <a:pt x="-41" y="29863"/>
                    <a:pt x="-220" y="40581"/>
                  </a:cubicBezTo>
                  <a:cubicBezTo>
                    <a:pt x="10875" y="34281"/>
                    <a:pt x="23623" y="20441"/>
                    <a:pt x="34775" y="10649"/>
                  </a:cubicBezTo>
                  <a:cubicBezTo>
                    <a:pt x="34089" y="7395"/>
                    <a:pt x="36117" y="1464"/>
                    <a:pt x="33695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57" name="Freeform 386">
              <a:extLst>
                <a:ext uri="{FF2B5EF4-FFF2-40B4-BE49-F238E27FC236}">
                  <a16:creationId xmlns:a16="http://schemas.microsoft.com/office/drawing/2014/main" id="{A1ED5A15-AD97-4499-B77F-A14FF9CCD1D1}"/>
                </a:ext>
              </a:extLst>
            </p:cNvPr>
            <p:cNvSpPr/>
            <p:nvPr/>
          </p:nvSpPr>
          <p:spPr>
            <a:xfrm>
              <a:off x="6434034" y="3928633"/>
              <a:ext cx="90024" cy="116484"/>
            </a:xfrm>
            <a:custGeom>
              <a:avLst/>
              <a:gdLst>
                <a:gd name="connsiteX0" fmla="*/ 31583 w 33039"/>
                <a:gd name="connsiteY0" fmla="*/ -12 h 42750"/>
                <a:gd name="connsiteX1" fmla="*/ -220 w 33039"/>
                <a:gd name="connsiteY1" fmla="*/ 28851 h 42750"/>
                <a:gd name="connsiteX2" fmla="*/ -220 w 33039"/>
                <a:gd name="connsiteY2" fmla="*/ 42738 h 42750"/>
                <a:gd name="connsiteX3" fmla="*/ 32634 w 33039"/>
                <a:gd name="connsiteY3" fmla="*/ 13913 h 42750"/>
                <a:gd name="connsiteX4" fmla="*/ 31583 w 33039"/>
                <a:gd name="connsiteY4" fmla="*/ -12 h 42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39" h="42750">
                  <a:moveTo>
                    <a:pt x="31583" y="-12"/>
                  </a:moveTo>
                  <a:cubicBezTo>
                    <a:pt x="21483" y="10110"/>
                    <a:pt x="10829" y="19665"/>
                    <a:pt x="-220" y="28851"/>
                  </a:cubicBezTo>
                  <a:lnTo>
                    <a:pt x="-220" y="42738"/>
                  </a:lnTo>
                  <a:cubicBezTo>
                    <a:pt x="11880" y="34262"/>
                    <a:pt x="20807" y="22588"/>
                    <a:pt x="32634" y="13913"/>
                  </a:cubicBezTo>
                  <a:cubicBezTo>
                    <a:pt x="31968" y="9599"/>
                    <a:pt x="34033" y="2523"/>
                    <a:pt x="31583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58" name="Freeform 387">
              <a:extLst>
                <a:ext uri="{FF2B5EF4-FFF2-40B4-BE49-F238E27FC236}">
                  <a16:creationId xmlns:a16="http://schemas.microsoft.com/office/drawing/2014/main" id="{291684B3-1A16-48D1-831A-0FBE116B0AF9}"/>
                </a:ext>
              </a:extLst>
            </p:cNvPr>
            <p:cNvSpPr/>
            <p:nvPr/>
          </p:nvSpPr>
          <p:spPr>
            <a:xfrm>
              <a:off x="6436925" y="3975290"/>
              <a:ext cx="89572" cy="98931"/>
            </a:xfrm>
            <a:custGeom>
              <a:avLst/>
              <a:gdLst>
                <a:gd name="connsiteX0" fmla="*/ 32653 w 32873"/>
                <a:gd name="connsiteY0" fmla="*/ 2126 h 36308"/>
                <a:gd name="connsiteX1" fmla="*/ 30522 w 32873"/>
                <a:gd name="connsiteY1" fmla="*/ -12 h 36308"/>
                <a:gd name="connsiteX2" fmla="*/ -220 w 32873"/>
                <a:gd name="connsiteY2" fmla="*/ 36296 h 36308"/>
                <a:gd name="connsiteX3" fmla="*/ 32653 w 32873"/>
                <a:gd name="connsiteY3" fmla="*/ 2126 h 3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873" h="36308">
                  <a:moveTo>
                    <a:pt x="32653" y="2126"/>
                  </a:moveTo>
                  <a:cubicBezTo>
                    <a:pt x="31245" y="2088"/>
                    <a:pt x="31667" y="234"/>
                    <a:pt x="30522" y="-12"/>
                  </a:cubicBezTo>
                  <a:cubicBezTo>
                    <a:pt x="21698" y="13516"/>
                    <a:pt x="3037" y="17139"/>
                    <a:pt x="-220" y="36296"/>
                  </a:cubicBezTo>
                  <a:cubicBezTo>
                    <a:pt x="11936" y="26117"/>
                    <a:pt x="24017" y="15824"/>
                    <a:pt x="32653" y="2126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59" name="Freeform 388">
              <a:extLst>
                <a:ext uri="{FF2B5EF4-FFF2-40B4-BE49-F238E27FC236}">
                  <a16:creationId xmlns:a16="http://schemas.microsoft.com/office/drawing/2014/main" id="{5CCED3AA-9B9A-4D13-A646-8F2CC134C616}"/>
                </a:ext>
              </a:extLst>
            </p:cNvPr>
            <p:cNvSpPr/>
            <p:nvPr/>
          </p:nvSpPr>
          <p:spPr>
            <a:xfrm>
              <a:off x="6437985" y="4004393"/>
              <a:ext cx="94348" cy="521055"/>
            </a:xfrm>
            <a:custGeom>
              <a:avLst/>
              <a:gdLst>
                <a:gd name="connsiteX0" fmla="*/ 32264 w 34626"/>
                <a:gd name="connsiteY0" fmla="*/ -12 h 191228"/>
                <a:gd name="connsiteX1" fmla="*/ 30133 w 34626"/>
                <a:gd name="connsiteY1" fmla="*/ -12 h 191228"/>
                <a:gd name="connsiteX2" fmla="*/ 452 w 34626"/>
                <a:gd name="connsiteY2" fmla="*/ 30951 h 191228"/>
                <a:gd name="connsiteX3" fmla="*/ 5746 w 34626"/>
                <a:gd name="connsiteY3" fmla="*/ 86511 h 191228"/>
                <a:gd name="connsiteX4" fmla="*/ 11050 w 34626"/>
                <a:gd name="connsiteY4" fmla="*/ 142042 h 191228"/>
                <a:gd name="connsiteX5" fmla="*/ 24839 w 34626"/>
                <a:gd name="connsiteY5" fmla="*/ 191207 h 191228"/>
                <a:gd name="connsiteX6" fmla="*/ 32264 w 34626"/>
                <a:gd name="connsiteY6" fmla="*/ 163413 h 191228"/>
                <a:gd name="connsiteX7" fmla="*/ 32264 w 34626"/>
                <a:gd name="connsiteY7" fmla="*/ -12 h 191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26" h="191228">
                  <a:moveTo>
                    <a:pt x="32264" y="-12"/>
                  </a:moveTo>
                  <a:lnTo>
                    <a:pt x="30133" y="-12"/>
                  </a:lnTo>
                  <a:cubicBezTo>
                    <a:pt x="23910" y="11009"/>
                    <a:pt x="3624" y="17849"/>
                    <a:pt x="452" y="30951"/>
                  </a:cubicBezTo>
                  <a:cubicBezTo>
                    <a:pt x="-2374" y="42701"/>
                    <a:pt x="4554" y="66540"/>
                    <a:pt x="5746" y="86511"/>
                  </a:cubicBezTo>
                  <a:cubicBezTo>
                    <a:pt x="6994" y="107333"/>
                    <a:pt x="9773" y="128297"/>
                    <a:pt x="11050" y="142042"/>
                  </a:cubicBezTo>
                  <a:cubicBezTo>
                    <a:pt x="12627" y="159023"/>
                    <a:pt x="10308" y="191841"/>
                    <a:pt x="24839" y="191207"/>
                  </a:cubicBezTo>
                  <a:cubicBezTo>
                    <a:pt x="34188" y="190791"/>
                    <a:pt x="32602" y="173743"/>
                    <a:pt x="32264" y="163413"/>
                  </a:cubicBezTo>
                  <a:cubicBezTo>
                    <a:pt x="30527" y="113368"/>
                    <a:pt x="37859" y="51972"/>
                    <a:pt x="32264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60" name="Freeform 389">
              <a:extLst>
                <a:ext uri="{FF2B5EF4-FFF2-40B4-BE49-F238E27FC236}">
                  <a16:creationId xmlns:a16="http://schemas.microsoft.com/office/drawing/2014/main" id="{DFDA4CDF-F5BC-47D9-AD3F-7BF04EAC5987}"/>
                </a:ext>
              </a:extLst>
            </p:cNvPr>
            <p:cNvSpPr/>
            <p:nvPr/>
          </p:nvSpPr>
          <p:spPr>
            <a:xfrm>
              <a:off x="6512020" y="2156001"/>
              <a:ext cx="72229" cy="96070"/>
            </a:xfrm>
            <a:custGeom>
              <a:avLst/>
              <a:gdLst>
                <a:gd name="connsiteX0" fmla="*/ -220 w 26508"/>
                <a:gd name="connsiteY0" fmla="*/ 35246 h 35258"/>
                <a:gd name="connsiteX1" fmla="*/ 26289 w 26508"/>
                <a:gd name="connsiteY1" fmla="*/ -12 h 35258"/>
                <a:gd name="connsiteX2" fmla="*/ -220 w 26508"/>
                <a:gd name="connsiteY2" fmla="*/ 35246 h 35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508" h="35258">
                  <a:moveTo>
                    <a:pt x="-220" y="35246"/>
                  </a:moveTo>
                  <a:cubicBezTo>
                    <a:pt x="8256" y="23137"/>
                    <a:pt x="18432" y="12731"/>
                    <a:pt x="26289" y="-12"/>
                  </a:cubicBezTo>
                  <a:cubicBezTo>
                    <a:pt x="15287" y="8814"/>
                    <a:pt x="5281" y="24395"/>
                    <a:pt x="-220" y="35246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61" name="Freeform 390">
              <a:extLst>
                <a:ext uri="{FF2B5EF4-FFF2-40B4-BE49-F238E27FC236}">
                  <a16:creationId xmlns:a16="http://schemas.microsoft.com/office/drawing/2014/main" id="{C03C86E6-8242-4B5F-AAD7-DF4FFEC07614}"/>
                </a:ext>
              </a:extLst>
            </p:cNvPr>
            <p:cNvSpPr/>
            <p:nvPr/>
          </p:nvSpPr>
          <p:spPr>
            <a:xfrm>
              <a:off x="6439813" y="2304477"/>
              <a:ext cx="25986" cy="43640"/>
            </a:xfrm>
            <a:custGeom>
              <a:avLst/>
              <a:gdLst>
                <a:gd name="connsiteX0" fmla="*/ 9317 w 9537"/>
                <a:gd name="connsiteY0" fmla="*/ -12 h 16016"/>
                <a:gd name="connsiteX1" fmla="*/ -220 w 9537"/>
                <a:gd name="connsiteY1" fmla="*/ 16004 h 16016"/>
                <a:gd name="connsiteX2" fmla="*/ 9317 w 9537"/>
                <a:gd name="connsiteY2" fmla="*/ -12 h 16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37" h="16016">
                  <a:moveTo>
                    <a:pt x="9317" y="-12"/>
                  </a:moveTo>
                  <a:cubicBezTo>
                    <a:pt x="6501" y="5664"/>
                    <a:pt x="1038" y="8738"/>
                    <a:pt x="-220" y="16004"/>
                  </a:cubicBezTo>
                  <a:cubicBezTo>
                    <a:pt x="4173" y="12589"/>
                    <a:pt x="9101" y="4046"/>
                    <a:pt x="9317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62" name="Freeform 391">
              <a:extLst>
                <a:ext uri="{FF2B5EF4-FFF2-40B4-BE49-F238E27FC236}">
                  <a16:creationId xmlns:a16="http://schemas.microsoft.com/office/drawing/2014/main" id="{80F62C00-26D3-45C0-AA81-759CD18BDBEE}"/>
                </a:ext>
              </a:extLst>
            </p:cNvPr>
            <p:cNvSpPr/>
            <p:nvPr/>
          </p:nvSpPr>
          <p:spPr>
            <a:xfrm>
              <a:off x="6745975" y="2476201"/>
              <a:ext cx="453900" cy="1564093"/>
            </a:xfrm>
            <a:custGeom>
              <a:avLst/>
              <a:gdLst>
                <a:gd name="connsiteX0" fmla="*/ 52769 w 166582"/>
                <a:gd name="connsiteY0" fmla="*/ 498862 h 574025"/>
                <a:gd name="connsiteX1" fmla="*/ 51718 w 166582"/>
                <a:gd name="connsiteY1" fmla="*/ 508493 h 574025"/>
                <a:gd name="connsiteX2" fmla="*/ 52769 w 166582"/>
                <a:gd name="connsiteY2" fmla="*/ 498862 h 574025"/>
                <a:gd name="connsiteX3" fmla="*/ 53830 w 166582"/>
                <a:gd name="connsiteY3" fmla="*/ 552293 h 574025"/>
                <a:gd name="connsiteX4" fmla="*/ 59143 w 166582"/>
                <a:gd name="connsiteY4" fmla="*/ 553362 h 574025"/>
                <a:gd name="connsiteX5" fmla="*/ 58092 w 166582"/>
                <a:gd name="connsiteY5" fmla="*/ 556560 h 574025"/>
                <a:gd name="connsiteX6" fmla="*/ 53830 w 166582"/>
                <a:gd name="connsiteY6" fmla="*/ 552293 h 574025"/>
                <a:gd name="connsiteX7" fmla="*/ 102605 w 166582"/>
                <a:gd name="connsiteY7" fmla="*/ 512750 h 574025"/>
                <a:gd name="connsiteX8" fmla="*/ 108969 w 166582"/>
                <a:gd name="connsiteY8" fmla="*/ 505286 h 574025"/>
                <a:gd name="connsiteX9" fmla="*/ 102605 w 166582"/>
                <a:gd name="connsiteY9" fmla="*/ 512750 h 574025"/>
                <a:gd name="connsiteX10" fmla="*/ 130156 w 166582"/>
                <a:gd name="connsiteY10" fmla="*/ 480708 h 574025"/>
                <a:gd name="connsiteX11" fmla="*/ 122740 w 166582"/>
                <a:gd name="connsiteY11" fmla="*/ 490320 h 574025"/>
                <a:gd name="connsiteX12" fmla="*/ 130156 w 166582"/>
                <a:gd name="connsiteY12" fmla="*/ 480708 h 574025"/>
                <a:gd name="connsiteX13" fmla="*/ 38999 w 166582"/>
                <a:gd name="connsiteY13" fmla="*/ 478579 h 574025"/>
                <a:gd name="connsiteX14" fmla="*/ 38999 w 166582"/>
                <a:gd name="connsiteY14" fmla="*/ 478579 h 574025"/>
                <a:gd name="connsiteX15" fmla="*/ 14611 w 166582"/>
                <a:gd name="connsiteY15" fmla="*/ 116424 h 574025"/>
                <a:gd name="connsiteX16" fmla="*/ 14790 w 166582"/>
                <a:gd name="connsiteY16" fmla="*/ 111609 h 574025"/>
                <a:gd name="connsiteX17" fmla="*/ 15663 w 166582"/>
                <a:gd name="connsiteY17" fmla="*/ 91648 h 574025"/>
                <a:gd name="connsiteX18" fmla="*/ 20985 w 166582"/>
                <a:gd name="connsiteY18" fmla="*/ 39494 h 574025"/>
                <a:gd name="connsiteX19" fmla="*/ 15663 w 166582"/>
                <a:gd name="connsiteY19" fmla="*/ 91648 h 574025"/>
                <a:gd name="connsiteX20" fmla="*/ 14790 w 166582"/>
                <a:gd name="connsiteY20" fmla="*/ 111609 h 574025"/>
                <a:gd name="connsiteX21" fmla="*/ 15682 w 166582"/>
                <a:gd name="connsiteY21" fmla="*/ 119631 h 574025"/>
                <a:gd name="connsiteX22" fmla="*/ 34765 w 166582"/>
                <a:gd name="connsiteY22" fmla="*/ 163432 h 574025"/>
                <a:gd name="connsiteX23" fmla="*/ 37957 w 166582"/>
                <a:gd name="connsiteY23" fmla="*/ 200818 h 574025"/>
                <a:gd name="connsiteX24" fmla="*/ 33695 w 166582"/>
                <a:gd name="connsiteY24" fmla="*/ 318333 h 574025"/>
                <a:gd name="connsiteX25" fmla="*/ 46424 w 166582"/>
                <a:gd name="connsiteY25" fmla="*/ 347177 h 574025"/>
                <a:gd name="connsiteX26" fmla="*/ 48536 w 166582"/>
                <a:gd name="connsiteY26" fmla="*/ 445459 h 574025"/>
                <a:gd name="connsiteX27" fmla="*/ 18864 w 166582"/>
                <a:gd name="connsiteY27" fmla="*/ 477510 h 574025"/>
                <a:gd name="connsiteX28" fmla="*/ 32653 w 166582"/>
                <a:gd name="connsiteY28" fmla="*/ 526637 h 574025"/>
                <a:gd name="connsiteX29" fmla="*/ 51718 w 166582"/>
                <a:gd name="connsiteY29" fmla="*/ 573655 h 574025"/>
                <a:gd name="connsiteX30" fmla="*/ 72914 w 166582"/>
                <a:gd name="connsiteY30" fmla="*/ 523430 h 574025"/>
                <a:gd name="connsiteX31" fmla="*/ 85652 w 166582"/>
                <a:gd name="connsiteY31" fmla="*/ 410192 h 574025"/>
                <a:gd name="connsiteX32" fmla="*/ 75035 w 166582"/>
                <a:gd name="connsiteY32" fmla="*/ 440124 h 574025"/>
                <a:gd name="connsiteX33" fmla="*/ 62325 w 166582"/>
                <a:gd name="connsiteY33" fmla="*/ 561895 h 574025"/>
                <a:gd name="connsiteX34" fmla="*/ 70802 w 166582"/>
                <a:gd name="connsiteY34" fmla="*/ 457190 h 574025"/>
                <a:gd name="connsiteX35" fmla="*/ 64428 w 166582"/>
                <a:gd name="connsiteY35" fmla="*/ 461466 h 574025"/>
                <a:gd name="connsiteX36" fmla="*/ 76115 w 166582"/>
                <a:gd name="connsiteY36" fmla="*/ 419813 h 574025"/>
                <a:gd name="connsiteX37" fmla="*/ 66550 w 166582"/>
                <a:gd name="connsiteY37" fmla="*/ 425167 h 574025"/>
                <a:gd name="connsiteX38" fmla="*/ 61274 w 166582"/>
                <a:gd name="connsiteY38" fmla="*/ 357858 h 574025"/>
                <a:gd name="connsiteX39" fmla="*/ 86703 w 166582"/>
                <a:gd name="connsiteY39" fmla="*/ 352503 h 574025"/>
                <a:gd name="connsiteX40" fmla="*/ 95180 w 166582"/>
                <a:gd name="connsiteY40" fmla="*/ 380288 h 574025"/>
                <a:gd name="connsiteX41" fmla="*/ 98371 w 166582"/>
                <a:gd name="connsiteY41" fmla="*/ 379238 h 574025"/>
                <a:gd name="connsiteX42" fmla="*/ 100483 w 166582"/>
                <a:gd name="connsiteY42" fmla="*/ 392028 h 574025"/>
                <a:gd name="connsiteX43" fmla="*/ 95180 w 166582"/>
                <a:gd name="connsiteY43" fmla="*/ 398461 h 574025"/>
                <a:gd name="connsiteX44" fmla="*/ 79288 w 166582"/>
                <a:gd name="connsiteY44" fmla="*/ 551234 h 574025"/>
                <a:gd name="connsiteX45" fmla="*/ 87764 w 166582"/>
                <a:gd name="connsiteY45" fmla="*/ 517026 h 574025"/>
                <a:gd name="connsiteX46" fmla="*/ 99432 w 166582"/>
                <a:gd name="connsiteY46" fmla="*/ 394176 h 574025"/>
                <a:gd name="connsiteX47" fmla="*/ 86703 w 166582"/>
                <a:gd name="connsiteY47" fmla="*/ 544810 h 574025"/>
                <a:gd name="connsiteX48" fmla="*/ 96250 w 166582"/>
                <a:gd name="connsiteY48" fmla="*/ 511681 h 574025"/>
                <a:gd name="connsiteX49" fmla="*/ 106838 w 166582"/>
                <a:gd name="connsiteY49" fmla="*/ 390959 h 574025"/>
                <a:gd name="connsiteX50" fmla="*/ 95180 w 166582"/>
                <a:gd name="connsiteY50" fmla="*/ 536249 h 574025"/>
                <a:gd name="connsiteX51" fmla="*/ 130156 w 166582"/>
                <a:gd name="connsiteY51" fmla="*/ 502060 h 574025"/>
                <a:gd name="connsiteX52" fmla="*/ 166211 w 166582"/>
                <a:gd name="connsiteY52" fmla="*/ 465761 h 574025"/>
                <a:gd name="connsiteX53" fmla="*/ 159818 w 166582"/>
                <a:gd name="connsiteY53" fmla="*/ 437976 h 574025"/>
                <a:gd name="connsiteX54" fmla="*/ 139712 w 166582"/>
                <a:gd name="connsiteY54" fmla="*/ 353572 h 574025"/>
                <a:gd name="connsiteX55" fmla="*/ 112142 w 166582"/>
                <a:gd name="connsiteY55" fmla="*/ 378169 h 574025"/>
                <a:gd name="connsiteX56" fmla="*/ 76115 w 166582"/>
                <a:gd name="connsiteY56" fmla="*/ 330073 h 574025"/>
                <a:gd name="connsiteX57" fmla="*/ 59143 w 166582"/>
                <a:gd name="connsiteY57" fmla="*/ 324738 h 574025"/>
                <a:gd name="connsiteX58" fmla="*/ 68680 w 166582"/>
                <a:gd name="connsiteY58" fmla="*/ 320462 h 574025"/>
                <a:gd name="connsiteX59" fmla="*/ 72914 w 166582"/>
                <a:gd name="connsiteY59" fmla="*/ 204025 h 574025"/>
                <a:gd name="connsiteX60" fmla="*/ 66550 w 166582"/>
                <a:gd name="connsiteY60" fmla="*/ 174112 h 574025"/>
                <a:gd name="connsiteX61" fmla="*/ 22027 w 166582"/>
                <a:gd name="connsiteY61" fmla="*/ 30970 h 574025"/>
                <a:gd name="connsiteX62" fmla="*/ 20985 w 166582"/>
                <a:gd name="connsiteY62" fmla="*/ 37365 h 574025"/>
                <a:gd name="connsiteX63" fmla="*/ 6144 w 166582"/>
                <a:gd name="connsiteY63" fmla="*/ -12 h 574025"/>
                <a:gd name="connsiteX64" fmla="*/ -220 w 166582"/>
                <a:gd name="connsiteY64" fmla="*/ 96132 h 574025"/>
                <a:gd name="connsiteX65" fmla="*/ 14611 w 166582"/>
                <a:gd name="connsiteY65" fmla="*/ 116424 h 574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66582" h="574025">
                  <a:moveTo>
                    <a:pt x="52769" y="498862"/>
                  </a:moveTo>
                  <a:cubicBezTo>
                    <a:pt x="55858" y="501360"/>
                    <a:pt x="50798" y="504623"/>
                    <a:pt x="51718" y="508493"/>
                  </a:cubicBezTo>
                  <a:cubicBezTo>
                    <a:pt x="48395" y="505740"/>
                    <a:pt x="52309" y="501312"/>
                    <a:pt x="52769" y="498862"/>
                  </a:cubicBezTo>
                  <a:close/>
                  <a:moveTo>
                    <a:pt x="53830" y="552293"/>
                  </a:moveTo>
                  <a:cubicBezTo>
                    <a:pt x="55069" y="553183"/>
                    <a:pt x="56684" y="553675"/>
                    <a:pt x="59143" y="553362"/>
                  </a:cubicBezTo>
                  <a:cubicBezTo>
                    <a:pt x="58589" y="554223"/>
                    <a:pt x="58035" y="555065"/>
                    <a:pt x="58092" y="556560"/>
                  </a:cubicBezTo>
                  <a:cubicBezTo>
                    <a:pt x="54759" y="557061"/>
                    <a:pt x="53351" y="555633"/>
                    <a:pt x="53830" y="552293"/>
                  </a:cubicBezTo>
                  <a:close/>
                  <a:moveTo>
                    <a:pt x="102605" y="512750"/>
                  </a:moveTo>
                  <a:cubicBezTo>
                    <a:pt x="100540" y="510243"/>
                    <a:pt x="105834" y="506090"/>
                    <a:pt x="108969" y="505286"/>
                  </a:cubicBezTo>
                  <a:cubicBezTo>
                    <a:pt x="107514" y="508436"/>
                    <a:pt x="104069" y="509609"/>
                    <a:pt x="102605" y="512750"/>
                  </a:cubicBezTo>
                  <a:close/>
                  <a:moveTo>
                    <a:pt x="130156" y="480708"/>
                  </a:moveTo>
                  <a:cubicBezTo>
                    <a:pt x="132099" y="484123"/>
                    <a:pt x="125162" y="487718"/>
                    <a:pt x="122740" y="490320"/>
                  </a:cubicBezTo>
                  <a:cubicBezTo>
                    <a:pt x="121538" y="491512"/>
                    <a:pt x="126964" y="482080"/>
                    <a:pt x="130156" y="480708"/>
                  </a:cubicBezTo>
                  <a:close/>
                  <a:moveTo>
                    <a:pt x="38999" y="478579"/>
                  </a:moveTo>
                  <a:cubicBezTo>
                    <a:pt x="40444" y="483735"/>
                    <a:pt x="32090" y="492713"/>
                    <a:pt x="38999" y="478579"/>
                  </a:cubicBezTo>
                  <a:close/>
                  <a:moveTo>
                    <a:pt x="14611" y="116424"/>
                  </a:moveTo>
                  <a:cubicBezTo>
                    <a:pt x="14658" y="114797"/>
                    <a:pt x="14733" y="113217"/>
                    <a:pt x="14790" y="111609"/>
                  </a:cubicBezTo>
                  <a:cubicBezTo>
                    <a:pt x="14396" y="105128"/>
                    <a:pt x="14818" y="98450"/>
                    <a:pt x="15663" y="91648"/>
                  </a:cubicBezTo>
                  <a:cubicBezTo>
                    <a:pt x="16677" y="73494"/>
                    <a:pt x="18291" y="55954"/>
                    <a:pt x="20985" y="39494"/>
                  </a:cubicBezTo>
                  <a:cubicBezTo>
                    <a:pt x="22224" y="56494"/>
                    <a:pt x="17794" y="74430"/>
                    <a:pt x="15663" y="91648"/>
                  </a:cubicBezTo>
                  <a:cubicBezTo>
                    <a:pt x="15297" y="98223"/>
                    <a:pt x="15006" y="104873"/>
                    <a:pt x="14790" y="111609"/>
                  </a:cubicBezTo>
                  <a:cubicBezTo>
                    <a:pt x="14959" y="114314"/>
                    <a:pt x="15175" y="117001"/>
                    <a:pt x="15682" y="119631"/>
                  </a:cubicBezTo>
                  <a:cubicBezTo>
                    <a:pt x="18282" y="133197"/>
                    <a:pt x="30250" y="147434"/>
                    <a:pt x="34765" y="163432"/>
                  </a:cubicBezTo>
                  <a:cubicBezTo>
                    <a:pt x="38445" y="176468"/>
                    <a:pt x="38802" y="187990"/>
                    <a:pt x="37957" y="200818"/>
                  </a:cubicBezTo>
                  <a:cubicBezTo>
                    <a:pt x="35441" y="237865"/>
                    <a:pt x="36934" y="274570"/>
                    <a:pt x="33695" y="318333"/>
                  </a:cubicBezTo>
                  <a:cubicBezTo>
                    <a:pt x="43429" y="322410"/>
                    <a:pt x="40210" y="339543"/>
                    <a:pt x="46424" y="347177"/>
                  </a:cubicBezTo>
                  <a:cubicBezTo>
                    <a:pt x="32897" y="371755"/>
                    <a:pt x="39365" y="421165"/>
                    <a:pt x="48536" y="445459"/>
                  </a:cubicBezTo>
                  <a:cubicBezTo>
                    <a:pt x="40576" y="455345"/>
                    <a:pt x="21558" y="463472"/>
                    <a:pt x="18864" y="477510"/>
                  </a:cubicBezTo>
                  <a:cubicBezTo>
                    <a:pt x="16207" y="491322"/>
                    <a:pt x="27528" y="512598"/>
                    <a:pt x="32653" y="526637"/>
                  </a:cubicBezTo>
                  <a:cubicBezTo>
                    <a:pt x="37206" y="539163"/>
                    <a:pt x="42613" y="571592"/>
                    <a:pt x="51718" y="573655"/>
                  </a:cubicBezTo>
                  <a:cubicBezTo>
                    <a:pt x="71412" y="578101"/>
                    <a:pt x="70886" y="540090"/>
                    <a:pt x="72914" y="523430"/>
                  </a:cubicBezTo>
                  <a:cubicBezTo>
                    <a:pt x="77495" y="486148"/>
                    <a:pt x="80132" y="444088"/>
                    <a:pt x="85652" y="410192"/>
                  </a:cubicBezTo>
                  <a:cubicBezTo>
                    <a:pt x="76246" y="409350"/>
                    <a:pt x="76500" y="428147"/>
                    <a:pt x="75035" y="440124"/>
                  </a:cubicBezTo>
                  <a:cubicBezTo>
                    <a:pt x="70145" y="480263"/>
                    <a:pt x="67188" y="525180"/>
                    <a:pt x="62325" y="561895"/>
                  </a:cubicBezTo>
                  <a:cubicBezTo>
                    <a:pt x="63330" y="525180"/>
                    <a:pt x="67385" y="491512"/>
                    <a:pt x="70802" y="457190"/>
                  </a:cubicBezTo>
                  <a:cubicBezTo>
                    <a:pt x="68774" y="453860"/>
                    <a:pt x="66099" y="464437"/>
                    <a:pt x="64428" y="461466"/>
                  </a:cubicBezTo>
                  <a:cubicBezTo>
                    <a:pt x="75354" y="454683"/>
                    <a:pt x="71712" y="433189"/>
                    <a:pt x="76115" y="419813"/>
                  </a:cubicBezTo>
                  <a:cubicBezTo>
                    <a:pt x="74228" y="414922"/>
                    <a:pt x="71046" y="425744"/>
                    <a:pt x="66550" y="425167"/>
                  </a:cubicBezTo>
                  <a:cubicBezTo>
                    <a:pt x="60185" y="408252"/>
                    <a:pt x="54196" y="378216"/>
                    <a:pt x="61274" y="357858"/>
                  </a:cubicBezTo>
                  <a:cubicBezTo>
                    <a:pt x="69863" y="364035"/>
                    <a:pt x="83418" y="360753"/>
                    <a:pt x="86703" y="352503"/>
                  </a:cubicBezTo>
                  <a:cubicBezTo>
                    <a:pt x="91153" y="360138"/>
                    <a:pt x="93734" y="369626"/>
                    <a:pt x="95180" y="380288"/>
                  </a:cubicBezTo>
                  <a:cubicBezTo>
                    <a:pt x="98024" y="382208"/>
                    <a:pt x="97235" y="375577"/>
                    <a:pt x="98371" y="379238"/>
                  </a:cubicBezTo>
                  <a:cubicBezTo>
                    <a:pt x="97470" y="385094"/>
                    <a:pt x="101028" y="386513"/>
                    <a:pt x="100483" y="392028"/>
                  </a:cubicBezTo>
                  <a:cubicBezTo>
                    <a:pt x="98897" y="394346"/>
                    <a:pt x="95170" y="394535"/>
                    <a:pt x="95180" y="398461"/>
                  </a:cubicBezTo>
                  <a:cubicBezTo>
                    <a:pt x="87642" y="447115"/>
                    <a:pt x="88290" y="504037"/>
                    <a:pt x="79288" y="551234"/>
                  </a:cubicBezTo>
                  <a:cubicBezTo>
                    <a:pt x="88599" y="544782"/>
                    <a:pt x="86722" y="529400"/>
                    <a:pt x="87764" y="517026"/>
                  </a:cubicBezTo>
                  <a:cubicBezTo>
                    <a:pt x="91106" y="476536"/>
                    <a:pt x="91537" y="429292"/>
                    <a:pt x="99432" y="394176"/>
                  </a:cubicBezTo>
                  <a:cubicBezTo>
                    <a:pt x="93415" y="442612"/>
                    <a:pt x="93068" y="496743"/>
                    <a:pt x="86703" y="544810"/>
                  </a:cubicBezTo>
                  <a:cubicBezTo>
                    <a:pt x="96954" y="539503"/>
                    <a:pt x="95170" y="523856"/>
                    <a:pt x="96250" y="511681"/>
                  </a:cubicBezTo>
                  <a:cubicBezTo>
                    <a:pt x="99676" y="472345"/>
                    <a:pt x="100052" y="425091"/>
                    <a:pt x="106838" y="390959"/>
                  </a:cubicBezTo>
                  <a:cubicBezTo>
                    <a:pt x="101788" y="438222"/>
                    <a:pt x="101112" y="489856"/>
                    <a:pt x="95180" y="536249"/>
                  </a:cubicBezTo>
                  <a:cubicBezTo>
                    <a:pt x="106716" y="527271"/>
                    <a:pt x="116263" y="517215"/>
                    <a:pt x="130156" y="502060"/>
                  </a:cubicBezTo>
                  <a:cubicBezTo>
                    <a:pt x="136501" y="495173"/>
                    <a:pt x="164840" y="473660"/>
                    <a:pt x="166211" y="465761"/>
                  </a:cubicBezTo>
                  <a:cubicBezTo>
                    <a:pt x="167375" y="458874"/>
                    <a:pt x="161498" y="447380"/>
                    <a:pt x="159818" y="437976"/>
                  </a:cubicBezTo>
                  <a:cubicBezTo>
                    <a:pt x="155998" y="416208"/>
                    <a:pt x="159274" y="355956"/>
                    <a:pt x="139712" y="353572"/>
                  </a:cubicBezTo>
                  <a:cubicBezTo>
                    <a:pt x="123247" y="351576"/>
                    <a:pt x="122993" y="375634"/>
                    <a:pt x="112142" y="378169"/>
                  </a:cubicBezTo>
                  <a:cubicBezTo>
                    <a:pt x="105993" y="356760"/>
                    <a:pt x="98418" y="333630"/>
                    <a:pt x="76115" y="330073"/>
                  </a:cubicBezTo>
                  <a:cubicBezTo>
                    <a:pt x="69356" y="329004"/>
                    <a:pt x="59894" y="334529"/>
                    <a:pt x="59143" y="324738"/>
                  </a:cubicBezTo>
                  <a:cubicBezTo>
                    <a:pt x="60645" y="321635"/>
                    <a:pt x="69957" y="326374"/>
                    <a:pt x="68680" y="320462"/>
                  </a:cubicBezTo>
                  <a:cubicBezTo>
                    <a:pt x="61340" y="285024"/>
                    <a:pt x="70942" y="240031"/>
                    <a:pt x="72914" y="204025"/>
                  </a:cubicBezTo>
                  <a:cubicBezTo>
                    <a:pt x="73740" y="189305"/>
                    <a:pt x="68652" y="183572"/>
                    <a:pt x="66550" y="174112"/>
                  </a:cubicBezTo>
                  <a:cubicBezTo>
                    <a:pt x="55426" y="123718"/>
                    <a:pt x="42585" y="72481"/>
                    <a:pt x="22027" y="30970"/>
                  </a:cubicBezTo>
                  <a:cubicBezTo>
                    <a:pt x="21445" y="32834"/>
                    <a:pt x="23322" y="37251"/>
                    <a:pt x="20985" y="37365"/>
                  </a:cubicBezTo>
                  <a:cubicBezTo>
                    <a:pt x="23238" y="20838"/>
                    <a:pt x="12997" y="10574"/>
                    <a:pt x="6144" y="-12"/>
                  </a:cubicBezTo>
                  <a:cubicBezTo>
                    <a:pt x="-558" y="26798"/>
                    <a:pt x="1967" y="68262"/>
                    <a:pt x="-220" y="96132"/>
                  </a:cubicBezTo>
                  <a:cubicBezTo>
                    <a:pt x="5102" y="102499"/>
                    <a:pt x="8209" y="111136"/>
                    <a:pt x="14611" y="11642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63" name="Freeform 392">
              <a:extLst>
                <a:ext uri="{FF2B5EF4-FFF2-40B4-BE49-F238E27FC236}">
                  <a16:creationId xmlns:a16="http://schemas.microsoft.com/office/drawing/2014/main" id="{D3E84B7D-D2F5-43BF-A98A-0583EDD40C30}"/>
                </a:ext>
              </a:extLst>
            </p:cNvPr>
            <p:cNvSpPr/>
            <p:nvPr/>
          </p:nvSpPr>
          <p:spPr>
            <a:xfrm>
              <a:off x="6616017" y="3812249"/>
              <a:ext cx="127544" cy="707345"/>
            </a:xfrm>
            <a:custGeom>
              <a:avLst/>
              <a:gdLst>
                <a:gd name="connsiteX0" fmla="*/ 841 w 46809"/>
                <a:gd name="connsiteY0" fmla="*/ 39503 h 259597"/>
                <a:gd name="connsiteX1" fmla="*/ 5084 w 46809"/>
                <a:gd name="connsiteY1" fmla="*/ 63031 h 259597"/>
                <a:gd name="connsiteX2" fmla="*/ 15672 w 46809"/>
                <a:gd name="connsiteY2" fmla="*/ 136744 h 259597"/>
                <a:gd name="connsiteX3" fmla="*/ 31564 w 46809"/>
                <a:gd name="connsiteY3" fmla="*/ 246738 h 259597"/>
                <a:gd name="connsiteX4" fmla="*/ 38989 w 46809"/>
                <a:gd name="connsiteY4" fmla="*/ 259585 h 259597"/>
                <a:gd name="connsiteX5" fmla="*/ 43232 w 46809"/>
                <a:gd name="connsiteY5" fmla="*/ 194423 h 259597"/>
                <a:gd name="connsiteX6" fmla="*/ 36877 w 46809"/>
                <a:gd name="connsiteY6" fmla="*/ -12 h 259597"/>
                <a:gd name="connsiteX7" fmla="*/ 16723 w 46809"/>
                <a:gd name="connsiteY7" fmla="*/ 14954 h 259597"/>
                <a:gd name="connsiteX8" fmla="*/ -220 w 46809"/>
                <a:gd name="connsiteY8" fmla="*/ 33098 h 259597"/>
                <a:gd name="connsiteX9" fmla="*/ 12499 w 46809"/>
                <a:gd name="connsiteY9" fmla="*/ 21349 h 259597"/>
                <a:gd name="connsiteX10" fmla="*/ 22046 w 46809"/>
                <a:gd name="connsiteY10" fmla="*/ 17082 h 259597"/>
                <a:gd name="connsiteX11" fmla="*/ 841 w 46809"/>
                <a:gd name="connsiteY11" fmla="*/ 39503 h 259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809" h="259597">
                  <a:moveTo>
                    <a:pt x="841" y="39503"/>
                  </a:moveTo>
                  <a:cubicBezTo>
                    <a:pt x="-51" y="43798"/>
                    <a:pt x="3816" y="54355"/>
                    <a:pt x="5084" y="63031"/>
                  </a:cubicBezTo>
                  <a:cubicBezTo>
                    <a:pt x="8876" y="89339"/>
                    <a:pt x="12574" y="112242"/>
                    <a:pt x="15672" y="136744"/>
                  </a:cubicBezTo>
                  <a:cubicBezTo>
                    <a:pt x="20056" y="171104"/>
                    <a:pt x="22243" y="220666"/>
                    <a:pt x="31564" y="246738"/>
                  </a:cubicBezTo>
                  <a:cubicBezTo>
                    <a:pt x="33179" y="251913"/>
                    <a:pt x="32212" y="259632"/>
                    <a:pt x="38989" y="259585"/>
                  </a:cubicBezTo>
                  <a:cubicBezTo>
                    <a:pt x="52347" y="246294"/>
                    <a:pt x="44246" y="217563"/>
                    <a:pt x="43232" y="194423"/>
                  </a:cubicBezTo>
                  <a:cubicBezTo>
                    <a:pt x="40369" y="128836"/>
                    <a:pt x="38107" y="63570"/>
                    <a:pt x="36877" y="-12"/>
                  </a:cubicBezTo>
                  <a:cubicBezTo>
                    <a:pt x="31085" y="5910"/>
                    <a:pt x="23426" y="9722"/>
                    <a:pt x="16723" y="14954"/>
                  </a:cubicBezTo>
                  <a:cubicBezTo>
                    <a:pt x="10594" y="19741"/>
                    <a:pt x="2746" y="25209"/>
                    <a:pt x="-220" y="33098"/>
                  </a:cubicBezTo>
                  <a:cubicBezTo>
                    <a:pt x="2943" y="33411"/>
                    <a:pt x="16620" y="21689"/>
                    <a:pt x="12499" y="21349"/>
                  </a:cubicBezTo>
                  <a:cubicBezTo>
                    <a:pt x="15484" y="19741"/>
                    <a:pt x="17399" y="17044"/>
                    <a:pt x="22046" y="17082"/>
                  </a:cubicBezTo>
                  <a:cubicBezTo>
                    <a:pt x="20610" y="25502"/>
                    <a:pt x="2953" y="29154"/>
                    <a:pt x="841" y="39503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64" name="Freeform 393">
              <a:extLst>
                <a:ext uri="{FF2B5EF4-FFF2-40B4-BE49-F238E27FC236}">
                  <a16:creationId xmlns:a16="http://schemas.microsoft.com/office/drawing/2014/main" id="{221382C3-B4B9-4458-AE7D-E60F5E698F3C}"/>
                </a:ext>
              </a:extLst>
            </p:cNvPr>
            <p:cNvSpPr/>
            <p:nvPr/>
          </p:nvSpPr>
          <p:spPr>
            <a:xfrm>
              <a:off x="6136180" y="2432509"/>
              <a:ext cx="664765" cy="1461271"/>
            </a:xfrm>
            <a:custGeom>
              <a:avLst/>
              <a:gdLst>
                <a:gd name="connsiteX0" fmla="*/ 55033 w 243970"/>
                <a:gd name="connsiteY0" fmla="*/ 116443 h 536289"/>
                <a:gd name="connsiteX1" fmla="*/ 57155 w 243970"/>
                <a:gd name="connsiteY1" fmla="*/ 119631 h 536289"/>
                <a:gd name="connsiteX2" fmla="*/ 77308 w 243970"/>
                <a:gd name="connsiteY2" fmla="*/ 92925 h 536289"/>
                <a:gd name="connsiteX3" fmla="*/ 78360 w 243970"/>
                <a:gd name="connsiteY3" fmla="*/ 101467 h 536289"/>
                <a:gd name="connsiteX4" fmla="*/ 78360 w 243970"/>
                <a:gd name="connsiteY4" fmla="*/ 88658 h 536289"/>
                <a:gd name="connsiteX5" fmla="*/ 95331 w 243970"/>
                <a:gd name="connsiteY5" fmla="*/ 176269 h 536289"/>
                <a:gd name="connsiteX6" fmla="*/ 101677 w 243970"/>
                <a:gd name="connsiteY6" fmla="*/ 227543 h 536289"/>
                <a:gd name="connsiteX7" fmla="*/ 81533 w 243970"/>
                <a:gd name="connsiteY7" fmla="*/ 276680 h 536289"/>
                <a:gd name="connsiteX8" fmla="*/ 30655 w 243970"/>
                <a:gd name="connsiteY8" fmla="*/ 189078 h 536289"/>
                <a:gd name="connsiteX9" fmla="*/ 55033 w 243970"/>
                <a:gd name="connsiteY9" fmla="*/ 116443 h 536289"/>
                <a:gd name="connsiteX10" fmla="*/ 99565 w 243970"/>
                <a:gd name="connsiteY10" fmla="*/ 312998 h 536289"/>
                <a:gd name="connsiteX11" fmla="*/ 101677 w 243970"/>
                <a:gd name="connsiteY11" fmla="*/ 286301 h 536289"/>
                <a:gd name="connsiteX12" fmla="*/ 99565 w 243970"/>
                <a:gd name="connsiteY12" fmla="*/ 312998 h 536289"/>
                <a:gd name="connsiteX13" fmla="*/ 118639 w 243970"/>
                <a:gd name="connsiteY13" fmla="*/ 255309 h 536289"/>
                <a:gd name="connsiteX14" fmla="*/ 134522 w 243970"/>
                <a:gd name="connsiteY14" fmla="*/ 258516 h 536289"/>
                <a:gd name="connsiteX15" fmla="*/ 134522 w 243970"/>
                <a:gd name="connsiteY15" fmla="*/ 254250 h 536289"/>
                <a:gd name="connsiteX16" fmla="*/ 112284 w 243970"/>
                <a:gd name="connsiteY16" fmla="*/ 251043 h 536289"/>
                <a:gd name="connsiteX17" fmla="*/ 112284 w 243970"/>
                <a:gd name="connsiteY17" fmla="*/ 249974 h 536289"/>
                <a:gd name="connsiteX18" fmla="*/ 184357 w 243970"/>
                <a:gd name="connsiteY18" fmla="*/ 251043 h 536289"/>
                <a:gd name="connsiteX19" fmla="*/ 121812 w 243970"/>
                <a:gd name="connsiteY19" fmla="*/ 260654 h 536289"/>
                <a:gd name="connsiteX20" fmla="*/ 120751 w 243970"/>
                <a:gd name="connsiteY20" fmla="*/ 265990 h 536289"/>
                <a:gd name="connsiteX21" fmla="*/ 115457 w 243970"/>
                <a:gd name="connsiteY21" fmla="*/ 260654 h 536289"/>
                <a:gd name="connsiteX22" fmla="*/ 103799 w 243970"/>
                <a:gd name="connsiteY22" fmla="*/ 256378 h 536289"/>
                <a:gd name="connsiteX23" fmla="*/ 118639 w 243970"/>
                <a:gd name="connsiteY23" fmla="*/ 255309 h 536289"/>
                <a:gd name="connsiteX24" fmla="*/ 152564 w 243970"/>
                <a:gd name="connsiteY24" fmla="*/ 205094 h 536289"/>
                <a:gd name="connsiteX25" fmla="*/ 151494 w 243970"/>
                <a:gd name="connsiteY25" fmla="*/ 190147 h 536289"/>
                <a:gd name="connsiteX26" fmla="*/ 152564 w 243970"/>
                <a:gd name="connsiteY26" fmla="*/ 205094 h 536289"/>
                <a:gd name="connsiteX27" fmla="*/ 152564 w 243970"/>
                <a:gd name="connsiteY27" fmla="*/ 173034 h 536289"/>
                <a:gd name="connsiteX28" fmla="*/ 144078 w 243970"/>
                <a:gd name="connsiteY28" fmla="*/ 171974 h 536289"/>
                <a:gd name="connsiteX29" fmla="*/ 152564 w 243970"/>
                <a:gd name="connsiteY29" fmla="*/ 173034 h 536289"/>
                <a:gd name="connsiteX30" fmla="*/ 150442 w 243970"/>
                <a:gd name="connsiteY30" fmla="*/ 127114 h 536289"/>
                <a:gd name="connsiteX31" fmla="*/ 150442 w 243970"/>
                <a:gd name="connsiteY31" fmla="*/ 142089 h 536289"/>
                <a:gd name="connsiteX32" fmla="*/ 143027 w 243970"/>
                <a:gd name="connsiteY32" fmla="*/ 141011 h 536289"/>
                <a:gd name="connsiteX33" fmla="*/ 150442 w 243970"/>
                <a:gd name="connsiteY33" fmla="*/ 127114 h 536289"/>
                <a:gd name="connsiteX34" fmla="*/ 181184 w 243970"/>
                <a:gd name="connsiteY34" fmla="*/ 75849 h 536289"/>
                <a:gd name="connsiteX35" fmla="*/ 175881 w 243970"/>
                <a:gd name="connsiteY35" fmla="*/ 148485 h 536289"/>
                <a:gd name="connsiteX36" fmla="*/ 174811 w 243970"/>
                <a:gd name="connsiteY36" fmla="*/ 147416 h 536289"/>
                <a:gd name="connsiteX37" fmla="*/ 181184 w 243970"/>
                <a:gd name="connsiteY37" fmla="*/ 75849 h 536289"/>
                <a:gd name="connsiteX38" fmla="*/ 192824 w 243970"/>
                <a:gd name="connsiteY38" fmla="*/ 56607 h 536289"/>
                <a:gd name="connsiteX39" fmla="*/ 192824 w 243970"/>
                <a:gd name="connsiteY39" fmla="*/ 66219 h 536289"/>
                <a:gd name="connsiteX40" fmla="*/ 192824 w 243970"/>
                <a:gd name="connsiteY40" fmla="*/ 56607 h 536289"/>
                <a:gd name="connsiteX41" fmla="*/ 199208 w 243970"/>
                <a:gd name="connsiteY41" fmla="*/ 123907 h 536289"/>
                <a:gd name="connsiteX42" fmla="*/ 201320 w 243970"/>
                <a:gd name="connsiteY42" fmla="*/ 118571 h 536289"/>
                <a:gd name="connsiteX43" fmla="*/ 199208 w 243970"/>
                <a:gd name="connsiteY43" fmla="*/ 123907 h 536289"/>
                <a:gd name="connsiteX44" fmla="*/ 209787 w 243970"/>
                <a:gd name="connsiteY44" fmla="*/ 258516 h 536289"/>
                <a:gd name="connsiteX45" fmla="*/ 90028 w 243970"/>
                <a:gd name="connsiteY45" fmla="*/ 363212 h 536289"/>
                <a:gd name="connsiteX46" fmla="*/ 209787 w 243970"/>
                <a:gd name="connsiteY46" fmla="*/ 258516 h 536289"/>
                <a:gd name="connsiteX47" fmla="*/ 211917 w 243970"/>
                <a:gd name="connsiteY47" fmla="*/ 14954 h 536289"/>
                <a:gd name="connsiteX48" fmla="*/ 209787 w 243970"/>
                <a:gd name="connsiteY48" fmla="*/ 36305 h 536289"/>
                <a:gd name="connsiteX49" fmla="*/ 211917 w 243970"/>
                <a:gd name="connsiteY49" fmla="*/ 14954 h 536289"/>
                <a:gd name="connsiteX50" fmla="*/ 222515 w 243970"/>
                <a:gd name="connsiteY50" fmla="*/ 413418 h 536289"/>
                <a:gd name="connsiteX51" fmla="*/ 221455 w 243970"/>
                <a:gd name="connsiteY51" fmla="*/ 387780 h 536289"/>
                <a:gd name="connsiteX52" fmla="*/ 222515 w 243970"/>
                <a:gd name="connsiteY52" fmla="*/ 413418 h 536289"/>
                <a:gd name="connsiteX53" fmla="*/ 198147 w 243970"/>
                <a:gd name="connsiteY53" fmla="*/ 333299 h 536289"/>
                <a:gd name="connsiteX54" fmla="*/ 204502 w 243970"/>
                <a:gd name="connsiteY54" fmla="*/ 364281 h 536289"/>
                <a:gd name="connsiteX55" fmla="*/ 198147 w 243970"/>
                <a:gd name="connsiteY55" fmla="*/ 333299 h 536289"/>
                <a:gd name="connsiteX56" fmla="*/ 157849 w 243970"/>
                <a:gd name="connsiteY56" fmla="*/ 443321 h 536289"/>
                <a:gd name="connsiteX57" fmla="*/ 137714 w 243970"/>
                <a:gd name="connsiteY57" fmla="*/ 443321 h 536289"/>
                <a:gd name="connsiteX58" fmla="*/ 153624 w 243970"/>
                <a:gd name="connsiteY58" fmla="*/ 442262 h 536289"/>
                <a:gd name="connsiteX59" fmla="*/ 157849 w 243970"/>
                <a:gd name="connsiteY59" fmla="*/ 443321 h 536289"/>
                <a:gd name="connsiteX60" fmla="*/ 136662 w 243970"/>
                <a:gd name="connsiteY60" fmla="*/ 408063 h 536289"/>
                <a:gd name="connsiteX61" fmla="*/ 137714 w 243970"/>
                <a:gd name="connsiteY61" fmla="*/ 418763 h 536289"/>
                <a:gd name="connsiteX62" fmla="*/ 136662 w 243970"/>
                <a:gd name="connsiteY62" fmla="*/ 408063 h 536289"/>
                <a:gd name="connsiteX63" fmla="*/ 152564 w 243970"/>
                <a:gd name="connsiteY63" fmla="*/ 409132 h 536289"/>
                <a:gd name="connsiteX64" fmla="*/ 154685 w 243970"/>
                <a:gd name="connsiteY64" fmla="*/ 419813 h 536289"/>
                <a:gd name="connsiteX65" fmla="*/ 152564 w 243970"/>
                <a:gd name="connsiteY65" fmla="*/ 409132 h 536289"/>
                <a:gd name="connsiteX66" fmla="*/ 50800 w 243970"/>
                <a:gd name="connsiteY66" fmla="*/ 283094 h 536289"/>
                <a:gd name="connsiteX67" fmla="*/ 65641 w 243970"/>
                <a:gd name="connsiteY67" fmla="*/ 312998 h 536289"/>
                <a:gd name="connsiteX68" fmla="*/ 40183 w 243970"/>
                <a:gd name="connsiteY68" fmla="*/ 338616 h 536289"/>
                <a:gd name="connsiteX69" fmla="*/ 69874 w 243970"/>
                <a:gd name="connsiteY69" fmla="*/ 358927 h 536289"/>
                <a:gd name="connsiteX70" fmla="*/ 69874 w 243970"/>
                <a:gd name="connsiteY70" fmla="*/ 373893 h 536289"/>
                <a:gd name="connsiteX71" fmla="*/ 90206 w 243970"/>
                <a:gd name="connsiteY71" fmla="*/ 354821 h 536289"/>
                <a:gd name="connsiteX72" fmla="*/ 99790 w 243970"/>
                <a:gd name="connsiteY72" fmla="*/ 344916 h 536289"/>
                <a:gd name="connsiteX73" fmla="*/ 118639 w 243970"/>
                <a:gd name="connsiteY73" fmla="*/ 327954 h 536289"/>
                <a:gd name="connsiteX74" fmla="*/ 99790 w 243970"/>
                <a:gd name="connsiteY74" fmla="*/ 344916 h 536289"/>
                <a:gd name="connsiteX75" fmla="*/ 90206 w 243970"/>
                <a:gd name="connsiteY75" fmla="*/ 354821 h 536289"/>
                <a:gd name="connsiteX76" fmla="*/ 87906 w 243970"/>
                <a:gd name="connsiteY76" fmla="*/ 360005 h 536289"/>
                <a:gd name="connsiteX77" fmla="*/ 85776 w 243970"/>
                <a:gd name="connsiteY77" fmla="*/ 379219 h 536289"/>
                <a:gd name="connsiteX78" fmla="*/ 86836 w 243970"/>
                <a:gd name="connsiteY78" fmla="*/ 361065 h 536289"/>
                <a:gd name="connsiteX79" fmla="*/ 71995 w 243970"/>
                <a:gd name="connsiteY79" fmla="*/ 397383 h 536289"/>
                <a:gd name="connsiteX80" fmla="*/ 214030 w 243970"/>
                <a:gd name="connsiteY80" fmla="*/ 269197 h 536289"/>
                <a:gd name="connsiteX81" fmla="*/ 87906 w 243970"/>
                <a:gd name="connsiteY81" fmla="*/ 384564 h 536289"/>
                <a:gd name="connsiteX82" fmla="*/ 73056 w 243970"/>
                <a:gd name="connsiteY82" fmla="*/ 404866 h 536289"/>
                <a:gd name="connsiteX83" fmla="*/ 218282 w 243970"/>
                <a:gd name="connsiteY83" fmla="*/ 280965 h 536289"/>
                <a:gd name="connsiteX84" fmla="*/ 91079 w 243970"/>
                <a:gd name="connsiteY84" fmla="*/ 392047 h 536289"/>
                <a:gd name="connsiteX85" fmla="*/ 75178 w 243970"/>
                <a:gd name="connsiteY85" fmla="*/ 420910 h 536289"/>
                <a:gd name="connsiteX86" fmla="*/ 225688 w 243970"/>
                <a:gd name="connsiteY86" fmla="*/ 289498 h 536289"/>
                <a:gd name="connsiteX87" fmla="*/ 147260 w 243970"/>
                <a:gd name="connsiteY87" fmla="*/ 356808 h 536289"/>
                <a:gd name="connsiteX88" fmla="*/ 144078 w 243970"/>
                <a:gd name="connsiteY88" fmla="*/ 355748 h 536289"/>
                <a:gd name="connsiteX89" fmla="*/ 76248 w 243970"/>
                <a:gd name="connsiteY89" fmla="*/ 426227 h 536289"/>
                <a:gd name="connsiteX90" fmla="*/ 79411 w 243970"/>
                <a:gd name="connsiteY90" fmla="*/ 454011 h 536289"/>
                <a:gd name="connsiteX91" fmla="*/ 92149 w 243970"/>
                <a:gd name="connsiteY91" fmla="*/ 459366 h 536289"/>
                <a:gd name="connsiteX92" fmla="*/ 104850 w 243970"/>
                <a:gd name="connsiteY92" fmla="*/ 536277 h 536289"/>
                <a:gd name="connsiteX93" fmla="*/ 145129 w 243970"/>
                <a:gd name="connsiteY93" fmla="*/ 499950 h 536289"/>
                <a:gd name="connsiteX94" fmla="*/ 144078 w 243970"/>
                <a:gd name="connsiteY94" fmla="*/ 460425 h 536289"/>
                <a:gd name="connsiteX95" fmla="*/ 166334 w 243970"/>
                <a:gd name="connsiteY95" fmla="*/ 461494 h 536289"/>
                <a:gd name="connsiteX96" fmla="*/ 169526 w 243970"/>
                <a:gd name="connsiteY96" fmla="*/ 486072 h 536289"/>
                <a:gd name="connsiteX97" fmla="*/ 209787 w 243970"/>
                <a:gd name="connsiteY97" fmla="*/ 457218 h 536289"/>
                <a:gd name="connsiteX98" fmla="*/ 188600 w 243970"/>
                <a:gd name="connsiteY98" fmla="*/ 473225 h 536289"/>
                <a:gd name="connsiteX99" fmla="*/ 171629 w 243970"/>
                <a:gd name="connsiteY99" fmla="*/ 505286 h 536289"/>
                <a:gd name="connsiteX100" fmla="*/ 214030 w 243970"/>
                <a:gd name="connsiteY100" fmla="*/ 472156 h 536289"/>
                <a:gd name="connsiteX101" fmla="*/ 212978 w 243970"/>
                <a:gd name="connsiteY101" fmla="*/ 456159 h 536289"/>
                <a:gd name="connsiteX102" fmla="*/ 236286 w 243970"/>
                <a:gd name="connsiteY102" fmla="*/ 451873 h 536289"/>
                <a:gd name="connsiteX103" fmla="*/ 242660 w 243970"/>
                <a:gd name="connsiteY103" fmla="*/ 390987 h 536289"/>
                <a:gd name="connsiteX104" fmla="*/ 242660 w 243970"/>
                <a:gd name="connsiteY104" fmla="*/ 340773 h 536289"/>
                <a:gd name="connsiteX105" fmla="*/ 237356 w 243970"/>
                <a:gd name="connsiteY105" fmla="*/ 319412 h 536289"/>
                <a:gd name="connsiteX106" fmla="*/ 226758 w 243970"/>
                <a:gd name="connsiteY106" fmla="*/ 265990 h 536289"/>
                <a:gd name="connsiteX107" fmla="*/ 208726 w 243970"/>
                <a:gd name="connsiteY107" fmla="*/ 218991 h 536289"/>
                <a:gd name="connsiteX108" fmla="*/ 211917 w 243970"/>
                <a:gd name="connsiteY108" fmla="*/ 95063 h 536289"/>
                <a:gd name="connsiteX109" fmla="*/ 222515 w 243970"/>
                <a:gd name="connsiteY109" fmla="*/ 110029 h 536289"/>
                <a:gd name="connsiteX110" fmla="*/ 228880 w 243970"/>
                <a:gd name="connsiteY110" fmla="*/ 13875 h 536289"/>
                <a:gd name="connsiteX111" fmla="*/ 206614 w 243970"/>
                <a:gd name="connsiteY111" fmla="*/ -12 h 536289"/>
                <a:gd name="connsiteX112" fmla="*/ 167386 w 243970"/>
                <a:gd name="connsiteY112" fmla="*/ 3214 h 536289"/>
                <a:gd name="connsiteX113" fmla="*/ 159979 w 243970"/>
                <a:gd name="connsiteY113" fmla="*/ 105762 h 536289"/>
                <a:gd name="connsiteX114" fmla="*/ 147260 w 243970"/>
                <a:gd name="connsiteY114" fmla="*/ 47005 h 536289"/>
                <a:gd name="connsiteX115" fmla="*/ 140896 w 243970"/>
                <a:gd name="connsiteY115" fmla="*/ 28832 h 536289"/>
                <a:gd name="connsiteX116" fmla="*/ 141947 w 243970"/>
                <a:gd name="connsiteY116" fmla="*/ 102536 h 536289"/>
                <a:gd name="connsiteX117" fmla="*/ 114406 w 243970"/>
                <a:gd name="connsiteY117" fmla="*/ 7471 h 536289"/>
                <a:gd name="connsiteX118" fmla="*/ 64570 w 243970"/>
                <a:gd name="connsiteY118" fmla="*/ 9609 h 536289"/>
                <a:gd name="connsiteX119" fmla="*/ 75178 w 243970"/>
                <a:gd name="connsiteY119" fmla="*/ 72642 h 536289"/>
                <a:gd name="connsiteX120" fmla="*/ 63519 w 243970"/>
                <a:gd name="connsiteY120" fmla="*/ 21358 h 536289"/>
                <a:gd name="connsiteX121" fmla="*/ 67752 w 243970"/>
                <a:gd name="connsiteY121" fmla="*/ 82254 h 536289"/>
                <a:gd name="connsiteX122" fmla="*/ 60337 w 243970"/>
                <a:gd name="connsiteY122" fmla="*/ 16023 h 536289"/>
                <a:gd name="connsiteX123" fmla="*/ 55033 w 243970"/>
                <a:gd name="connsiteY123" fmla="*/ 102536 h 536289"/>
                <a:gd name="connsiteX124" fmla="*/ 50800 w 243970"/>
                <a:gd name="connsiteY124" fmla="*/ 33098 h 536289"/>
                <a:gd name="connsiteX125" fmla="*/ 48669 w 243970"/>
                <a:gd name="connsiteY125" fmla="*/ 111098 h 536289"/>
                <a:gd name="connsiteX126" fmla="*/ 42314 w 243970"/>
                <a:gd name="connsiteY126" fmla="*/ 55529 h 536289"/>
                <a:gd name="connsiteX127" fmla="*/ -96 w 243970"/>
                <a:gd name="connsiteY127" fmla="*/ 185890 h 536289"/>
                <a:gd name="connsiteX128" fmla="*/ 14763 w 243970"/>
                <a:gd name="connsiteY128" fmla="*/ 229672 h 536289"/>
                <a:gd name="connsiteX129" fmla="*/ 50800 w 243970"/>
                <a:gd name="connsiteY129" fmla="*/ 283094 h 536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243970" h="536289">
                  <a:moveTo>
                    <a:pt x="55033" y="116443"/>
                  </a:moveTo>
                  <a:cubicBezTo>
                    <a:pt x="57295" y="115941"/>
                    <a:pt x="57051" y="117975"/>
                    <a:pt x="57155" y="119631"/>
                  </a:cubicBezTo>
                  <a:cubicBezTo>
                    <a:pt x="63266" y="110114"/>
                    <a:pt x="67818" y="99027"/>
                    <a:pt x="77308" y="92925"/>
                  </a:cubicBezTo>
                  <a:cubicBezTo>
                    <a:pt x="76492" y="96945"/>
                    <a:pt x="78585" y="98043"/>
                    <a:pt x="78360" y="101467"/>
                  </a:cubicBezTo>
                  <a:cubicBezTo>
                    <a:pt x="81044" y="98696"/>
                    <a:pt x="76877" y="93757"/>
                    <a:pt x="78360" y="88658"/>
                  </a:cubicBezTo>
                  <a:cubicBezTo>
                    <a:pt x="82011" y="119849"/>
                    <a:pt x="89530" y="147463"/>
                    <a:pt x="95331" y="176269"/>
                  </a:cubicBezTo>
                  <a:cubicBezTo>
                    <a:pt x="98636" y="192796"/>
                    <a:pt x="103423" y="212369"/>
                    <a:pt x="101677" y="227543"/>
                  </a:cubicBezTo>
                  <a:cubicBezTo>
                    <a:pt x="99565" y="245906"/>
                    <a:pt x="81420" y="256142"/>
                    <a:pt x="81533" y="276680"/>
                  </a:cubicBezTo>
                  <a:cubicBezTo>
                    <a:pt x="65781" y="246265"/>
                    <a:pt x="47073" y="218812"/>
                    <a:pt x="30655" y="189078"/>
                  </a:cubicBezTo>
                  <a:cubicBezTo>
                    <a:pt x="33500" y="159544"/>
                    <a:pt x="53963" y="147737"/>
                    <a:pt x="55033" y="116443"/>
                  </a:cubicBezTo>
                  <a:close/>
                  <a:moveTo>
                    <a:pt x="99565" y="312998"/>
                  </a:moveTo>
                  <a:cubicBezTo>
                    <a:pt x="96589" y="304635"/>
                    <a:pt x="101179" y="294692"/>
                    <a:pt x="101677" y="286301"/>
                  </a:cubicBezTo>
                  <a:cubicBezTo>
                    <a:pt x="103855" y="293841"/>
                    <a:pt x="99640" y="304152"/>
                    <a:pt x="99565" y="312998"/>
                  </a:cubicBezTo>
                  <a:close/>
                  <a:moveTo>
                    <a:pt x="118639" y="255309"/>
                  </a:moveTo>
                  <a:cubicBezTo>
                    <a:pt x="119296" y="261052"/>
                    <a:pt x="129115" y="257570"/>
                    <a:pt x="134522" y="258516"/>
                  </a:cubicBezTo>
                  <a:lnTo>
                    <a:pt x="134522" y="254250"/>
                  </a:lnTo>
                  <a:cubicBezTo>
                    <a:pt x="128449" y="251837"/>
                    <a:pt x="119963" y="251837"/>
                    <a:pt x="112284" y="251043"/>
                  </a:cubicBezTo>
                  <a:cubicBezTo>
                    <a:pt x="110191" y="250059"/>
                    <a:pt x="110191" y="247457"/>
                    <a:pt x="112284" y="249974"/>
                  </a:cubicBezTo>
                  <a:cubicBezTo>
                    <a:pt x="134672" y="252490"/>
                    <a:pt x="167442" y="256482"/>
                    <a:pt x="184357" y="251043"/>
                  </a:cubicBezTo>
                  <a:cubicBezTo>
                    <a:pt x="167010" y="257769"/>
                    <a:pt x="146509" y="261326"/>
                    <a:pt x="121812" y="260654"/>
                  </a:cubicBezTo>
                  <a:cubicBezTo>
                    <a:pt x="117963" y="261326"/>
                    <a:pt x="124281" y="265649"/>
                    <a:pt x="120751" y="265990"/>
                  </a:cubicBezTo>
                  <a:cubicBezTo>
                    <a:pt x="115429" y="267797"/>
                    <a:pt x="117043" y="262603"/>
                    <a:pt x="115457" y="260654"/>
                  </a:cubicBezTo>
                  <a:cubicBezTo>
                    <a:pt x="110623" y="260172"/>
                    <a:pt x="107581" y="257911"/>
                    <a:pt x="103799" y="256378"/>
                  </a:cubicBezTo>
                  <a:cubicBezTo>
                    <a:pt x="108576" y="253871"/>
                    <a:pt x="114809" y="261988"/>
                    <a:pt x="118639" y="255309"/>
                  </a:cubicBezTo>
                  <a:close/>
                  <a:moveTo>
                    <a:pt x="152564" y="205094"/>
                  </a:moveTo>
                  <a:cubicBezTo>
                    <a:pt x="142276" y="208273"/>
                    <a:pt x="140079" y="187565"/>
                    <a:pt x="151494" y="190147"/>
                  </a:cubicBezTo>
                  <a:cubicBezTo>
                    <a:pt x="154779" y="192465"/>
                    <a:pt x="156403" y="201963"/>
                    <a:pt x="152564" y="205094"/>
                  </a:cubicBezTo>
                  <a:close/>
                  <a:moveTo>
                    <a:pt x="152564" y="173034"/>
                  </a:moveTo>
                  <a:cubicBezTo>
                    <a:pt x="148912" y="173526"/>
                    <a:pt x="146622" y="172636"/>
                    <a:pt x="144078" y="171974"/>
                  </a:cubicBezTo>
                  <a:cubicBezTo>
                    <a:pt x="132166" y="147936"/>
                    <a:pt x="162899" y="151701"/>
                    <a:pt x="152564" y="173034"/>
                  </a:cubicBezTo>
                  <a:close/>
                  <a:moveTo>
                    <a:pt x="150442" y="127114"/>
                  </a:moveTo>
                  <a:cubicBezTo>
                    <a:pt x="153071" y="129867"/>
                    <a:pt x="153840" y="139526"/>
                    <a:pt x="150442" y="142089"/>
                  </a:cubicBezTo>
                  <a:cubicBezTo>
                    <a:pt x="146997" y="142695"/>
                    <a:pt x="145514" y="141352"/>
                    <a:pt x="143027" y="141011"/>
                  </a:cubicBezTo>
                  <a:cubicBezTo>
                    <a:pt x="140248" y="134796"/>
                    <a:pt x="141534" y="121561"/>
                    <a:pt x="150442" y="127114"/>
                  </a:cubicBezTo>
                  <a:close/>
                  <a:moveTo>
                    <a:pt x="181184" y="75849"/>
                  </a:moveTo>
                  <a:cubicBezTo>
                    <a:pt x="180706" y="97078"/>
                    <a:pt x="174876" y="122176"/>
                    <a:pt x="175881" y="148485"/>
                  </a:cubicBezTo>
                  <a:cubicBezTo>
                    <a:pt x="176388" y="153508"/>
                    <a:pt x="173966" y="151067"/>
                    <a:pt x="174811" y="147416"/>
                  </a:cubicBezTo>
                  <a:cubicBezTo>
                    <a:pt x="174830" y="121419"/>
                    <a:pt x="173356" y="93965"/>
                    <a:pt x="181184" y="75849"/>
                  </a:cubicBezTo>
                  <a:close/>
                  <a:moveTo>
                    <a:pt x="192824" y="56607"/>
                  </a:moveTo>
                  <a:cubicBezTo>
                    <a:pt x="195462" y="58300"/>
                    <a:pt x="193266" y="64081"/>
                    <a:pt x="192824" y="66219"/>
                  </a:cubicBezTo>
                  <a:cubicBezTo>
                    <a:pt x="191125" y="63286"/>
                    <a:pt x="190018" y="58537"/>
                    <a:pt x="192824" y="56607"/>
                  </a:cubicBezTo>
                  <a:close/>
                  <a:moveTo>
                    <a:pt x="199208" y="123907"/>
                  </a:moveTo>
                  <a:cubicBezTo>
                    <a:pt x="200756" y="123008"/>
                    <a:pt x="200728" y="120473"/>
                    <a:pt x="201320" y="118571"/>
                  </a:cubicBezTo>
                  <a:cubicBezTo>
                    <a:pt x="203385" y="118552"/>
                    <a:pt x="197959" y="144540"/>
                    <a:pt x="199208" y="123907"/>
                  </a:cubicBezTo>
                  <a:close/>
                  <a:moveTo>
                    <a:pt x="209787" y="258516"/>
                  </a:moveTo>
                  <a:cubicBezTo>
                    <a:pt x="171713" y="290993"/>
                    <a:pt x="126158" y="325192"/>
                    <a:pt x="90028" y="363212"/>
                  </a:cubicBezTo>
                  <a:cubicBezTo>
                    <a:pt x="122798" y="325381"/>
                    <a:pt x="167789" y="290605"/>
                    <a:pt x="209787" y="258516"/>
                  </a:cubicBezTo>
                  <a:close/>
                  <a:moveTo>
                    <a:pt x="211917" y="14954"/>
                  </a:moveTo>
                  <a:cubicBezTo>
                    <a:pt x="216480" y="19135"/>
                    <a:pt x="212293" y="30128"/>
                    <a:pt x="209787" y="36305"/>
                  </a:cubicBezTo>
                  <a:cubicBezTo>
                    <a:pt x="207139" y="30062"/>
                    <a:pt x="212077" y="22248"/>
                    <a:pt x="211917" y="14954"/>
                  </a:cubicBezTo>
                  <a:close/>
                  <a:moveTo>
                    <a:pt x="222515" y="413418"/>
                  </a:moveTo>
                  <a:cubicBezTo>
                    <a:pt x="223332" y="403664"/>
                    <a:pt x="221060" y="397089"/>
                    <a:pt x="221455" y="387780"/>
                  </a:cubicBezTo>
                  <a:cubicBezTo>
                    <a:pt x="222600" y="394261"/>
                    <a:pt x="227631" y="407675"/>
                    <a:pt x="222515" y="413418"/>
                  </a:cubicBezTo>
                  <a:close/>
                  <a:moveTo>
                    <a:pt x="198147" y="333299"/>
                  </a:moveTo>
                  <a:cubicBezTo>
                    <a:pt x="201930" y="341927"/>
                    <a:pt x="202624" y="353705"/>
                    <a:pt x="204502" y="364281"/>
                  </a:cubicBezTo>
                  <a:cubicBezTo>
                    <a:pt x="201733" y="358870"/>
                    <a:pt x="199151" y="344027"/>
                    <a:pt x="198147" y="333299"/>
                  </a:cubicBezTo>
                  <a:close/>
                  <a:moveTo>
                    <a:pt x="157849" y="443321"/>
                  </a:moveTo>
                  <a:lnTo>
                    <a:pt x="137714" y="443321"/>
                  </a:lnTo>
                  <a:cubicBezTo>
                    <a:pt x="139460" y="436179"/>
                    <a:pt x="149494" y="439906"/>
                    <a:pt x="153624" y="442262"/>
                  </a:cubicBezTo>
                  <a:cubicBezTo>
                    <a:pt x="160909" y="441439"/>
                    <a:pt x="170418" y="443586"/>
                    <a:pt x="157849" y="443321"/>
                  </a:cubicBezTo>
                  <a:close/>
                  <a:moveTo>
                    <a:pt x="136662" y="408063"/>
                  </a:moveTo>
                  <a:cubicBezTo>
                    <a:pt x="137695" y="410305"/>
                    <a:pt x="139384" y="417334"/>
                    <a:pt x="137714" y="418763"/>
                  </a:cubicBezTo>
                  <a:cubicBezTo>
                    <a:pt x="132541" y="417921"/>
                    <a:pt x="137638" y="411544"/>
                    <a:pt x="136662" y="408063"/>
                  </a:cubicBezTo>
                  <a:close/>
                  <a:moveTo>
                    <a:pt x="152564" y="409132"/>
                  </a:moveTo>
                  <a:cubicBezTo>
                    <a:pt x="154159" y="411790"/>
                    <a:pt x="154601" y="415631"/>
                    <a:pt x="154685" y="419813"/>
                  </a:cubicBezTo>
                  <a:cubicBezTo>
                    <a:pt x="150987" y="419283"/>
                    <a:pt x="153118" y="412831"/>
                    <a:pt x="152564" y="409132"/>
                  </a:cubicBezTo>
                  <a:close/>
                  <a:moveTo>
                    <a:pt x="50800" y="283094"/>
                  </a:moveTo>
                  <a:cubicBezTo>
                    <a:pt x="56188" y="291211"/>
                    <a:pt x="66786" y="304029"/>
                    <a:pt x="65641" y="312998"/>
                  </a:cubicBezTo>
                  <a:cubicBezTo>
                    <a:pt x="64148" y="324709"/>
                    <a:pt x="41685" y="328039"/>
                    <a:pt x="40183" y="338616"/>
                  </a:cubicBezTo>
                  <a:cubicBezTo>
                    <a:pt x="38005" y="354405"/>
                    <a:pt x="54667" y="358643"/>
                    <a:pt x="69874" y="358927"/>
                  </a:cubicBezTo>
                  <a:lnTo>
                    <a:pt x="69874" y="373893"/>
                  </a:lnTo>
                  <a:cubicBezTo>
                    <a:pt x="76877" y="368368"/>
                    <a:pt x="83607" y="361632"/>
                    <a:pt x="90206" y="354821"/>
                  </a:cubicBezTo>
                  <a:cubicBezTo>
                    <a:pt x="92525" y="351046"/>
                    <a:pt x="96017" y="347887"/>
                    <a:pt x="99790" y="344916"/>
                  </a:cubicBezTo>
                  <a:cubicBezTo>
                    <a:pt x="106108" y="338474"/>
                    <a:pt x="112359" y="332457"/>
                    <a:pt x="118639" y="327954"/>
                  </a:cubicBezTo>
                  <a:cubicBezTo>
                    <a:pt x="114988" y="334520"/>
                    <a:pt x="106877" y="339363"/>
                    <a:pt x="99790" y="344916"/>
                  </a:cubicBezTo>
                  <a:cubicBezTo>
                    <a:pt x="96617" y="348161"/>
                    <a:pt x="93426" y="351491"/>
                    <a:pt x="90206" y="354821"/>
                  </a:cubicBezTo>
                  <a:cubicBezTo>
                    <a:pt x="89202" y="356429"/>
                    <a:pt x="88404" y="358142"/>
                    <a:pt x="87906" y="360005"/>
                  </a:cubicBezTo>
                  <a:cubicBezTo>
                    <a:pt x="86404" y="365473"/>
                    <a:pt x="90535" y="373524"/>
                    <a:pt x="85776" y="379219"/>
                  </a:cubicBezTo>
                  <a:cubicBezTo>
                    <a:pt x="85757" y="372777"/>
                    <a:pt x="85438" y="366088"/>
                    <a:pt x="86836" y="361065"/>
                  </a:cubicBezTo>
                  <a:cubicBezTo>
                    <a:pt x="77618" y="365038"/>
                    <a:pt x="66288" y="377876"/>
                    <a:pt x="71995" y="397383"/>
                  </a:cubicBezTo>
                  <a:cubicBezTo>
                    <a:pt x="117700" y="353005"/>
                    <a:pt x="162091" y="307293"/>
                    <a:pt x="214030" y="269197"/>
                  </a:cubicBezTo>
                  <a:cubicBezTo>
                    <a:pt x="169742" y="305240"/>
                    <a:pt x="127078" y="345058"/>
                    <a:pt x="87906" y="384564"/>
                  </a:cubicBezTo>
                  <a:cubicBezTo>
                    <a:pt x="82349" y="390155"/>
                    <a:pt x="74164" y="396200"/>
                    <a:pt x="73056" y="404866"/>
                  </a:cubicBezTo>
                  <a:cubicBezTo>
                    <a:pt x="118855" y="365208"/>
                    <a:pt x="164926" y="316536"/>
                    <a:pt x="218282" y="280965"/>
                  </a:cubicBezTo>
                  <a:cubicBezTo>
                    <a:pt x="176791" y="314445"/>
                    <a:pt x="130504" y="353090"/>
                    <a:pt x="91079" y="392047"/>
                  </a:cubicBezTo>
                  <a:cubicBezTo>
                    <a:pt x="81908" y="401100"/>
                    <a:pt x="70109" y="406966"/>
                    <a:pt x="75178" y="420910"/>
                  </a:cubicBezTo>
                  <a:cubicBezTo>
                    <a:pt x="122338" y="374792"/>
                    <a:pt x="170155" y="323602"/>
                    <a:pt x="225688" y="289498"/>
                  </a:cubicBezTo>
                  <a:cubicBezTo>
                    <a:pt x="200531" y="312903"/>
                    <a:pt x="167649" y="328550"/>
                    <a:pt x="147260" y="356808"/>
                  </a:cubicBezTo>
                  <a:cubicBezTo>
                    <a:pt x="147983" y="353241"/>
                    <a:pt x="145064" y="355076"/>
                    <a:pt x="144078" y="355748"/>
                  </a:cubicBezTo>
                  <a:cubicBezTo>
                    <a:pt x="121981" y="379749"/>
                    <a:pt x="95960" y="399833"/>
                    <a:pt x="76248" y="426227"/>
                  </a:cubicBezTo>
                  <a:cubicBezTo>
                    <a:pt x="78031" y="435327"/>
                    <a:pt x="81279" y="444182"/>
                    <a:pt x="79411" y="454011"/>
                  </a:cubicBezTo>
                  <a:cubicBezTo>
                    <a:pt x="81805" y="457663"/>
                    <a:pt x="88366" y="457105"/>
                    <a:pt x="92149" y="459366"/>
                  </a:cubicBezTo>
                  <a:cubicBezTo>
                    <a:pt x="97481" y="483887"/>
                    <a:pt x="102118" y="509108"/>
                    <a:pt x="104850" y="536277"/>
                  </a:cubicBezTo>
                  <a:cubicBezTo>
                    <a:pt x="117372" y="527498"/>
                    <a:pt x="132203" y="511832"/>
                    <a:pt x="145129" y="499950"/>
                  </a:cubicBezTo>
                  <a:cubicBezTo>
                    <a:pt x="145946" y="485590"/>
                    <a:pt x="143749" y="474285"/>
                    <a:pt x="144078" y="460425"/>
                  </a:cubicBezTo>
                  <a:cubicBezTo>
                    <a:pt x="151165" y="461116"/>
                    <a:pt x="161040" y="459016"/>
                    <a:pt x="166334" y="461494"/>
                  </a:cubicBezTo>
                  <a:cubicBezTo>
                    <a:pt x="168493" y="468580"/>
                    <a:pt x="167527" y="478807"/>
                    <a:pt x="169526" y="486072"/>
                  </a:cubicBezTo>
                  <a:cubicBezTo>
                    <a:pt x="181260" y="479724"/>
                    <a:pt x="197677" y="463150"/>
                    <a:pt x="209787" y="457218"/>
                  </a:cubicBezTo>
                  <a:cubicBezTo>
                    <a:pt x="204455" y="461580"/>
                    <a:pt x="196851" y="466603"/>
                    <a:pt x="188600" y="473225"/>
                  </a:cubicBezTo>
                  <a:cubicBezTo>
                    <a:pt x="177880" y="481862"/>
                    <a:pt x="164626" y="488380"/>
                    <a:pt x="171629" y="505286"/>
                  </a:cubicBezTo>
                  <a:cubicBezTo>
                    <a:pt x="186329" y="494813"/>
                    <a:pt x="200334" y="483650"/>
                    <a:pt x="214030" y="472156"/>
                  </a:cubicBezTo>
                  <a:cubicBezTo>
                    <a:pt x="212856" y="467653"/>
                    <a:pt x="212809" y="462015"/>
                    <a:pt x="212978" y="456159"/>
                  </a:cubicBezTo>
                  <a:cubicBezTo>
                    <a:pt x="222628" y="456613"/>
                    <a:pt x="230447" y="455232"/>
                    <a:pt x="236286" y="451873"/>
                  </a:cubicBezTo>
                  <a:cubicBezTo>
                    <a:pt x="242416" y="433208"/>
                    <a:pt x="241055" y="412226"/>
                    <a:pt x="242660" y="390987"/>
                  </a:cubicBezTo>
                  <a:cubicBezTo>
                    <a:pt x="243946" y="374044"/>
                    <a:pt x="244274" y="355341"/>
                    <a:pt x="242660" y="340773"/>
                  </a:cubicBezTo>
                  <a:cubicBezTo>
                    <a:pt x="241815" y="333138"/>
                    <a:pt x="238342" y="326459"/>
                    <a:pt x="237356" y="319412"/>
                  </a:cubicBezTo>
                  <a:cubicBezTo>
                    <a:pt x="234596" y="299668"/>
                    <a:pt x="232634" y="283661"/>
                    <a:pt x="226758" y="265990"/>
                  </a:cubicBezTo>
                  <a:cubicBezTo>
                    <a:pt x="221558" y="250390"/>
                    <a:pt x="214086" y="235263"/>
                    <a:pt x="208726" y="218991"/>
                  </a:cubicBezTo>
                  <a:cubicBezTo>
                    <a:pt x="196758" y="182428"/>
                    <a:pt x="208604" y="138551"/>
                    <a:pt x="211917" y="95063"/>
                  </a:cubicBezTo>
                  <a:cubicBezTo>
                    <a:pt x="217146" y="98336"/>
                    <a:pt x="217634" y="106396"/>
                    <a:pt x="222515" y="110029"/>
                  </a:cubicBezTo>
                  <a:cubicBezTo>
                    <a:pt x="222074" y="75376"/>
                    <a:pt x="222938" y="42086"/>
                    <a:pt x="228880" y="13875"/>
                  </a:cubicBezTo>
                  <a:cubicBezTo>
                    <a:pt x="224731" y="3989"/>
                    <a:pt x="212359" y="6411"/>
                    <a:pt x="206614" y="-12"/>
                  </a:cubicBezTo>
                  <a:cubicBezTo>
                    <a:pt x="194354" y="1899"/>
                    <a:pt x="180837" y="2495"/>
                    <a:pt x="167386" y="3214"/>
                  </a:cubicBezTo>
                  <a:cubicBezTo>
                    <a:pt x="167376" y="39863"/>
                    <a:pt x="162195" y="71308"/>
                    <a:pt x="159979" y="105762"/>
                  </a:cubicBezTo>
                  <a:cubicBezTo>
                    <a:pt x="155098" y="88138"/>
                    <a:pt x="150611" y="64658"/>
                    <a:pt x="147260" y="47005"/>
                  </a:cubicBezTo>
                  <a:cubicBezTo>
                    <a:pt x="146077" y="40771"/>
                    <a:pt x="147833" y="31339"/>
                    <a:pt x="140896" y="28832"/>
                  </a:cubicBezTo>
                  <a:cubicBezTo>
                    <a:pt x="140323" y="49370"/>
                    <a:pt x="141074" y="83484"/>
                    <a:pt x="141947" y="102536"/>
                  </a:cubicBezTo>
                  <a:cubicBezTo>
                    <a:pt x="128195" y="73531"/>
                    <a:pt x="127200" y="37829"/>
                    <a:pt x="114406" y="7471"/>
                  </a:cubicBezTo>
                  <a:cubicBezTo>
                    <a:pt x="96326" y="8133"/>
                    <a:pt x="75713" y="7745"/>
                    <a:pt x="64570" y="9609"/>
                  </a:cubicBezTo>
                  <a:cubicBezTo>
                    <a:pt x="65237" y="28633"/>
                    <a:pt x="75422" y="52728"/>
                    <a:pt x="75178" y="72642"/>
                  </a:cubicBezTo>
                  <a:cubicBezTo>
                    <a:pt x="69799" y="57042"/>
                    <a:pt x="69273" y="36580"/>
                    <a:pt x="63519" y="21358"/>
                  </a:cubicBezTo>
                  <a:cubicBezTo>
                    <a:pt x="63735" y="41518"/>
                    <a:pt x="72286" y="64412"/>
                    <a:pt x="67752" y="82254"/>
                  </a:cubicBezTo>
                  <a:cubicBezTo>
                    <a:pt x="66823" y="58622"/>
                    <a:pt x="64148" y="36760"/>
                    <a:pt x="60337" y="16023"/>
                  </a:cubicBezTo>
                  <a:cubicBezTo>
                    <a:pt x="46069" y="35539"/>
                    <a:pt x="59361" y="76559"/>
                    <a:pt x="55033" y="102536"/>
                  </a:cubicBezTo>
                  <a:cubicBezTo>
                    <a:pt x="52593" y="80456"/>
                    <a:pt x="53775" y="54668"/>
                    <a:pt x="50800" y="33098"/>
                  </a:cubicBezTo>
                  <a:cubicBezTo>
                    <a:pt x="37949" y="53353"/>
                    <a:pt x="53240" y="84108"/>
                    <a:pt x="48669" y="111098"/>
                  </a:cubicBezTo>
                  <a:cubicBezTo>
                    <a:pt x="47120" y="92007"/>
                    <a:pt x="46773" y="71696"/>
                    <a:pt x="42314" y="55529"/>
                  </a:cubicBezTo>
                  <a:cubicBezTo>
                    <a:pt x="29623" y="102026"/>
                    <a:pt x="2804" y="138107"/>
                    <a:pt x="-96" y="185890"/>
                  </a:cubicBezTo>
                  <a:cubicBezTo>
                    <a:pt x="-1298" y="206305"/>
                    <a:pt x="6456" y="215160"/>
                    <a:pt x="14763" y="229672"/>
                  </a:cubicBezTo>
                  <a:cubicBezTo>
                    <a:pt x="26929" y="251005"/>
                    <a:pt x="37311" y="262802"/>
                    <a:pt x="50800" y="28309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65" name="Freeform 394">
              <a:extLst>
                <a:ext uri="{FF2B5EF4-FFF2-40B4-BE49-F238E27FC236}">
                  <a16:creationId xmlns:a16="http://schemas.microsoft.com/office/drawing/2014/main" id="{EBE59806-A44F-4293-AE5E-32852C81D77D}"/>
                </a:ext>
              </a:extLst>
            </p:cNvPr>
            <p:cNvSpPr/>
            <p:nvPr/>
          </p:nvSpPr>
          <p:spPr>
            <a:xfrm>
              <a:off x="6606499" y="3730743"/>
              <a:ext cx="113463" cy="154274"/>
            </a:xfrm>
            <a:custGeom>
              <a:avLst/>
              <a:gdLst>
                <a:gd name="connsiteX0" fmla="*/ 1142 w 41641"/>
                <a:gd name="connsiteY0" fmla="*/ 43770 h 56619"/>
                <a:gd name="connsiteX1" fmla="*/ 7516 w 41641"/>
                <a:gd name="connsiteY1" fmla="*/ 41641 h 56619"/>
                <a:gd name="connsiteX2" fmla="*/ 2203 w 41641"/>
                <a:gd name="connsiteY2" fmla="*/ 56607 h 56619"/>
                <a:gd name="connsiteX3" fmla="*/ 41422 w 41641"/>
                <a:gd name="connsiteY3" fmla="*/ 27763 h 56619"/>
                <a:gd name="connsiteX4" fmla="*/ 41422 w 41641"/>
                <a:gd name="connsiteY4" fmla="*/ -12 h 56619"/>
                <a:gd name="connsiteX5" fmla="*/ 81 w 41641"/>
                <a:gd name="connsiteY5" fmla="*/ 33108 h 56619"/>
                <a:gd name="connsiteX6" fmla="*/ 1142 w 41641"/>
                <a:gd name="connsiteY6" fmla="*/ 43770 h 56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641" h="56619">
                  <a:moveTo>
                    <a:pt x="1142" y="43770"/>
                  </a:moveTo>
                  <a:cubicBezTo>
                    <a:pt x="2043" y="46664"/>
                    <a:pt x="6615" y="38784"/>
                    <a:pt x="7516" y="41641"/>
                  </a:cubicBezTo>
                  <a:cubicBezTo>
                    <a:pt x="1011" y="43770"/>
                    <a:pt x="832" y="48490"/>
                    <a:pt x="2203" y="56607"/>
                  </a:cubicBezTo>
                  <a:cubicBezTo>
                    <a:pt x="16133" y="47856"/>
                    <a:pt x="27670" y="36693"/>
                    <a:pt x="41422" y="27763"/>
                  </a:cubicBezTo>
                  <a:lnTo>
                    <a:pt x="41422" y="-12"/>
                  </a:lnTo>
                  <a:cubicBezTo>
                    <a:pt x="26365" y="9713"/>
                    <a:pt x="12575" y="20753"/>
                    <a:pt x="81" y="33108"/>
                  </a:cubicBezTo>
                  <a:cubicBezTo>
                    <a:pt x="-548" y="33486"/>
                    <a:pt x="-191" y="41868"/>
                    <a:pt x="1142" y="43770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766" name="Graphic 177">
            <a:extLst>
              <a:ext uri="{FF2B5EF4-FFF2-40B4-BE49-F238E27FC236}">
                <a16:creationId xmlns:a16="http://schemas.microsoft.com/office/drawing/2014/main" id="{8A307B14-FD99-4D13-B34D-614DECBDE415}"/>
              </a:ext>
            </a:extLst>
          </p:cNvPr>
          <p:cNvGrpSpPr/>
          <p:nvPr/>
        </p:nvGrpSpPr>
        <p:grpSpPr>
          <a:xfrm>
            <a:off x="12372023" y="3105940"/>
            <a:ext cx="840379" cy="1286928"/>
            <a:chOff x="4990387" y="1748539"/>
            <a:chExt cx="1648380" cy="2630334"/>
          </a:xfrm>
          <a:solidFill>
            <a:schemeClr val="bg1"/>
          </a:solidFill>
        </p:grpSpPr>
        <p:sp>
          <p:nvSpPr>
            <p:cNvPr id="767" name="Freeform 287">
              <a:extLst>
                <a:ext uri="{FF2B5EF4-FFF2-40B4-BE49-F238E27FC236}">
                  <a16:creationId xmlns:a16="http://schemas.microsoft.com/office/drawing/2014/main" id="{3C392FD5-D328-4106-80B5-72EDEC7E38D0}"/>
                </a:ext>
              </a:extLst>
            </p:cNvPr>
            <p:cNvSpPr/>
            <p:nvPr/>
          </p:nvSpPr>
          <p:spPr>
            <a:xfrm rot="-1917689">
              <a:off x="5846942" y="3093935"/>
              <a:ext cx="12114" cy="34638"/>
            </a:xfrm>
            <a:custGeom>
              <a:avLst/>
              <a:gdLst>
                <a:gd name="connsiteX0" fmla="*/ 7272 w 12114"/>
                <a:gd name="connsiteY0" fmla="*/ 34535 h 34638"/>
                <a:gd name="connsiteX1" fmla="*/ 1768 w 12114"/>
                <a:gd name="connsiteY1" fmla="*/ -103 h 34638"/>
                <a:gd name="connsiteX2" fmla="*/ 7272 w 12114"/>
                <a:gd name="connsiteY2" fmla="*/ 34535 h 34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14" h="34638">
                  <a:moveTo>
                    <a:pt x="7272" y="34535"/>
                  </a:moveTo>
                  <a:cubicBezTo>
                    <a:pt x="19236" y="19985"/>
                    <a:pt x="5644" y="11023"/>
                    <a:pt x="1768" y="-103"/>
                  </a:cubicBezTo>
                  <a:cubicBezTo>
                    <a:pt x="-1798" y="12645"/>
                    <a:pt x="-67" y="24234"/>
                    <a:pt x="7272" y="3453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68" name="Freeform 288">
              <a:extLst>
                <a:ext uri="{FF2B5EF4-FFF2-40B4-BE49-F238E27FC236}">
                  <a16:creationId xmlns:a16="http://schemas.microsoft.com/office/drawing/2014/main" id="{F118D538-8F08-463E-BA32-914843EAB8DC}"/>
                </a:ext>
              </a:extLst>
            </p:cNvPr>
            <p:cNvSpPr/>
            <p:nvPr/>
          </p:nvSpPr>
          <p:spPr>
            <a:xfrm rot="-1917689">
              <a:off x="5750093" y="1800622"/>
              <a:ext cx="30621" cy="81741"/>
            </a:xfrm>
            <a:custGeom>
              <a:avLst/>
              <a:gdLst>
                <a:gd name="connsiteX0" fmla="*/ -47 w 30621"/>
                <a:gd name="connsiteY0" fmla="*/ -109 h 81741"/>
                <a:gd name="connsiteX1" fmla="*/ 30574 w 30621"/>
                <a:gd name="connsiteY1" fmla="*/ 81633 h 81741"/>
                <a:gd name="connsiteX2" fmla="*/ -47 w 30621"/>
                <a:gd name="connsiteY2" fmla="*/ -109 h 8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621" h="81741">
                  <a:moveTo>
                    <a:pt x="-47" y="-109"/>
                  </a:moveTo>
                  <a:cubicBezTo>
                    <a:pt x="26594" y="20880"/>
                    <a:pt x="26336" y="69735"/>
                    <a:pt x="30574" y="81633"/>
                  </a:cubicBezTo>
                  <a:cubicBezTo>
                    <a:pt x="29463" y="53793"/>
                    <a:pt x="31426" y="14081"/>
                    <a:pt x="-47" y="-10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69" name="Freeform 289">
              <a:extLst>
                <a:ext uri="{FF2B5EF4-FFF2-40B4-BE49-F238E27FC236}">
                  <a16:creationId xmlns:a16="http://schemas.microsoft.com/office/drawing/2014/main" id="{5CD32FBA-E488-4A07-9703-A1DF0F175810}"/>
                </a:ext>
              </a:extLst>
            </p:cNvPr>
            <p:cNvSpPr/>
            <p:nvPr/>
          </p:nvSpPr>
          <p:spPr>
            <a:xfrm rot="-1917689">
              <a:off x="5446056" y="3054622"/>
              <a:ext cx="18631" cy="21864"/>
            </a:xfrm>
            <a:custGeom>
              <a:avLst/>
              <a:gdLst>
                <a:gd name="connsiteX0" fmla="*/ 9460 w 18631"/>
                <a:gd name="connsiteY0" fmla="*/ -95 h 21864"/>
                <a:gd name="connsiteX1" fmla="*/ -24 w 18631"/>
                <a:gd name="connsiteY1" fmla="*/ 14584 h 21864"/>
                <a:gd name="connsiteX2" fmla="*/ 5790 w 18631"/>
                <a:gd name="connsiteY2" fmla="*/ 21769 h 21864"/>
                <a:gd name="connsiteX3" fmla="*/ 18607 w 18631"/>
                <a:gd name="connsiteY3" fmla="*/ 12679 h 21864"/>
                <a:gd name="connsiteX4" fmla="*/ 9460 w 18631"/>
                <a:gd name="connsiteY4" fmla="*/ -95 h 2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31" h="21864">
                  <a:moveTo>
                    <a:pt x="9460" y="-95"/>
                  </a:moveTo>
                  <a:cubicBezTo>
                    <a:pt x="6281" y="4798"/>
                    <a:pt x="3154" y="9717"/>
                    <a:pt x="-24" y="14584"/>
                  </a:cubicBezTo>
                  <a:cubicBezTo>
                    <a:pt x="3439" y="16645"/>
                    <a:pt x="4679" y="19194"/>
                    <a:pt x="5790" y="21769"/>
                  </a:cubicBezTo>
                  <a:cubicBezTo>
                    <a:pt x="10390" y="20147"/>
                    <a:pt x="14007" y="14275"/>
                    <a:pt x="18607" y="12679"/>
                  </a:cubicBezTo>
                  <a:cubicBezTo>
                    <a:pt x="14602" y="8609"/>
                    <a:pt x="15868" y="3433"/>
                    <a:pt x="9460" y="-9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70" name="Freeform 290">
              <a:extLst>
                <a:ext uri="{FF2B5EF4-FFF2-40B4-BE49-F238E27FC236}">
                  <a16:creationId xmlns:a16="http://schemas.microsoft.com/office/drawing/2014/main" id="{EA807263-211C-48B2-829D-A5488C40A98B}"/>
                </a:ext>
              </a:extLst>
            </p:cNvPr>
            <p:cNvSpPr/>
            <p:nvPr/>
          </p:nvSpPr>
          <p:spPr>
            <a:xfrm rot="-1917689">
              <a:off x="5500118" y="2744212"/>
              <a:ext cx="21617" cy="19191"/>
            </a:xfrm>
            <a:custGeom>
              <a:avLst/>
              <a:gdLst>
                <a:gd name="connsiteX0" fmla="*/ 21573 w 21617"/>
                <a:gd name="connsiteY0" fmla="*/ -98 h 19191"/>
                <a:gd name="connsiteX1" fmla="*/ -30 w 21617"/>
                <a:gd name="connsiteY1" fmla="*/ 17234 h 19191"/>
                <a:gd name="connsiteX2" fmla="*/ 21573 w 21617"/>
                <a:gd name="connsiteY2" fmla="*/ -98 h 19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17" h="19191">
                  <a:moveTo>
                    <a:pt x="21573" y="-98"/>
                  </a:moveTo>
                  <a:cubicBezTo>
                    <a:pt x="14131" y="4666"/>
                    <a:pt x="6378" y="7757"/>
                    <a:pt x="-30" y="17234"/>
                  </a:cubicBezTo>
                  <a:cubicBezTo>
                    <a:pt x="8988" y="25655"/>
                    <a:pt x="22089" y="2915"/>
                    <a:pt x="21573" y="-9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71" name="Freeform 291">
              <a:extLst>
                <a:ext uri="{FF2B5EF4-FFF2-40B4-BE49-F238E27FC236}">
                  <a16:creationId xmlns:a16="http://schemas.microsoft.com/office/drawing/2014/main" id="{3027147A-5E9C-4D9F-B3A5-C2F5826F3723}"/>
                </a:ext>
              </a:extLst>
            </p:cNvPr>
            <p:cNvSpPr/>
            <p:nvPr/>
          </p:nvSpPr>
          <p:spPr>
            <a:xfrm rot="-1917689">
              <a:off x="5804793" y="3071917"/>
              <a:ext cx="15788" cy="24103"/>
            </a:xfrm>
            <a:custGeom>
              <a:avLst/>
              <a:gdLst>
                <a:gd name="connsiteX0" fmla="*/ -21 w 15788"/>
                <a:gd name="connsiteY0" fmla="*/ -21 h 24103"/>
                <a:gd name="connsiteX1" fmla="*/ 15767 w 15788"/>
                <a:gd name="connsiteY1" fmla="*/ 23878 h 24103"/>
                <a:gd name="connsiteX2" fmla="*/ -21 w 15788"/>
                <a:gd name="connsiteY2" fmla="*/ -21 h 24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788" h="24103">
                  <a:moveTo>
                    <a:pt x="-21" y="-21"/>
                  </a:moveTo>
                  <a:cubicBezTo>
                    <a:pt x="5121" y="6675"/>
                    <a:pt x="3364" y="25706"/>
                    <a:pt x="15767" y="23878"/>
                  </a:cubicBezTo>
                  <a:cubicBezTo>
                    <a:pt x="10289" y="17337"/>
                    <a:pt x="10392" y="-1489"/>
                    <a:pt x="-21" y="-2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72" name="Freeform 292">
              <a:extLst>
                <a:ext uri="{FF2B5EF4-FFF2-40B4-BE49-F238E27FC236}">
                  <a16:creationId xmlns:a16="http://schemas.microsoft.com/office/drawing/2014/main" id="{1BA32425-63D6-4A32-9B08-091B612077CA}"/>
                </a:ext>
              </a:extLst>
            </p:cNvPr>
            <p:cNvSpPr/>
            <p:nvPr/>
          </p:nvSpPr>
          <p:spPr>
            <a:xfrm rot="-1917689">
              <a:off x="5673228" y="1831202"/>
              <a:ext cx="138556" cy="290473"/>
            </a:xfrm>
            <a:custGeom>
              <a:avLst/>
              <a:gdLst>
                <a:gd name="connsiteX0" fmla="*/ 59983 w 138556"/>
                <a:gd name="connsiteY0" fmla="*/ 134017 h 290473"/>
                <a:gd name="connsiteX1" fmla="*/ 72412 w 138556"/>
                <a:gd name="connsiteY1" fmla="*/ 103962 h 290473"/>
                <a:gd name="connsiteX2" fmla="*/ 28483 w 138556"/>
                <a:gd name="connsiteY2" fmla="*/ -108 h 290473"/>
                <a:gd name="connsiteX3" fmla="*/ -45 w 138556"/>
                <a:gd name="connsiteY3" fmla="*/ 33501 h 290473"/>
                <a:gd name="connsiteX4" fmla="*/ 15046 w 138556"/>
                <a:gd name="connsiteY4" fmla="*/ 63838 h 290473"/>
                <a:gd name="connsiteX5" fmla="*/ 28509 w 138556"/>
                <a:gd name="connsiteY5" fmla="*/ 48309 h 290473"/>
                <a:gd name="connsiteX6" fmla="*/ 15925 w 138556"/>
                <a:gd name="connsiteY6" fmla="*/ 67856 h 290473"/>
                <a:gd name="connsiteX7" fmla="*/ 115411 w 138556"/>
                <a:gd name="connsiteY7" fmla="*/ 290366 h 290473"/>
                <a:gd name="connsiteX8" fmla="*/ 138512 w 138556"/>
                <a:gd name="connsiteY8" fmla="*/ 270613 h 290473"/>
                <a:gd name="connsiteX9" fmla="*/ 74143 w 138556"/>
                <a:gd name="connsiteY9" fmla="*/ 111997 h 290473"/>
                <a:gd name="connsiteX10" fmla="*/ 59983 w 138556"/>
                <a:gd name="connsiteY10" fmla="*/ 134017 h 290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8556" h="290473">
                  <a:moveTo>
                    <a:pt x="59983" y="134017"/>
                  </a:moveTo>
                  <a:cubicBezTo>
                    <a:pt x="58820" y="125132"/>
                    <a:pt x="64376" y="114856"/>
                    <a:pt x="72412" y="103962"/>
                  </a:cubicBezTo>
                  <a:cubicBezTo>
                    <a:pt x="58872" y="68989"/>
                    <a:pt x="43781" y="34428"/>
                    <a:pt x="28483" y="-108"/>
                  </a:cubicBezTo>
                  <a:cubicBezTo>
                    <a:pt x="18121" y="7335"/>
                    <a:pt x="8612" y="18435"/>
                    <a:pt x="-45" y="33501"/>
                  </a:cubicBezTo>
                  <a:cubicBezTo>
                    <a:pt x="6700" y="43184"/>
                    <a:pt x="8224" y="54104"/>
                    <a:pt x="15046" y="63838"/>
                  </a:cubicBezTo>
                  <a:cubicBezTo>
                    <a:pt x="19749" y="59718"/>
                    <a:pt x="22385" y="45811"/>
                    <a:pt x="28509" y="48309"/>
                  </a:cubicBezTo>
                  <a:cubicBezTo>
                    <a:pt x="24323" y="54799"/>
                    <a:pt x="20111" y="61366"/>
                    <a:pt x="15925" y="67856"/>
                  </a:cubicBezTo>
                  <a:cubicBezTo>
                    <a:pt x="49828" y="141897"/>
                    <a:pt x="77425" y="217303"/>
                    <a:pt x="115411" y="290366"/>
                  </a:cubicBezTo>
                  <a:cubicBezTo>
                    <a:pt x="122698" y="281893"/>
                    <a:pt x="131819" y="281687"/>
                    <a:pt x="138512" y="270613"/>
                  </a:cubicBezTo>
                  <a:cubicBezTo>
                    <a:pt x="120475" y="216994"/>
                    <a:pt x="99054" y="164122"/>
                    <a:pt x="74143" y="111997"/>
                  </a:cubicBezTo>
                  <a:cubicBezTo>
                    <a:pt x="66546" y="118745"/>
                    <a:pt x="70991" y="133579"/>
                    <a:pt x="59983" y="13401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73" name="Freeform 293">
              <a:extLst>
                <a:ext uri="{FF2B5EF4-FFF2-40B4-BE49-F238E27FC236}">
                  <a16:creationId xmlns:a16="http://schemas.microsoft.com/office/drawing/2014/main" id="{C2EF4A22-CAE5-4526-B3AB-ED722CF1ECBB}"/>
                </a:ext>
              </a:extLst>
            </p:cNvPr>
            <p:cNvSpPr/>
            <p:nvPr/>
          </p:nvSpPr>
          <p:spPr>
            <a:xfrm rot="-1917689">
              <a:off x="5637861" y="1895610"/>
              <a:ext cx="163883" cy="281205"/>
            </a:xfrm>
            <a:custGeom>
              <a:avLst/>
              <a:gdLst>
                <a:gd name="connsiteX0" fmla="*/ 33578 w 163883"/>
                <a:gd name="connsiteY0" fmla="*/ 171283 h 281205"/>
                <a:gd name="connsiteX1" fmla="*/ 59005 w 163883"/>
                <a:gd name="connsiteY1" fmla="*/ 228971 h 281205"/>
                <a:gd name="connsiteX2" fmla="*/ 59884 w 163883"/>
                <a:gd name="connsiteY2" fmla="*/ 233014 h 281205"/>
                <a:gd name="connsiteX3" fmla="*/ 32958 w 163883"/>
                <a:gd name="connsiteY3" fmla="*/ 177747 h 281205"/>
                <a:gd name="connsiteX4" fmla="*/ 33578 w 163883"/>
                <a:gd name="connsiteY4" fmla="*/ 171283 h 281205"/>
                <a:gd name="connsiteX5" fmla="*/ 114536 w 163883"/>
                <a:gd name="connsiteY5" fmla="*/ 212617 h 281205"/>
                <a:gd name="connsiteX6" fmla="*/ 99316 w 163883"/>
                <a:gd name="connsiteY6" fmla="*/ 220189 h 281205"/>
                <a:gd name="connsiteX7" fmla="*/ 114536 w 163883"/>
                <a:gd name="connsiteY7" fmla="*/ 212617 h 281205"/>
                <a:gd name="connsiteX8" fmla="*/ 163840 w 163883"/>
                <a:gd name="connsiteY8" fmla="*/ 254518 h 281205"/>
                <a:gd name="connsiteX9" fmla="*/ 57325 w 163883"/>
                <a:gd name="connsiteY9" fmla="*/ -107 h 281205"/>
                <a:gd name="connsiteX10" fmla="*/ 14792 w 163883"/>
                <a:gd name="connsiteY10" fmla="*/ 249058 h 281205"/>
                <a:gd name="connsiteX11" fmla="*/ 163840 w 163883"/>
                <a:gd name="connsiteY11" fmla="*/ 254518 h 281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3883" h="281205">
                  <a:moveTo>
                    <a:pt x="33578" y="171283"/>
                  </a:moveTo>
                  <a:cubicBezTo>
                    <a:pt x="39030" y="191216"/>
                    <a:pt x="42932" y="211433"/>
                    <a:pt x="59005" y="228971"/>
                  </a:cubicBezTo>
                  <a:cubicBezTo>
                    <a:pt x="63760" y="231057"/>
                    <a:pt x="62494" y="234508"/>
                    <a:pt x="59884" y="233014"/>
                  </a:cubicBezTo>
                  <a:cubicBezTo>
                    <a:pt x="40994" y="216712"/>
                    <a:pt x="34508" y="197809"/>
                    <a:pt x="32958" y="177747"/>
                  </a:cubicBezTo>
                  <a:cubicBezTo>
                    <a:pt x="30581" y="176202"/>
                    <a:pt x="32984" y="173601"/>
                    <a:pt x="33578" y="171283"/>
                  </a:cubicBezTo>
                  <a:close/>
                  <a:moveTo>
                    <a:pt x="114536" y="212617"/>
                  </a:moveTo>
                  <a:cubicBezTo>
                    <a:pt x="110738" y="221090"/>
                    <a:pt x="103735" y="214883"/>
                    <a:pt x="99316" y="220189"/>
                  </a:cubicBezTo>
                  <a:cubicBezTo>
                    <a:pt x="95569" y="214729"/>
                    <a:pt x="108877" y="207029"/>
                    <a:pt x="114536" y="212617"/>
                  </a:cubicBezTo>
                  <a:close/>
                  <a:moveTo>
                    <a:pt x="163840" y="254518"/>
                  </a:moveTo>
                  <a:cubicBezTo>
                    <a:pt x="133684" y="168450"/>
                    <a:pt x="91719" y="84983"/>
                    <a:pt x="57325" y="-107"/>
                  </a:cubicBezTo>
                  <a:cubicBezTo>
                    <a:pt x="2259" y="52070"/>
                    <a:pt x="-15855" y="210660"/>
                    <a:pt x="14792" y="249058"/>
                  </a:cubicBezTo>
                  <a:cubicBezTo>
                    <a:pt x="56990" y="302059"/>
                    <a:pt x="120531" y="278675"/>
                    <a:pt x="163840" y="25451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74" name="Freeform 294">
              <a:extLst>
                <a:ext uri="{FF2B5EF4-FFF2-40B4-BE49-F238E27FC236}">
                  <a16:creationId xmlns:a16="http://schemas.microsoft.com/office/drawing/2014/main" id="{B4365C92-99EB-431C-B283-0F45BE74CC6A}"/>
                </a:ext>
              </a:extLst>
            </p:cNvPr>
            <p:cNvSpPr/>
            <p:nvPr/>
          </p:nvSpPr>
          <p:spPr>
            <a:xfrm rot="-1917689">
              <a:off x="5622252" y="2299690"/>
              <a:ext cx="34186" cy="45750"/>
            </a:xfrm>
            <a:custGeom>
              <a:avLst/>
              <a:gdLst>
                <a:gd name="connsiteX0" fmla="*/ 34149 w 34186"/>
                <a:gd name="connsiteY0" fmla="*/ 13146 h 45750"/>
                <a:gd name="connsiteX1" fmla="*/ -38 w 34186"/>
                <a:gd name="connsiteY1" fmla="*/ 1660 h 45750"/>
                <a:gd name="connsiteX2" fmla="*/ 20169 w 34186"/>
                <a:gd name="connsiteY2" fmla="*/ 45647 h 45750"/>
                <a:gd name="connsiteX3" fmla="*/ 34149 w 34186"/>
                <a:gd name="connsiteY3" fmla="*/ 13146 h 4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86" h="45750">
                  <a:moveTo>
                    <a:pt x="34149" y="13146"/>
                  </a:moveTo>
                  <a:cubicBezTo>
                    <a:pt x="22443" y="7789"/>
                    <a:pt x="9109" y="-4701"/>
                    <a:pt x="-38" y="1660"/>
                  </a:cubicBezTo>
                  <a:cubicBezTo>
                    <a:pt x="10169" y="15567"/>
                    <a:pt x="11125" y="31534"/>
                    <a:pt x="20169" y="45647"/>
                  </a:cubicBezTo>
                  <a:cubicBezTo>
                    <a:pt x="26836" y="34367"/>
                    <a:pt x="31668" y="23473"/>
                    <a:pt x="34149" y="1314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75" name="Freeform 295">
              <a:extLst>
                <a:ext uri="{FF2B5EF4-FFF2-40B4-BE49-F238E27FC236}">
                  <a16:creationId xmlns:a16="http://schemas.microsoft.com/office/drawing/2014/main" id="{7077695B-FBB8-4148-85A1-6593E95FF7EF}"/>
                </a:ext>
              </a:extLst>
            </p:cNvPr>
            <p:cNvSpPr/>
            <p:nvPr/>
          </p:nvSpPr>
          <p:spPr>
            <a:xfrm rot="-1917689">
              <a:off x="5598406" y="2289163"/>
              <a:ext cx="41249" cy="96910"/>
            </a:xfrm>
            <a:custGeom>
              <a:avLst/>
              <a:gdLst>
                <a:gd name="connsiteX0" fmla="*/ -38 w 41249"/>
                <a:gd name="connsiteY0" fmla="*/ -103 h 96910"/>
                <a:gd name="connsiteX1" fmla="*/ 38103 w 41249"/>
                <a:gd name="connsiteY1" fmla="*/ 96807 h 96910"/>
                <a:gd name="connsiteX2" fmla="*/ -38 w 41249"/>
                <a:gd name="connsiteY2" fmla="*/ -103 h 96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249" h="96910">
                  <a:moveTo>
                    <a:pt x="-38" y="-103"/>
                  </a:moveTo>
                  <a:cubicBezTo>
                    <a:pt x="7404" y="33325"/>
                    <a:pt x="22934" y="65028"/>
                    <a:pt x="38103" y="96807"/>
                  </a:cubicBezTo>
                  <a:cubicBezTo>
                    <a:pt x="48103" y="59542"/>
                    <a:pt x="33606" y="27634"/>
                    <a:pt x="-38" y="-10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76" name="Freeform 296">
              <a:extLst>
                <a:ext uri="{FF2B5EF4-FFF2-40B4-BE49-F238E27FC236}">
                  <a16:creationId xmlns:a16="http://schemas.microsoft.com/office/drawing/2014/main" id="{05D58856-AE0E-4245-B330-225D205C6BE6}"/>
                </a:ext>
              </a:extLst>
            </p:cNvPr>
            <p:cNvSpPr/>
            <p:nvPr/>
          </p:nvSpPr>
          <p:spPr>
            <a:xfrm rot="-1917689">
              <a:off x="5583680" y="2288598"/>
              <a:ext cx="58657" cy="140407"/>
            </a:xfrm>
            <a:custGeom>
              <a:avLst/>
              <a:gdLst>
                <a:gd name="connsiteX0" fmla="*/ 50067 w 58657"/>
                <a:gd name="connsiteY0" fmla="*/ 140305 h 140407"/>
                <a:gd name="connsiteX1" fmla="*/ 58620 w 58657"/>
                <a:gd name="connsiteY1" fmla="*/ 121608 h 140407"/>
                <a:gd name="connsiteX2" fmla="*/ 8696 w 58657"/>
                <a:gd name="connsiteY2" fmla="*/ -103 h 140407"/>
                <a:gd name="connsiteX3" fmla="*/ -38 w 58657"/>
                <a:gd name="connsiteY3" fmla="*/ 8087 h 140407"/>
                <a:gd name="connsiteX4" fmla="*/ 50067 w 58657"/>
                <a:gd name="connsiteY4" fmla="*/ 140305 h 140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657" h="140407">
                  <a:moveTo>
                    <a:pt x="50067" y="140305"/>
                  </a:moveTo>
                  <a:cubicBezTo>
                    <a:pt x="52987" y="134099"/>
                    <a:pt x="52134" y="128639"/>
                    <a:pt x="58620" y="121608"/>
                  </a:cubicBezTo>
                  <a:cubicBezTo>
                    <a:pt x="42082" y="81021"/>
                    <a:pt x="28749" y="39712"/>
                    <a:pt x="8696" y="-103"/>
                  </a:cubicBezTo>
                  <a:cubicBezTo>
                    <a:pt x="5802" y="2653"/>
                    <a:pt x="2236" y="2318"/>
                    <a:pt x="-38" y="8087"/>
                  </a:cubicBezTo>
                  <a:cubicBezTo>
                    <a:pt x="13193" y="52949"/>
                    <a:pt x="34692" y="95906"/>
                    <a:pt x="50067" y="1403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77" name="Freeform 297">
              <a:extLst>
                <a:ext uri="{FF2B5EF4-FFF2-40B4-BE49-F238E27FC236}">
                  <a16:creationId xmlns:a16="http://schemas.microsoft.com/office/drawing/2014/main" id="{4E9CFD3B-66DA-4ED8-A3C3-7B81C6E6B41B}"/>
                </a:ext>
              </a:extLst>
            </p:cNvPr>
            <p:cNvSpPr/>
            <p:nvPr/>
          </p:nvSpPr>
          <p:spPr>
            <a:xfrm rot="-1917689">
              <a:off x="5715833" y="2310043"/>
              <a:ext cx="70828" cy="68150"/>
            </a:xfrm>
            <a:custGeom>
              <a:avLst/>
              <a:gdLst>
                <a:gd name="connsiteX0" fmla="*/ 35494 w 70828"/>
                <a:gd name="connsiteY0" fmla="*/ -106 h 68150"/>
                <a:gd name="connsiteX1" fmla="*/ -37 w 70828"/>
                <a:gd name="connsiteY1" fmla="*/ 49702 h 68150"/>
                <a:gd name="connsiteX2" fmla="*/ 58569 w 70828"/>
                <a:gd name="connsiteY2" fmla="*/ 66441 h 68150"/>
                <a:gd name="connsiteX3" fmla="*/ 70792 w 70828"/>
                <a:gd name="connsiteY3" fmla="*/ 25931 h 68150"/>
                <a:gd name="connsiteX4" fmla="*/ 35494 w 70828"/>
                <a:gd name="connsiteY4" fmla="*/ -106 h 6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828" h="68150">
                  <a:moveTo>
                    <a:pt x="35494" y="-106"/>
                  </a:moveTo>
                  <a:cubicBezTo>
                    <a:pt x="23245" y="13389"/>
                    <a:pt x="4666" y="32292"/>
                    <a:pt x="-37" y="49702"/>
                  </a:cubicBezTo>
                  <a:cubicBezTo>
                    <a:pt x="12651" y="57428"/>
                    <a:pt x="42316" y="73086"/>
                    <a:pt x="58569" y="66441"/>
                  </a:cubicBezTo>
                  <a:cubicBezTo>
                    <a:pt x="63014" y="52818"/>
                    <a:pt x="68854" y="38937"/>
                    <a:pt x="70792" y="25931"/>
                  </a:cubicBezTo>
                  <a:cubicBezTo>
                    <a:pt x="65055" y="16634"/>
                    <a:pt x="49602" y="616"/>
                    <a:pt x="35494" y="-10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78" name="Freeform 298">
              <a:extLst>
                <a:ext uri="{FF2B5EF4-FFF2-40B4-BE49-F238E27FC236}">
                  <a16:creationId xmlns:a16="http://schemas.microsoft.com/office/drawing/2014/main" id="{14BFE206-4BA6-4114-92DF-35D22F278ACD}"/>
                </a:ext>
              </a:extLst>
            </p:cNvPr>
            <p:cNvSpPr/>
            <p:nvPr/>
          </p:nvSpPr>
          <p:spPr>
            <a:xfrm rot="-1917689">
              <a:off x="5556386" y="2306445"/>
              <a:ext cx="89847" cy="172863"/>
            </a:xfrm>
            <a:custGeom>
              <a:avLst/>
              <a:gdLst>
                <a:gd name="connsiteX0" fmla="*/ 34718 w 89847"/>
                <a:gd name="connsiteY0" fmla="*/ 47754 h 172863"/>
                <a:gd name="connsiteX1" fmla="*/ 47897 w 89847"/>
                <a:gd name="connsiteY1" fmla="*/ 59601 h 172863"/>
                <a:gd name="connsiteX2" fmla="*/ 34718 w 89847"/>
                <a:gd name="connsiteY2" fmla="*/ 47754 h 172863"/>
                <a:gd name="connsiteX3" fmla="*/ -37 w 89847"/>
                <a:gd name="connsiteY3" fmla="*/ 4771 h 172863"/>
                <a:gd name="connsiteX4" fmla="*/ 78983 w 89847"/>
                <a:gd name="connsiteY4" fmla="*/ 172761 h 172863"/>
                <a:gd name="connsiteX5" fmla="*/ 89810 w 89847"/>
                <a:gd name="connsiteY5" fmla="*/ 145153 h 172863"/>
                <a:gd name="connsiteX6" fmla="*/ 30584 w 89847"/>
                <a:gd name="connsiteY6" fmla="*/ 187 h 172863"/>
                <a:gd name="connsiteX7" fmla="*/ -37 w 89847"/>
                <a:gd name="connsiteY7" fmla="*/ 4771 h 172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847" h="172863">
                  <a:moveTo>
                    <a:pt x="34718" y="47754"/>
                  </a:moveTo>
                  <a:cubicBezTo>
                    <a:pt x="43272" y="45642"/>
                    <a:pt x="45882" y="54167"/>
                    <a:pt x="47897" y="59601"/>
                  </a:cubicBezTo>
                  <a:cubicBezTo>
                    <a:pt x="45339" y="63283"/>
                    <a:pt x="26140" y="53265"/>
                    <a:pt x="34718" y="47754"/>
                  </a:cubicBezTo>
                  <a:close/>
                  <a:moveTo>
                    <a:pt x="-37" y="4771"/>
                  </a:moveTo>
                  <a:cubicBezTo>
                    <a:pt x="28439" y="60296"/>
                    <a:pt x="52419" y="116799"/>
                    <a:pt x="78983" y="172761"/>
                  </a:cubicBezTo>
                  <a:cubicBezTo>
                    <a:pt x="86167" y="162820"/>
                    <a:pt x="85392" y="154554"/>
                    <a:pt x="89810" y="145153"/>
                  </a:cubicBezTo>
                  <a:cubicBezTo>
                    <a:pt x="68983" y="97072"/>
                    <a:pt x="55830" y="47342"/>
                    <a:pt x="30584" y="187"/>
                  </a:cubicBezTo>
                  <a:cubicBezTo>
                    <a:pt x="20868" y="4076"/>
                    <a:pt x="8284" y="-5350"/>
                    <a:pt x="-37" y="477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79" name="Freeform 299">
              <a:extLst>
                <a:ext uri="{FF2B5EF4-FFF2-40B4-BE49-F238E27FC236}">
                  <a16:creationId xmlns:a16="http://schemas.microsoft.com/office/drawing/2014/main" id="{94F8362E-6513-4306-9B85-B424A91687AD}"/>
                </a:ext>
              </a:extLst>
            </p:cNvPr>
            <p:cNvSpPr/>
            <p:nvPr/>
          </p:nvSpPr>
          <p:spPr>
            <a:xfrm rot="-1917689">
              <a:off x="5751954" y="2396151"/>
              <a:ext cx="22043" cy="49781"/>
            </a:xfrm>
            <a:custGeom>
              <a:avLst/>
              <a:gdLst>
                <a:gd name="connsiteX0" fmla="*/ 22008 w 22043"/>
                <a:gd name="connsiteY0" fmla="*/ 20472 h 49781"/>
                <a:gd name="connsiteX1" fmla="*/ 587 w 22043"/>
                <a:gd name="connsiteY1" fmla="*/ -105 h 49781"/>
                <a:gd name="connsiteX2" fmla="*/ 13610 w 22043"/>
                <a:gd name="connsiteY2" fmla="*/ 49676 h 49781"/>
                <a:gd name="connsiteX3" fmla="*/ 22008 w 22043"/>
                <a:gd name="connsiteY3" fmla="*/ 20472 h 49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043" h="49781">
                  <a:moveTo>
                    <a:pt x="22008" y="20472"/>
                  </a:moveTo>
                  <a:cubicBezTo>
                    <a:pt x="13843" y="13801"/>
                    <a:pt x="13042" y="5586"/>
                    <a:pt x="587" y="-105"/>
                  </a:cubicBezTo>
                  <a:cubicBezTo>
                    <a:pt x="-2979" y="18231"/>
                    <a:pt x="9786" y="32936"/>
                    <a:pt x="13610" y="49676"/>
                  </a:cubicBezTo>
                  <a:cubicBezTo>
                    <a:pt x="20561" y="39040"/>
                    <a:pt x="16117" y="30876"/>
                    <a:pt x="22008" y="2047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80" name="Freeform 300">
              <a:extLst>
                <a:ext uri="{FF2B5EF4-FFF2-40B4-BE49-F238E27FC236}">
                  <a16:creationId xmlns:a16="http://schemas.microsoft.com/office/drawing/2014/main" id="{DCAC3342-3439-4524-9B32-763BD38C2356}"/>
                </a:ext>
              </a:extLst>
            </p:cNvPr>
            <p:cNvSpPr/>
            <p:nvPr/>
          </p:nvSpPr>
          <p:spPr>
            <a:xfrm rot="-1917689">
              <a:off x="5751957" y="2410671"/>
              <a:ext cx="19656" cy="63353"/>
            </a:xfrm>
            <a:custGeom>
              <a:avLst/>
              <a:gdLst>
                <a:gd name="connsiteX0" fmla="*/ 19523 w 19656"/>
                <a:gd name="connsiteY0" fmla="*/ 63248 h 63353"/>
                <a:gd name="connsiteX1" fmla="*/ 1357 w 19656"/>
                <a:gd name="connsiteY1" fmla="*/ -105 h 63353"/>
                <a:gd name="connsiteX2" fmla="*/ 19523 w 19656"/>
                <a:gd name="connsiteY2" fmla="*/ 63248 h 63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56" h="63353">
                  <a:moveTo>
                    <a:pt x="19523" y="63248"/>
                  </a:moveTo>
                  <a:cubicBezTo>
                    <a:pt x="20738" y="40533"/>
                    <a:pt x="10402" y="20343"/>
                    <a:pt x="1357" y="-105"/>
                  </a:cubicBezTo>
                  <a:cubicBezTo>
                    <a:pt x="-4922" y="23665"/>
                    <a:pt x="11616" y="42568"/>
                    <a:pt x="19523" y="6324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81" name="Freeform 301">
              <a:extLst>
                <a:ext uri="{FF2B5EF4-FFF2-40B4-BE49-F238E27FC236}">
                  <a16:creationId xmlns:a16="http://schemas.microsoft.com/office/drawing/2014/main" id="{6031DBBA-7C67-4E83-847D-E6FCA3F6708F}"/>
                </a:ext>
              </a:extLst>
            </p:cNvPr>
            <p:cNvSpPr/>
            <p:nvPr/>
          </p:nvSpPr>
          <p:spPr>
            <a:xfrm rot="-1917689">
              <a:off x="5746692" y="2429871"/>
              <a:ext cx="35126" cy="90909"/>
            </a:xfrm>
            <a:custGeom>
              <a:avLst/>
              <a:gdLst>
                <a:gd name="connsiteX0" fmla="*/ 10974 w 35126"/>
                <a:gd name="connsiteY0" fmla="*/ -105 h 90909"/>
                <a:gd name="connsiteX1" fmla="*/ -34 w 35126"/>
                <a:gd name="connsiteY1" fmla="*/ 17047 h 90909"/>
                <a:gd name="connsiteX2" fmla="*/ 28830 w 35126"/>
                <a:gd name="connsiteY2" fmla="*/ 90805 h 90909"/>
                <a:gd name="connsiteX3" fmla="*/ 10974 w 35126"/>
                <a:gd name="connsiteY3" fmla="*/ -105 h 90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26" h="90909">
                  <a:moveTo>
                    <a:pt x="10974" y="-105"/>
                  </a:moveTo>
                  <a:cubicBezTo>
                    <a:pt x="7330" y="5612"/>
                    <a:pt x="3661" y="11355"/>
                    <a:pt x="-34" y="17047"/>
                  </a:cubicBezTo>
                  <a:cubicBezTo>
                    <a:pt x="12421" y="41023"/>
                    <a:pt x="15987" y="66931"/>
                    <a:pt x="28830" y="90805"/>
                  </a:cubicBezTo>
                  <a:cubicBezTo>
                    <a:pt x="46970" y="55265"/>
                    <a:pt x="20922" y="29383"/>
                    <a:pt x="10974" y="-1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82" name="Freeform 302">
              <a:extLst>
                <a:ext uri="{FF2B5EF4-FFF2-40B4-BE49-F238E27FC236}">
                  <a16:creationId xmlns:a16="http://schemas.microsoft.com/office/drawing/2014/main" id="{31453684-AE13-405C-9800-C960689173FB}"/>
                </a:ext>
              </a:extLst>
            </p:cNvPr>
            <p:cNvSpPr/>
            <p:nvPr/>
          </p:nvSpPr>
          <p:spPr>
            <a:xfrm rot="-1917689">
              <a:off x="5743303" y="2458407"/>
              <a:ext cx="37823" cy="94051"/>
            </a:xfrm>
            <a:custGeom>
              <a:avLst/>
              <a:gdLst>
                <a:gd name="connsiteX0" fmla="*/ 11905 w 37823"/>
                <a:gd name="connsiteY0" fmla="*/ -105 h 94051"/>
                <a:gd name="connsiteX1" fmla="*/ -34 w 37823"/>
                <a:gd name="connsiteY1" fmla="*/ 13081 h 94051"/>
                <a:gd name="connsiteX2" fmla="*/ 34644 w 37823"/>
                <a:gd name="connsiteY2" fmla="*/ 93947 h 94051"/>
                <a:gd name="connsiteX3" fmla="*/ 11905 w 37823"/>
                <a:gd name="connsiteY3" fmla="*/ -105 h 94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23" h="94051">
                  <a:moveTo>
                    <a:pt x="11905" y="-105"/>
                  </a:moveTo>
                  <a:cubicBezTo>
                    <a:pt x="8804" y="8548"/>
                    <a:pt x="3610" y="7286"/>
                    <a:pt x="-34" y="13081"/>
                  </a:cubicBezTo>
                  <a:cubicBezTo>
                    <a:pt x="12473" y="39839"/>
                    <a:pt x="20923" y="67472"/>
                    <a:pt x="34644" y="93947"/>
                  </a:cubicBezTo>
                  <a:cubicBezTo>
                    <a:pt x="46944" y="58278"/>
                    <a:pt x="19734" y="31237"/>
                    <a:pt x="11905" y="-1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83" name="Freeform 303">
              <a:extLst>
                <a:ext uri="{FF2B5EF4-FFF2-40B4-BE49-F238E27FC236}">
                  <a16:creationId xmlns:a16="http://schemas.microsoft.com/office/drawing/2014/main" id="{5503164E-B1DD-405A-831C-EEC2BDC2EB8D}"/>
                </a:ext>
              </a:extLst>
            </p:cNvPr>
            <p:cNvSpPr/>
            <p:nvPr/>
          </p:nvSpPr>
          <p:spPr>
            <a:xfrm rot="-1917689">
              <a:off x="5747722" y="2484533"/>
              <a:ext cx="35820" cy="95313"/>
            </a:xfrm>
            <a:custGeom>
              <a:avLst/>
              <a:gdLst>
                <a:gd name="connsiteX0" fmla="*/ 35653 w 35820"/>
                <a:gd name="connsiteY0" fmla="*/ 95209 h 95313"/>
                <a:gd name="connsiteX1" fmla="*/ -33 w 35820"/>
                <a:gd name="connsiteY1" fmla="*/ -105 h 95313"/>
                <a:gd name="connsiteX2" fmla="*/ 35653 w 35820"/>
                <a:gd name="connsiteY2" fmla="*/ 95209 h 95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20" h="95313">
                  <a:moveTo>
                    <a:pt x="35653" y="95209"/>
                  </a:moveTo>
                  <a:cubicBezTo>
                    <a:pt x="37720" y="61703"/>
                    <a:pt x="15471" y="22584"/>
                    <a:pt x="-33" y="-105"/>
                  </a:cubicBezTo>
                  <a:cubicBezTo>
                    <a:pt x="2938" y="33581"/>
                    <a:pt x="24386" y="63326"/>
                    <a:pt x="35653" y="9520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84" name="Freeform 304">
              <a:extLst>
                <a:ext uri="{FF2B5EF4-FFF2-40B4-BE49-F238E27FC236}">
                  <a16:creationId xmlns:a16="http://schemas.microsoft.com/office/drawing/2014/main" id="{A179ECD2-0C2A-43EA-BDBC-0986590BC549}"/>
                </a:ext>
              </a:extLst>
            </p:cNvPr>
            <p:cNvSpPr/>
            <p:nvPr/>
          </p:nvSpPr>
          <p:spPr>
            <a:xfrm rot="-1917689">
              <a:off x="5862367" y="2500713"/>
              <a:ext cx="61319" cy="150941"/>
            </a:xfrm>
            <a:custGeom>
              <a:avLst/>
              <a:gdLst>
                <a:gd name="connsiteX0" fmla="*/ 51856 w 61319"/>
                <a:gd name="connsiteY0" fmla="*/ 150834 h 150941"/>
                <a:gd name="connsiteX1" fmla="*/ 61288 w 61319"/>
                <a:gd name="connsiteY1" fmla="*/ 136181 h 150941"/>
                <a:gd name="connsiteX2" fmla="*/ 10279 w 61319"/>
                <a:gd name="connsiteY2" fmla="*/ -107 h 150941"/>
                <a:gd name="connsiteX3" fmla="*/ -31 w 61319"/>
                <a:gd name="connsiteY3" fmla="*/ 10581 h 150941"/>
                <a:gd name="connsiteX4" fmla="*/ 39169 w 61319"/>
                <a:gd name="connsiteY4" fmla="*/ 122042 h 150941"/>
                <a:gd name="connsiteX5" fmla="*/ 51856 w 61319"/>
                <a:gd name="connsiteY5" fmla="*/ 150834 h 15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319" h="150941">
                  <a:moveTo>
                    <a:pt x="51856" y="150834"/>
                  </a:moveTo>
                  <a:cubicBezTo>
                    <a:pt x="55009" y="145941"/>
                    <a:pt x="58135" y="141074"/>
                    <a:pt x="61288" y="136181"/>
                  </a:cubicBezTo>
                  <a:cubicBezTo>
                    <a:pt x="45241" y="91885"/>
                    <a:pt x="33380" y="35690"/>
                    <a:pt x="10279" y="-107"/>
                  </a:cubicBezTo>
                  <a:cubicBezTo>
                    <a:pt x="7462" y="6099"/>
                    <a:pt x="3870" y="9036"/>
                    <a:pt x="-31" y="10581"/>
                  </a:cubicBezTo>
                  <a:cubicBezTo>
                    <a:pt x="10021" y="45348"/>
                    <a:pt x="27850" y="87893"/>
                    <a:pt x="39169" y="122042"/>
                  </a:cubicBezTo>
                  <a:cubicBezTo>
                    <a:pt x="42786" y="132781"/>
                    <a:pt x="40538" y="150139"/>
                    <a:pt x="51856" y="15083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85" name="Freeform 305">
              <a:extLst>
                <a:ext uri="{FF2B5EF4-FFF2-40B4-BE49-F238E27FC236}">
                  <a16:creationId xmlns:a16="http://schemas.microsoft.com/office/drawing/2014/main" id="{050B6E70-2A36-4204-A0A2-40B0BC19FB4C}"/>
                </a:ext>
              </a:extLst>
            </p:cNvPr>
            <p:cNvSpPr/>
            <p:nvPr/>
          </p:nvSpPr>
          <p:spPr>
            <a:xfrm rot="-1917689">
              <a:off x="5861367" y="2525953"/>
              <a:ext cx="55246" cy="155628"/>
            </a:xfrm>
            <a:custGeom>
              <a:avLst/>
              <a:gdLst>
                <a:gd name="connsiteX0" fmla="*/ 6274 w 55246"/>
                <a:gd name="connsiteY0" fmla="*/ -107 h 155628"/>
                <a:gd name="connsiteX1" fmla="*/ -31 w 55246"/>
                <a:gd name="connsiteY1" fmla="*/ 9705 h 155628"/>
                <a:gd name="connsiteX2" fmla="*/ 55216 w 55246"/>
                <a:gd name="connsiteY2" fmla="*/ 155521 h 155628"/>
                <a:gd name="connsiteX3" fmla="*/ 6274 w 55246"/>
                <a:gd name="connsiteY3" fmla="*/ -107 h 155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6" h="155628">
                  <a:moveTo>
                    <a:pt x="6274" y="-107"/>
                  </a:moveTo>
                  <a:cubicBezTo>
                    <a:pt x="4155" y="3138"/>
                    <a:pt x="2062" y="6409"/>
                    <a:pt x="-31" y="9705"/>
                  </a:cubicBezTo>
                  <a:cubicBezTo>
                    <a:pt x="21003" y="57710"/>
                    <a:pt x="36714" y="106899"/>
                    <a:pt x="55216" y="155521"/>
                  </a:cubicBezTo>
                  <a:cubicBezTo>
                    <a:pt x="47929" y="101645"/>
                    <a:pt x="25189" y="51168"/>
                    <a:pt x="6274" y="-10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86" name="Freeform 306">
              <a:extLst>
                <a:ext uri="{FF2B5EF4-FFF2-40B4-BE49-F238E27FC236}">
                  <a16:creationId xmlns:a16="http://schemas.microsoft.com/office/drawing/2014/main" id="{FB61CAA3-77B1-4CD8-87E2-148FFDA2F5BB}"/>
                </a:ext>
              </a:extLst>
            </p:cNvPr>
            <p:cNvSpPr/>
            <p:nvPr/>
          </p:nvSpPr>
          <p:spPr>
            <a:xfrm rot="-1917689">
              <a:off x="6008260" y="2610868"/>
              <a:ext cx="57402" cy="175200"/>
            </a:xfrm>
            <a:custGeom>
              <a:avLst/>
              <a:gdLst>
                <a:gd name="connsiteX0" fmla="*/ 35348 w 57402"/>
                <a:gd name="connsiteY0" fmla="*/ 62420 h 175200"/>
                <a:gd name="connsiteX1" fmla="*/ 22427 w 57402"/>
                <a:gd name="connsiteY1" fmla="*/ 61055 h 175200"/>
                <a:gd name="connsiteX2" fmla="*/ 13280 w 57402"/>
                <a:gd name="connsiteY2" fmla="*/ -109 h 175200"/>
                <a:gd name="connsiteX3" fmla="*/ -28 w 57402"/>
                <a:gd name="connsiteY3" fmla="*/ 25927 h 175200"/>
                <a:gd name="connsiteX4" fmla="*/ 49586 w 57402"/>
                <a:gd name="connsiteY4" fmla="*/ 175092 h 175200"/>
                <a:gd name="connsiteX5" fmla="*/ 35348 w 57402"/>
                <a:gd name="connsiteY5" fmla="*/ 62420 h 17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02" h="175200">
                  <a:moveTo>
                    <a:pt x="35348" y="62420"/>
                  </a:moveTo>
                  <a:cubicBezTo>
                    <a:pt x="29456" y="54308"/>
                    <a:pt x="28422" y="69142"/>
                    <a:pt x="22427" y="61055"/>
                  </a:cubicBezTo>
                  <a:cubicBezTo>
                    <a:pt x="29921" y="38392"/>
                    <a:pt x="19404" y="19644"/>
                    <a:pt x="13280" y="-109"/>
                  </a:cubicBezTo>
                  <a:cubicBezTo>
                    <a:pt x="4313" y="9548"/>
                    <a:pt x="7052" y="16630"/>
                    <a:pt x="-28" y="25927"/>
                  </a:cubicBezTo>
                  <a:cubicBezTo>
                    <a:pt x="19869" y="74910"/>
                    <a:pt x="31110" y="125799"/>
                    <a:pt x="49586" y="175092"/>
                  </a:cubicBezTo>
                  <a:cubicBezTo>
                    <a:pt x="73411" y="131311"/>
                    <a:pt x="34934" y="101128"/>
                    <a:pt x="35348" y="6242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87" name="Freeform 307">
              <a:extLst>
                <a:ext uri="{FF2B5EF4-FFF2-40B4-BE49-F238E27FC236}">
                  <a16:creationId xmlns:a16="http://schemas.microsoft.com/office/drawing/2014/main" id="{A75C4849-96D8-4C1B-8717-BB69497EE3AC}"/>
                </a:ext>
              </a:extLst>
            </p:cNvPr>
            <p:cNvSpPr/>
            <p:nvPr/>
          </p:nvSpPr>
          <p:spPr>
            <a:xfrm rot="-1917689">
              <a:off x="5424791" y="2640998"/>
              <a:ext cx="138453" cy="219110"/>
            </a:xfrm>
            <a:custGeom>
              <a:avLst/>
              <a:gdLst>
                <a:gd name="connsiteX0" fmla="*/ 71005 w 138453"/>
                <a:gd name="connsiteY0" fmla="*/ 128875 h 219110"/>
                <a:gd name="connsiteX1" fmla="*/ 92608 w 138453"/>
                <a:gd name="connsiteY1" fmla="*/ 111543 h 219110"/>
                <a:gd name="connsiteX2" fmla="*/ 71005 w 138453"/>
                <a:gd name="connsiteY2" fmla="*/ 128875 h 219110"/>
                <a:gd name="connsiteX3" fmla="*/ 138423 w 138453"/>
                <a:gd name="connsiteY3" fmla="*/ 137348 h 219110"/>
                <a:gd name="connsiteX4" fmla="*/ 63873 w 138453"/>
                <a:gd name="connsiteY4" fmla="*/ -98 h 219110"/>
                <a:gd name="connsiteX5" fmla="*/ -30 w 138453"/>
                <a:gd name="connsiteY5" fmla="*/ 93851 h 219110"/>
                <a:gd name="connsiteX6" fmla="*/ 21572 w 138453"/>
                <a:gd name="connsiteY6" fmla="*/ 124858 h 219110"/>
                <a:gd name="connsiteX7" fmla="*/ 44493 w 138453"/>
                <a:gd name="connsiteY7" fmla="*/ 94598 h 219110"/>
                <a:gd name="connsiteX8" fmla="*/ 24906 w 138453"/>
                <a:gd name="connsiteY8" fmla="*/ 130472 h 219110"/>
                <a:gd name="connsiteX9" fmla="*/ 82349 w 138453"/>
                <a:gd name="connsiteY9" fmla="*/ 219013 h 219110"/>
                <a:gd name="connsiteX10" fmla="*/ 138423 w 138453"/>
                <a:gd name="connsiteY10" fmla="*/ 137348 h 219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8453" h="219110">
                  <a:moveTo>
                    <a:pt x="71005" y="128875"/>
                  </a:moveTo>
                  <a:cubicBezTo>
                    <a:pt x="77414" y="119398"/>
                    <a:pt x="85166" y="116308"/>
                    <a:pt x="92608" y="111543"/>
                  </a:cubicBezTo>
                  <a:cubicBezTo>
                    <a:pt x="93125" y="114557"/>
                    <a:pt x="80024" y="137297"/>
                    <a:pt x="71005" y="128875"/>
                  </a:cubicBezTo>
                  <a:close/>
                  <a:moveTo>
                    <a:pt x="138423" y="137348"/>
                  </a:moveTo>
                  <a:cubicBezTo>
                    <a:pt x="112764" y="91687"/>
                    <a:pt x="94029" y="44533"/>
                    <a:pt x="63873" y="-98"/>
                  </a:cubicBezTo>
                  <a:cubicBezTo>
                    <a:pt x="41651" y="27046"/>
                    <a:pt x="21004" y="61221"/>
                    <a:pt x="-30" y="93851"/>
                  </a:cubicBezTo>
                  <a:cubicBezTo>
                    <a:pt x="6998" y="104255"/>
                    <a:pt x="13097" y="114788"/>
                    <a:pt x="21572" y="124858"/>
                  </a:cubicBezTo>
                  <a:cubicBezTo>
                    <a:pt x="29480" y="116050"/>
                    <a:pt x="35139" y="96761"/>
                    <a:pt x="44493" y="94598"/>
                  </a:cubicBezTo>
                  <a:cubicBezTo>
                    <a:pt x="35733" y="107088"/>
                    <a:pt x="28834" y="119115"/>
                    <a:pt x="24906" y="130472"/>
                  </a:cubicBezTo>
                  <a:cubicBezTo>
                    <a:pt x="43433" y="160114"/>
                    <a:pt x="58860" y="190452"/>
                    <a:pt x="82349" y="219013"/>
                  </a:cubicBezTo>
                  <a:cubicBezTo>
                    <a:pt x="100877" y="191096"/>
                    <a:pt x="118578" y="159445"/>
                    <a:pt x="138423" y="13734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88" name="Freeform 308">
              <a:extLst>
                <a:ext uri="{FF2B5EF4-FFF2-40B4-BE49-F238E27FC236}">
                  <a16:creationId xmlns:a16="http://schemas.microsoft.com/office/drawing/2014/main" id="{DBA74EE5-BF68-4CC1-9EEE-EA8BCB306378}"/>
                </a:ext>
              </a:extLst>
            </p:cNvPr>
            <p:cNvSpPr/>
            <p:nvPr/>
          </p:nvSpPr>
          <p:spPr>
            <a:xfrm rot="-1917689">
              <a:off x="5981341" y="2688688"/>
              <a:ext cx="49573" cy="111667"/>
            </a:xfrm>
            <a:custGeom>
              <a:avLst/>
              <a:gdLst>
                <a:gd name="connsiteX0" fmla="*/ 49547 w 49573"/>
                <a:gd name="connsiteY0" fmla="*/ 42308 h 111667"/>
                <a:gd name="connsiteX1" fmla="*/ 31794 w 49573"/>
                <a:gd name="connsiteY1" fmla="*/ -108 h 111667"/>
                <a:gd name="connsiteX2" fmla="*/ 11949 w 49573"/>
                <a:gd name="connsiteY2" fmla="*/ 111559 h 111667"/>
                <a:gd name="connsiteX3" fmla="*/ 49547 w 49573"/>
                <a:gd name="connsiteY3" fmla="*/ 42308 h 111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573" h="111667">
                  <a:moveTo>
                    <a:pt x="49547" y="42308"/>
                  </a:moveTo>
                  <a:cubicBezTo>
                    <a:pt x="42260" y="28478"/>
                    <a:pt x="42828" y="12897"/>
                    <a:pt x="31794" y="-108"/>
                  </a:cubicBezTo>
                  <a:cubicBezTo>
                    <a:pt x="13344" y="39732"/>
                    <a:pt x="-17019" y="82045"/>
                    <a:pt x="11949" y="111559"/>
                  </a:cubicBezTo>
                  <a:cubicBezTo>
                    <a:pt x="24765" y="88381"/>
                    <a:pt x="31975" y="66490"/>
                    <a:pt x="49547" y="4230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89" name="Freeform 309">
              <a:extLst>
                <a:ext uri="{FF2B5EF4-FFF2-40B4-BE49-F238E27FC236}">
                  <a16:creationId xmlns:a16="http://schemas.microsoft.com/office/drawing/2014/main" id="{78537272-026B-431F-A7D3-C104E5A0C7AB}"/>
                </a:ext>
              </a:extLst>
            </p:cNvPr>
            <p:cNvSpPr/>
            <p:nvPr/>
          </p:nvSpPr>
          <p:spPr>
            <a:xfrm rot="-1917689">
              <a:off x="5652202" y="2687059"/>
              <a:ext cx="234605" cy="458927"/>
            </a:xfrm>
            <a:custGeom>
              <a:avLst/>
              <a:gdLst>
                <a:gd name="connsiteX0" fmla="*/ 234581 w 234605"/>
                <a:gd name="connsiteY0" fmla="*/ 392020 h 458927"/>
                <a:gd name="connsiteX1" fmla="*/ 53542 w 234605"/>
                <a:gd name="connsiteY1" fmla="*/ -103 h 458927"/>
                <a:gd name="connsiteX2" fmla="*/ -25 w 234605"/>
                <a:gd name="connsiteY2" fmla="*/ 83133 h 458927"/>
                <a:gd name="connsiteX3" fmla="*/ 198533 w 234605"/>
                <a:gd name="connsiteY3" fmla="*/ 458824 h 458927"/>
                <a:gd name="connsiteX4" fmla="*/ 234581 w 234605"/>
                <a:gd name="connsiteY4" fmla="*/ 392020 h 45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605" h="458927">
                  <a:moveTo>
                    <a:pt x="234581" y="392020"/>
                  </a:moveTo>
                  <a:cubicBezTo>
                    <a:pt x="180367" y="259930"/>
                    <a:pt x="121270" y="129000"/>
                    <a:pt x="53542" y="-103"/>
                  </a:cubicBezTo>
                  <a:cubicBezTo>
                    <a:pt x="35660" y="27659"/>
                    <a:pt x="17831" y="55396"/>
                    <a:pt x="-25" y="83133"/>
                  </a:cubicBezTo>
                  <a:cubicBezTo>
                    <a:pt x="73724" y="206775"/>
                    <a:pt x="133338" y="333379"/>
                    <a:pt x="198533" y="458824"/>
                  </a:cubicBezTo>
                  <a:cubicBezTo>
                    <a:pt x="208895" y="436882"/>
                    <a:pt x="219748" y="414863"/>
                    <a:pt x="234581" y="39202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90" name="Freeform 310">
              <a:extLst>
                <a:ext uri="{FF2B5EF4-FFF2-40B4-BE49-F238E27FC236}">
                  <a16:creationId xmlns:a16="http://schemas.microsoft.com/office/drawing/2014/main" id="{84D531E8-9A5E-4E91-A0B9-3A393B8D7950}"/>
                </a:ext>
              </a:extLst>
            </p:cNvPr>
            <p:cNvSpPr/>
            <p:nvPr/>
          </p:nvSpPr>
          <p:spPr>
            <a:xfrm rot="-1917689">
              <a:off x="5423845" y="2777213"/>
              <a:ext cx="40440" cy="60468"/>
            </a:xfrm>
            <a:custGeom>
              <a:avLst/>
              <a:gdLst>
                <a:gd name="connsiteX0" fmla="*/ 40411 w 40440"/>
                <a:gd name="connsiteY0" fmla="*/ 30988 h 60468"/>
                <a:gd name="connsiteX1" fmla="*/ 18860 w 40440"/>
                <a:gd name="connsiteY1" fmla="*/ -97 h 60468"/>
                <a:gd name="connsiteX2" fmla="*/ -29 w 40440"/>
                <a:gd name="connsiteY2" fmla="*/ 29262 h 60468"/>
                <a:gd name="connsiteX3" fmla="*/ 21547 w 40440"/>
                <a:gd name="connsiteY3" fmla="*/ 60372 h 60468"/>
                <a:gd name="connsiteX4" fmla="*/ 40411 w 40440"/>
                <a:gd name="connsiteY4" fmla="*/ 30988 h 60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40" h="60468">
                  <a:moveTo>
                    <a:pt x="40411" y="30988"/>
                  </a:moveTo>
                  <a:cubicBezTo>
                    <a:pt x="29971" y="21356"/>
                    <a:pt x="29351" y="9561"/>
                    <a:pt x="18860" y="-97"/>
                  </a:cubicBezTo>
                  <a:cubicBezTo>
                    <a:pt x="12555" y="9741"/>
                    <a:pt x="6276" y="19502"/>
                    <a:pt x="-29" y="29262"/>
                  </a:cubicBezTo>
                  <a:cubicBezTo>
                    <a:pt x="6973" y="39667"/>
                    <a:pt x="13072" y="50277"/>
                    <a:pt x="21547" y="60372"/>
                  </a:cubicBezTo>
                  <a:cubicBezTo>
                    <a:pt x="27827" y="50560"/>
                    <a:pt x="34132" y="40774"/>
                    <a:pt x="40411" y="3098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91" name="Freeform 311">
              <a:extLst>
                <a:ext uri="{FF2B5EF4-FFF2-40B4-BE49-F238E27FC236}">
                  <a16:creationId xmlns:a16="http://schemas.microsoft.com/office/drawing/2014/main" id="{9E717735-721C-4DCA-91CA-4BC56907FDA3}"/>
                </a:ext>
              </a:extLst>
            </p:cNvPr>
            <p:cNvSpPr/>
            <p:nvPr/>
          </p:nvSpPr>
          <p:spPr>
            <a:xfrm rot="-1917689">
              <a:off x="5477106" y="2781773"/>
              <a:ext cx="74782" cy="117899"/>
            </a:xfrm>
            <a:custGeom>
              <a:avLst/>
              <a:gdLst>
                <a:gd name="connsiteX0" fmla="*/ 74754 w 74782"/>
                <a:gd name="connsiteY0" fmla="*/ 90863 h 117899"/>
                <a:gd name="connsiteX1" fmla="*/ 18861 w 74782"/>
                <a:gd name="connsiteY1" fmla="*/ -98 h 117899"/>
                <a:gd name="connsiteX2" fmla="*/ -28 w 74782"/>
                <a:gd name="connsiteY2" fmla="*/ 29261 h 117899"/>
                <a:gd name="connsiteX3" fmla="*/ 57415 w 74782"/>
                <a:gd name="connsiteY3" fmla="*/ 117802 h 117899"/>
                <a:gd name="connsiteX4" fmla="*/ 74754 w 74782"/>
                <a:gd name="connsiteY4" fmla="*/ 90863 h 117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782" h="117899">
                  <a:moveTo>
                    <a:pt x="74754" y="90863"/>
                  </a:moveTo>
                  <a:cubicBezTo>
                    <a:pt x="57622" y="60243"/>
                    <a:pt x="36407" y="30446"/>
                    <a:pt x="18861" y="-98"/>
                  </a:cubicBezTo>
                  <a:cubicBezTo>
                    <a:pt x="12582" y="9689"/>
                    <a:pt x="6277" y="19501"/>
                    <a:pt x="-28" y="29261"/>
                  </a:cubicBezTo>
                  <a:cubicBezTo>
                    <a:pt x="20593" y="58440"/>
                    <a:pt x="34340" y="89164"/>
                    <a:pt x="57415" y="117802"/>
                  </a:cubicBezTo>
                  <a:cubicBezTo>
                    <a:pt x="63178" y="108839"/>
                    <a:pt x="68940" y="99851"/>
                    <a:pt x="74754" y="9086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92" name="Freeform 312">
              <a:extLst>
                <a:ext uri="{FF2B5EF4-FFF2-40B4-BE49-F238E27FC236}">
                  <a16:creationId xmlns:a16="http://schemas.microsoft.com/office/drawing/2014/main" id="{BD09D62F-FFCF-4217-91F5-3CDAB995ACDC}"/>
                </a:ext>
              </a:extLst>
            </p:cNvPr>
            <p:cNvSpPr/>
            <p:nvPr/>
          </p:nvSpPr>
          <p:spPr>
            <a:xfrm rot="-1917689">
              <a:off x="5437816" y="2932768"/>
              <a:ext cx="98633" cy="162993"/>
            </a:xfrm>
            <a:custGeom>
              <a:avLst/>
              <a:gdLst>
                <a:gd name="connsiteX0" fmla="*/ 26720 w 98633"/>
                <a:gd name="connsiteY0" fmla="*/ -96 h 162993"/>
                <a:gd name="connsiteX1" fmla="*/ -25 w 98633"/>
                <a:gd name="connsiteY1" fmla="*/ 41521 h 162993"/>
                <a:gd name="connsiteX2" fmla="*/ 70933 w 98633"/>
                <a:gd name="connsiteY2" fmla="*/ 162897 h 162993"/>
                <a:gd name="connsiteX3" fmla="*/ 98608 w 98633"/>
                <a:gd name="connsiteY3" fmla="*/ 125272 h 162993"/>
                <a:gd name="connsiteX4" fmla="*/ 26720 w 98633"/>
                <a:gd name="connsiteY4" fmla="*/ -96 h 162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633" h="162993">
                  <a:moveTo>
                    <a:pt x="26720" y="-96"/>
                  </a:moveTo>
                  <a:cubicBezTo>
                    <a:pt x="17831" y="13759"/>
                    <a:pt x="8890" y="27640"/>
                    <a:pt x="-25" y="41521"/>
                  </a:cubicBezTo>
                  <a:cubicBezTo>
                    <a:pt x="22508" y="82212"/>
                    <a:pt x="45299" y="122825"/>
                    <a:pt x="70933" y="162897"/>
                  </a:cubicBezTo>
                  <a:cubicBezTo>
                    <a:pt x="79305" y="146209"/>
                    <a:pt x="90262" y="141934"/>
                    <a:pt x="98608" y="125272"/>
                  </a:cubicBezTo>
                  <a:cubicBezTo>
                    <a:pt x="73130" y="83757"/>
                    <a:pt x="53232" y="41109"/>
                    <a:pt x="26720" y="-9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93" name="Freeform 313">
              <a:extLst>
                <a:ext uri="{FF2B5EF4-FFF2-40B4-BE49-F238E27FC236}">
                  <a16:creationId xmlns:a16="http://schemas.microsoft.com/office/drawing/2014/main" id="{369BBCA6-A658-4CE9-AD0C-CD3E137B8D32}"/>
                </a:ext>
              </a:extLst>
            </p:cNvPr>
            <p:cNvSpPr/>
            <p:nvPr/>
          </p:nvSpPr>
          <p:spPr>
            <a:xfrm rot="-1917689">
              <a:off x="5363617" y="3012543"/>
              <a:ext cx="220677" cy="318982"/>
            </a:xfrm>
            <a:custGeom>
              <a:avLst/>
              <a:gdLst>
                <a:gd name="connsiteX0" fmla="*/ 147605 w 220677"/>
                <a:gd name="connsiteY0" fmla="*/ 70186 h 318982"/>
                <a:gd name="connsiteX1" fmla="*/ 141791 w 220677"/>
                <a:gd name="connsiteY1" fmla="*/ 63001 h 318982"/>
                <a:gd name="connsiteX2" fmla="*/ 151274 w 220677"/>
                <a:gd name="connsiteY2" fmla="*/ 48322 h 318982"/>
                <a:gd name="connsiteX3" fmla="*/ 160422 w 220677"/>
                <a:gd name="connsiteY3" fmla="*/ 61095 h 318982"/>
                <a:gd name="connsiteX4" fmla="*/ 147605 w 220677"/>
                <a:gd name="connsiteY4" fmla="*/ 70186 h 318982"/>
                <a:gd name="connsiteX5" fmla="*/ 164091 w 220677"/>
                <a:gd name="connsiteY5" fmla="*/ 87596 h 318982"/>
                <a:gd name="connsiteX6" fmla="*/ 200862 w 220677"/>
                <a:gd name="connsiteY6" fmla="*/ 149069 h 318982"/>
                <a:gd name="connsiteX7" fmla="*/ 171275 w 220677"/>
                <a:gd name="connsiteY7" fmla="*/ 81853 h 318982"/>
                <a:gd name="connsiteX8" fmla="*/ 209622 w 220677"/>
                <a:gd name="connsiteY8" fmla="*/ 140880 h 318982"/>
                <a:gd name="connsiteX9" fmla="*/ 220656 w 220677"/>
                <a:gd name="connsiteY9" fmla="*/ 123754 h 318982"/>
                <a:gd name="connsiteX10" fmla="*/ 151274 w 220677"/>
                <a:gd name="connsiteY10" fmla="*/ -95 h 318982"/>
                <a:gd name="connsiteX11" fmla="*/ 142153 w 220677"/>
                <a:gd name="connsiteY11" fmla="*/ 35625 h 318982"/>
                <a:gd name="connsiteX12" fmla="*/ 126028 w 220677"/>
                <a:gd name="connsiteY12" fmla="*/ 39102 h 318982"/>
                <a:gd name="connsiteX13" fmla="*/ -22 w 220677"/>
                <a:gd name="connsiteY13" fmla="*/ 186541 h 318982"/>
                <a:gd name="connsiteX14" fmla="*/ 31194 w 220677"/>
                <a:gd name="connsiteY14" fmla="*/ 213376 h 318982"/>
                <a:gd name="connsiteX15" fmla="*/ 88146 w 220677"/>
                <a:gd name="connsiteY15" fmla="*/ 318888 h 318982"/>
                <a:gd name="connsiteX16" fmla="*/ 112074 w 220677"/>
                <a:gd name="connsiteY16" fmla="*/ 254736 h 318982"/>
                <a:gd name="connsiteX17" fmla="*/ 190526 w 220677"/>
                <a:gd name="connsiteY17" fmla="*/ 159757 h 318982"/>
                <a:gd name="connsiteX18" fmla="*/ 164091 w 220677"/>
                <a:gd name="connsiteY18" fmla="*/ 87596 h 318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0677" h="318982">
                  <a:moveTo>
                    <a:pt x="147605" y="70186"/>
                  </a:moveTo>
                  <a:cubicBezTo>
                    <a:pt x="146494" y="67611"/>
                    <a:pt x="145254" y="65062"/>
                    <a:pt x="141791" y="63001"/>
                  </a:cubicBezTo>
                  <a:cubicBezTo>
                    <a:pt x="144969" y="58134"/>
                    <a:pt x="148096" y="53215"/>
                    <a:pt x="151274" y="48322"/>
                  </a:cubicBezTo>
                  <a:cubicBezTo>
                    <a:pt x="157683" y="51850"/>
                    <a:pt x="156417" y="57026"/>
                    <a:pt x="160422" y="61095"/>
                  </a:cubicBezTo>
                  <a:cubicBezTo>
                    <a:pt x="155822" y="62692"/>
                    <a:pt x="152205" y="68564"/>
                    <a:pt x="147605" y="70186"/>
                  </a:cubicBezTo>
                  <a:close/>
                  <a:moveTo>
                    <a:pt x="164091" y="87596"/>
                  </a:moveTo>
                  <a:cubicBezTo>
                    <a:pt x="178950" y="104954"/>
                    <a:pt x="184764" y="146005"/>
                    <a:pt x="200862" y="149069"/>
                  </a:cubicBezTo>
                  <a:cubicBezTo>
                    <a:pt x="195384" y="127102"/>
                    <a:pt x="167864" y="98747"/>
                    <a:pt x="171275" y="81853"/>
                  </a:cubicBezTo>
                  <a:cubicBezTo>
                    <a:pt x="186650" y="99777"/>
                    <a:pt x="192077" y="130372"/>
                    <a:pt x="209622" y="140880"/>
                  </a:cubicBezTo>
                  <a:cubicBezTo>
                    <a:pt x="213292" y="135163"/>
                    <a:pt x="216961" y="129471"/>
                    <a:pt x="220656" y="123754"/>
                  </a:cubicBezTo>
                  <a:cubicBezTo>
                    <a:pt x="197193" y="82574"/>
                    <a:pt x="176185" y="40827"/>
                    <a:pt x="151274" y="-95"/>
                  </a:cubicBezTo>
                  <a:cubicBezTo>
                    <a:pt x="140912" y="13374"/>
                    <a:pt x="133083" y="26328"/>
                    <a:pt x="142153" y="35625"/>
                  </a:cubicBezTo>
                  <a:cubicBezTo>
                    <a:pt x="133625" y="42193"/>
                    <a:pt x="131377" y="32097"/>
                    <a:pt x="126028" y="39102"/>
                  </a:cubicBezTo>
                  <a:cubicBezTo>
                    <a:pt x="85381" y="94524"/>
                    <a:pt x="39902" y="127977"/>
                    <a:pt x="-22" y="186541"/>
                  </a:cubicBezTo>
                  <a:cubicBezTo>
                    <a:pt x="4449" y="196816"/>
                    <a:pt x="17291" y="205238"/>
                    <a:pt x="31194" y="213376"/>
                  </a:cubicBezTo>
                  <a:cubicBezTo>
                    <a:pt x="13984" y="255251"/>
                    <a:pt x="37654" y="298697"/>
                    <a:pt x="88146" y="318888"/>
                  </a:cubicBezTo>
                  <a:cubicBezTo>
                    <a:pt x="117966" y="311986"/>
                    <a:pt x="119284" y="272686"/>
                    <a:pt x="112074" y="254736"/>
                  </a:cubicBezTo>
                  <a:cubicBezTo>
                    <a:pt x="135357" y="229060"/>
                    <a:pt x="162954" y="191923"/>
                    <a:pt x="190526" y="159757"/>
                  </a:cubicBezTo>
                  <a:cubicBezTo>
                    <a:pt x="182076" y="135626"/>
                    <a:pt x="157760" y="114998"/>
                    <a:pt x="164091" y="8759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94" name="Freeform 314">
              <a:extLst>
                <a:ext uri="{FF2B5EF4-FFF2-40B4-BE49-F238E27FC236}">
                  <a16:creationId xmlns:a16="http://schemas.microsoft.com/office/drawing/2014/main" id="{6E4D5477-2460-4DF7-844E-C6CBF6813B81}"/>
                </a:ext>
              </a:extLst>
            </p:cNvPr>
            <p:cNvSpPr/>
            <p:nvPr/>
          </p:nvSpPr>
          <p:spPr>
            <a:xfrm rot="-1917689">
              <a:off x="5606714" y="3094781"/>
              <a:ext cx="66332" cy="106362"/>
            </a:xfrm>
            <a:custGeom>
              <a:avLst/>
              <a:gdLst>
                <a:gd name="connsiteX0" fmla="*/ 66311 w 66332"/>
                <a:gd name="connsiteY0" fmla="*/ 106263 h 106362"/>
                <a:gd name="connsiteX1" fmla="*/ 13468 w 66332"/>
                <a:gd name="connsiteY1" fmla="*/ -99 h 106362"/>
                <a:gd name="connsiteX2" fmla="*/ -21 w 66332"/>
                <a:gd name="connsiteY2" fmla="*/ 15457 h 106362"/>
                <a:gd name="connsiteX3" fmla="*/ 66311 w 66332"/>
                <a:gd name="connsiteY3" fmla="*/ 106263 h 10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332" h="106362">
                  <a:moveTo>
                    <a:pt x="66311" y="106263"/>
                  </a:moveTo>
                  <a:cubicBezTo>
                    <a:pt x="48171" y="70904"/>
                    <a:pt x="35122" y="34514"/>
                    <a:pt x="13468" y="-99"/>
                  </a:cubicBezTo>
                  <a:cubicBezTo>
                    <a:pt x="9617" y="8374"/>
                    <a:pt x="3493" y="5748"/>
                    <a:pt x="-21" y="15457"/>
                  </a:cubicBezTo>
                  <a:cubicBezTo>
                    <a:pt x="16956" y="45459"/>
                    <a:pt x="17654" y="90168"/>
                    <a:pt x="66311" y="10626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95" name="Freeform 315">
              <a:extLst>
                <a:ext uri="{FF2B5EF4-FFF2-40B4-BE49-F238E27FC236}">
                  <a16:creationId xmlns:a16="http://schemas.microsoft.com/office/drawing/2014/main" id="{7711EBBD-8808-4DC6-AC54-FA0F463ADDDF}"/>
                </a:ext>
              </a:extLst>
            </p:cNvPr>
            <p:cNvSpPr/>
            <p:nvPr/>
          </p:nvSpPr>
          <p:spPr>
            <a:xfrm rot="-1917689">
              <a:off x="5603413" y="3133769"/>
              <a:ext cx="28480" cy="52691"/>
            </a:xfrm>
            <a:custGeom>
              <a:avLst/>
              <a:gdLst>
                <a:gd name="connsiteX0" fmla="*/ 34 w 28480"/>
                <a:gd name="connsiteY0" fmla="*/ -98 h 52691"/>
                <a:gd name="connsiteX1" fmla="*/ 28459 w 28480"/>
                <a:gd name="connsiteY1" fmla="*/ 52594 h 52691"/>
                <a:gd name="connsiteX2" fmla="*/ 34 w 28480"/>
                <a:gd name="connsiteY2" fmla="*/ -98 h 52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80" h="52691">
                  <a:moveTo>
                    <a:pt x="34" y="-98"/>
                  </a:moveTo>
                  <a:cubicBezTo>
                    <a:pt x="-947" y="18342"/>
                    <a:pt x="11198" y="45074"/>
                    <a:pt x="28459" y="52594"/>
                  </a:cubicBezTo>
                  <a:cubicBezTo>
                    <a:pt x="19286" y="34952"/>
                    <a:pt x="15074" y="16204"/>
                    <a:pt x="34" y="-9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96" name="Freeform 316">
              <a:extLst>
                <a:ext uri="{FF2B5EF4-FFF2-40B4-BE49-F238E27FC236}">
                  <a16:creationId xmlns:a16="http://schemas.microsoft.com/office/drawing/2014/main" id="{8DCC6984-AF8F-47B1-8B79-0B3DB52848DA}"/>
                </a:ext>
              </a:extLst>
            </p:cNvPr>
            <p:cNvSpPr/>
            <p:nvPr/>
          </p:nvSpPr>
          <p:spPr>
            <a:xfrm rot="-1917689">
              <a:off x="5588774" y="3158973"/>
              <a:ext cx="16528" cy="18719"/>
            </a:xfrm>
            <a:custGeom>
              <a:avLst/>
              <a:gdLst>
                <a:gd name="connsiteX0" fmla="*/ 16507 w 16528"/>
                <a:gd name="connsiteY0" fmla="*/ 18239 h 18719"/>
                <a:gd name="connsiteX1" fmla="*/ 4000 w 16528"/>
                <a:gd name="connsiteY1" fmla="*/ -98 h 18719"/>
                <a:gd name="connsiteX2" fmla="*/ 16507 w 16528"/>
                <a:gd name="connsiteY2" fmla="*/ 18239 h 18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28" h="18719">
                  <a:moveTo>
                    <a:pt x="16507" y="18239"/>
                  </a:moveTo>
                  <a:cubicBezTo>
                    <a:pt x="8341" y="13011"/>
                    <a:pt x="13251" y="4925"/>
                    <a:pt x="4000" y="-98"/>
                  </a:cubicBezTo>
                  <a:cubicBezTo>
                    <a:pt x="-7705" y="8247"/>
                    <a:pt x="9143" y="20995"/>
                    <a:pt x="16507" y="1823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97" name="Freeform 317">
              <a:extLst>
                <a:ext uri="{FF2B5EF4-FFF2-40B4-BE49-F238E27FC236}">
                  <a16:creationId xmlns:a16="http://schemas.microsoft.com/office/drawing/2014/main" id="{389A2965-8076-49B4-BD38-8571C7EC0781}"/>
                </a:ext>
              </a:extLst>
            </p:cNvPr>
            <p:cNvSpPr/>
            <p:nvPr/>
          </p:nvSpPr>
          <p:spPr>
            <a:xfrm rot="-1917689">
              <a:off x="5588974" y="3169080"/>
              <a:ext cx="58916" cy="54803"/>
            </a:xfrm>
            <a:custGeom>
              <a:avLst/>
              <a:gdLst>
                <a:gd name="connsiteX0" fmla="*/ -20 w 58916"/>
                <a:gd name="connsiteY0" fmla="*/ 17003 h 54803"/>
                <a:gd name="connsiteX1" fmla="*/ 58896 w 58916"/>
                <a:gd name="connsiteY1" fmla="*/ 54705 h 54803"/>
                <a:gd name="connsiteX2" fmla="*/ 10988 w 58916"/>
                <a:gd name="connsiteY2" fmla="*/ -98 h 54803"/>
                <a:gd name="connsiteX3" fmla="*/ -20 w 58916"/>
                <a:gd name="connsiteY3" fmla="*/ 17003 h 54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916" h="54803">
                  <a:moveTo>
                    <a:pt x="-20" y="17003"/>
                  </a:moveTo>
                  <a:cubicBezTo>
                    <a:pt x="23805" y="27278"/>
                    <a:pt x="37707" y="50868"/>
                    <a:pt x="58896" y="54705"/>
                  </a:cubicBezTo>
                  <a:cubicBezTo>
                    <a:pt x="50705" y="34772"/>
                    <a:pt x="31428" y="17182"/>
                    <a:pt x="10988" y="-98"/>
                  </a:cubicBezTo>
                  <a:cubicBezTo>
                    <a:pt x="7318" y="5619"/>
                    <a:pt x="3623" y="11311"/>
                    <a:pt x="-20" y="1700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98" name="Freeform 318">
              <a:extLst>
                <a:ext uri="{FF2B5EF4-FFF2-40B4-BE49-F238E27FC236}">
                  <a16:creationId xmlns:a16="http://schemas.microsoft.com/office/drawing/2014/main" id="{1B4E93D9-5A9F-43AB-9690-396C1F5C22F9}"/>
                </a:ext>
              </a:extLst>
            </p:cNvPr>
            <p:cNvSpPr/>
            <p:nvPr/>
          </p:nvSpPr>
          <p:spPr>
            <a:xfrm rot="-1917689">
              <a:off x="5676546" y="3175694"/>
              <a:ext cx="31877" cy="25378"/>
            </a:xfrm>
            <a:custGeom>
              <a:avLst/>
              <a:gdLst>
                <a:gd name="connsiteX0" fmla="*/ 22100 w 31877"/>
                <a:gd name="connsiteY0" fmla="*/ 15108 h 25378"/>
                <a:gd name="connsiteX1" fmla="*/ 6466 w 31877"/>
                <a:gd name="connsiteY1" fmla="*/ 1613 h 25378"/>
                <a:gd name="connsiteX2" fmla="*/ -20 w 31877"/>
                <a:gd name="connsiteY2" fmla="*/ 969 h 25378"/>
                <a:gd name="connsiteX3" fmla="*/ 22100 w 31877"/>
                <a:gd name="connsiteY3" fmla="*/ 15108 h 25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877" h="25378">
                  <a:moveTo>
                    <a:pt x="22100" y="15108"/>
                  </a:moveTo>
                  <a:cubicBezTo>
                    <a:pt x="15356" y="9159"/>
                    <a:pt x="24942" y="9365"/>
                    <a:pt x="6466" y="1613"/>
                  </a:cubicBezTo>
                  <a:cubicBezTo>
                    <a:pt x="5407" y="1175"/>
                    <a:pt x="84" y="-1580"/>
                    <a:pt x="-20" y="969"/>
                  </a:cubicBezTo>
                  <a:cubicBezTo>
                    <a:pt x="-200" y="6403"/>
                    <a:pt x="53264" y="42535"/>
                    <a:pt x="22100" y="1510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99" name="Freeform 319">
              <a:extLst>
                <a:ext uri="{FF2B5EF4-FFF2-40B4-BE49-F238E27FC236}">
                  <a16:creationId xmlns:a16="http://schemas.microsoft.com/office/drawing/2014/main" id="{830BC439-3ABE-40F3-9F1B-FFDE779A2C10}"/>
                </a:ext>
              </a:extLst>
            </p:cNvPr>
            <p:cNvSpPr/>
            <p:nvPr/>
          </p:nvSpPr>
          <p:spPr>
            <a:xfrm rot="-1917689">
              <a:off x="5889555" y="3182606"/>
              <a:ext cx="68763" cy="47308"/>
            </a:xfrm>
            <a:custGeom>
              <a:avLst/>
              <a:gdLst>
                <a:gd name="connsiteX0" fmla="*/ 68255 w 68763"/>
                <a:gd name="connsiteY0" fmla="*/ 29383 h 47308"/>
                <a:gd name="connsiteX1" fmla="*/ 527 w 68763"/>
                <a:gd name="connsiteY1" fmla="*/ -104 h 47308"/>
                <a:gd name="connsiteX2" fmla="*/ 63733 w 68763"/>
                <a:gd name="connsiteY2" fmla="*/ 47205 h 47308"/>
                <a:gd name="connsiteX3" fmla="*/ 68255 w 68763"/>
                <a:gd name="connsiteY3" fmla="*/ 29383 h 47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63" h="47308">
                  <a:moveTo>
                    <a:pt x="68255" y="29383"/>
                  </a:moveTo>
                  <a:cubicBezTo>
                    <a:pt x="46291" y="22482"/>
                    <a:pt x="23965" y="13468"/>
                    <a:pt x="527" y="-104"/>
                  </a:cubicBezTo>
                  <a:cubicBezTo>
                    <a:pt x="-5700" y="25675"/>
                    <a:pt x="43009" y="39428"/>
                    <a:pt x="63733" y="47205"/>
                  </a:cubicBezTo>
                  <a:cubicBezTo>
                    <a:pt x="67506" y="40741"/>
                    <a:pt x="69806" y="34637"/>
                    <a:pt x="68255" y="2938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00" name="Freeform 320">
              <a:extLst>
                <a:ext uri="{FF2B5EF4-FFF2-40B4-BE49-F238E27FC236}">
                  <a16:creationId xmlns:a16="http://schemas.microsoft.com/office/drawing/2014/main" id="{D45B9395-77C4-427A-85C0-CA2C89533D64}"/>
                </a:ext>
              </a:extLst>
            </p:cNvPr>
            <p:cNvSpPr/>
            <p:nvPr/>
          </p:nvSpPr>
          <p:spPr>
            <a:xfrm rot="-1917689">
              <a:off x="5823948" y="3192074"/>
              <a:ext cx="22164" cy="12543"/>
            </a:xfrm>
            <a:custGeom>
              <a:avLst/>
              <a:gdLst>
                <a:gd name="connsiteX0" fmla="*/ 22146 w 22164"/>
                <a:gd name="connsiteY0" fmla="*/ 12441 h 12543"/>
                <a:gd name="connsiteX1" fmla="*/ 22146 w 22164"/>
                <a:gd name="connsiteY1" fmla="*/ 12441 h 12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64" h="12543">
                  <a:moveTo>
                    <a:pt x="22146" y="12441"/>
                  </a:moveTo>
                  <a:cubicBezTo>
                    <a:pt x="-8811" y="-11381"/>
                    <a:pt x="-5969" y="4637"/>
                    <a:pt x="22146" y="1244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01" name="Freeform 321">
              <a:extLst>
                <a:ext uri="{FF2B5EF4-FFF2-40B4-BE49-F238E27FC236}">
                  <a16:creationId xmlns:a16="http://schemas.microsoft.com/office/drawing/2014/main" id="{49ED5EFA-8F54-46B3-BF33-8D0BEFE893A3}"/>
                </a:ext>
              </a:extLst>
            </p:cNvPr>
            <p:cNvSpPr/>
            <p:nvPr/>
          </p:nvSpPr>
          <p:spPr>
            <a:xfrm rot="-1917689">
              <a:off x="5675727" y="3196137"/>
              <a:ext cx="14798" cy="13377"/>
            </a:xfrm>
            <a:custGeom>
              <a:avLst/>
              <a:gdLst>
                <a:gd name="connsiteX0" fmla="*/ 14779 w 14798"/>
                <a:gd name="connsiteY0" fmla="*/ 13278 h 13377"/>
                <a:gd name="connsiteX1" fmla="*/ 14779 w 14798"/>
                <a:gd name="connsiteY1" fmla="*/ 13278 h 1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98" h="13377">
                  <a:moveTo>
                    <a:pt x="14779" y="13278"/>
                  </a:moveTo>
                  <a:cubicBezTo>
                    <a:pt x="4365" y="-13969"/>
                    <a:pt x="-12535" y="7973"/>
                    <a:pt x="14779" y="1327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02" name="Freeform 322">
              <a:extLst>
                <a:ext uri="{FF2B5EF4-FFF2-40B4-BE49-F238E27FC236}">
                  <a16:creationId xmlns:a16="http://schemas.microsoft.com/office/drawing/2014/main" id="{B032F3A9-F7B8-42AD-9BFD-C43269D05584}"/>
                </a:ext>
              </a:extLst>
            </p:cNvPr>
            <p:cNvSpPr/>
            <p:nvPr/>
          </p:nvSpPr>
          <p:spPr>
            <a:xfrm rot="-1917689">
              <a:off x="5700177" y="3191848"/>
              <a:ext cx="30440" cy="24698"/>
            </a:xfrm>
            <a:custGeom>
              <a:avLst/>
              <a:gdLst>
                <a:gd name="connsiteX0" fmla="*/ 30421 w 30440"/>
                <a:gd name="connsiteY0" fmla="*/ 22769 h 24698"/>
                <a:gd name="connsiteX1" fmla="*/ -20 w 30440"/>
                <a:gd name="connsiteY1" fmla="*/ -100 h 24698"/>
                <a:gd name="connsiteX2" fmla="*/ 30421 w 30440"/>
                <a:gd name="connsiteY2" fmla="*/ 22769 h 24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40" h="24698">
                  <a:moveTo>
                    <a:pt x="30421" y="22769"/>
                  </a:moveTo>
                  <a:cubicBezTo>
                    <a:pt x="26570" y="15146"/>
                    <a:pt x="4012" y="570"/>
                    <a:pt x="-20" y="-100"/>
                  </a:cubicBezTo>
                  <a:cubicBezTo>
                    <a:pt x="4864" y="6647"/>
                    <a:pt x="17836" y="31474"/>
                    <a:pt x="30421" y="2276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03" name="Freeform 323">
              <a:extLst>
                <a:ext uri="{FF2B5EF4-FFF2-40B4-BE49-F238E27FC236}">
                  <a16:creationId xmlns:a16="http://schemas.microsoft.com/office/drawing/2014/main" id="{8D126FB9-FB5B-4FCB-9B26-3BBC89E2434B}"/>
                </a:ext>
              </a:extLst>
            </p:cNvPr>
            <p:cNvSpPr/>
            <p:nvPr/>
          </p:nvSpPr>
          <p:spPr>
            <a:xfrm rot="-1917689">
              <a:off x="5770119" y="3191559"/>
              <a:ext cx="47135" cy="29510"/>
            </a:xfrm>
            <a:custGeom>
              <a:avLst/>
              <a:gdLst>
                <a:gd name="connsiteX0" fmla="*/ 47117 w 47135"/>
                <a:gd name="connsiteY0" fmla="*/ 29152 h 29510"/>
                <a:gd name="connsiteX1" fmla="*/ 2929 w 47135"/>
                <a:gd name="connsiteY1" fmla="*/ 926 h 29510"/>
                <a:gd name="connsiteX2" fmla="*/ 47117 w 47135"/>
                <a:gd name="connsiteY2" fmla="*/ 29152 h 2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135" h="29510">
                  <a:moveTo>
                    <a:pt x="47117" y="29152"/>
                  </a:moveTo>
                  <a:cubicBezTo>
                    <a:pt x="34403" y="21142"/>
                    <a:pt x="4997" y="2085"/>
                    <a:pt x="2929" y="926"/>
                  </a:cubicBezTo>
                  <a:cubicBezTo>
                    <a:pt x="-11179" y="-6929"/>
                    <a:pt x="28951" y="32963"/>
                    <a:pt x="47117" y="2915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04" name="Freeform 324">
              <a:extLst>
                <a:ext uri="{FF2B5EF4-FFF2-40B4-BE49-F238E27FC236}">
                  <a16:creationId xmlns:a16="http://schemas.microsoft.com/office/drawing/2014/main" id="{8832AEA5-2103-40CC-A314-0539E9C4096F}"/>
                </a:ext>
              </a:extLst>
            </p:cNvPr>
            <p:cNvSpPr/>
            <p:nvPr/>
          </p:nvSpPr>
          <p:spPr>
            <a:xfrm rot="-1917689">
              <a:off x="5597240" y="3190566"/>
              <a:ext cx="68761" cy="43991"/>
            </a:xfrm>
            <a:custGeom>
              <a:avLst/>
              <a:gdLst>
                <a:gd name="connsiteX0" fmla="*/ -20 w 68761"/>
                <a:gd name="connsiteY0" fmla="*/ -67 h 43991"/>
                <a:gd name="connsiteX1" fmla="*/ 68742 w 68761"/>
                <a:gd name="connsiteY1" fmla="*/ 43894 h 43991"/>
                <a:gd name="connsiteX2" fmla="*/ -20 w 68761"/>
                <a:gd name="connsiteY2" fmla="*/ -67 h 43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761" h="43991">
                  <a:moveTo>
                    <a:pt x="-20" y="-67"/>
                  </a:moveTo>
                  <a:cubicBezTo>
                    <a:pt x="17216" y="14380"/>
                    <a:pt x="47061" y="37352"/>
                    <a:pt x="68742" y="43894"/>
                  </a:cubicBezTo>
                  <a:cubicBezTo>
                    <a:pt x="49000" y="30708"/>
                    <a:pt x="22306" y="-1227"/>
                    <a:pt x="-20" y="-6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05" name="Freeform 325">
              <a:extLst>
                <a:ext uri="{FF2B5EF4-FFF2-40B4-BE49-F238E27FC236}">
                  <a16:creationId xmlns:a16="http://schemas.microsoft.com/office/drawing/2014/main" id="{9763AFD4-09CD-49F2-A32C-E5434BA3CB62}"/>
                </a:ext>
              </a:extLst>
            </p:cNvPr>
            <p:cNvSpPr/>
            <p:nvPr/>
          </p:nvSpPr>
          <p:spPr>
            <a:xfrm rot="-1917689">
              <a:off x="5822172" y="3202226"/>
              <a:ext cx="50699" cy="28947"/>
            </a:xfrm>
            <a:custGeom>
              <a:avLst/>
              <a:gdLst>
                <a:gd name="connsiteX0" fmla="*/ -19 w 50699"/>
                <a:gd name="connsiteY0" fmla="*/ -102 h 28947"/>
                <a:gd name="connsiteX1" fmla="*/ 50681 w 50699"/>
                <a:gd name="connsiteY1" fmla="*/ 28845 h 28947"/>
                <a:gd name="connsiteX2" fmla="*/ -19 w 50699"/>
                <a:gd name="connsiteY2" fmla="*/ -102 h 28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699" h="28947">
                  <a:moveTo>
                    <a:pt x="-19" y="-102"/>
                  </a:moveTo>
                  <a:cubicBezTo>
                    <a:pt x="16571" y="8267"/>
                    <a:pt x="35512" y="27196"/>
                    <a:pt x="50681" y="28845"/>
                  </a:cubicBezTo>
                  <a:cubicBezTo>
                    <a:pt x="46133" y="12363"/>
                    <a:pt x="14426" y="1391"/>
                    <a:pt x="-19" y="-10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06" name="Freeform 326">
              <a:extLst>
                <a:ext uri="{FF2B5EF4-FFF2-40B4-BE49-F238E27FC236}">
                  <a16:creationId xmlns:a16="http://schemas.microsoft.com/office/drawing/2014/main" id="{584CD868-36B8-4422-B3CD-7B9A06075E3D}"/>
                </a:ext>
              </a:extLst>
            </p:cNvPr>
            <p:cNvSpPr/>
            <p:nvPr/>
          </p:nvSpPr>
          <p:spPr>
            <a:xfrm rot="-1917689">
              <a:off x="5919505" y="3210199"/>
              <a:ext cx="48993" cy="55583"/>
            </a:xfrm>
            <a:custGeom>
              <a:avLst/>
              <a:gdLst>
                <a:gd name="connsiteX0" fmla="*/ 48976 w 48993"/>
                <a:gd name="connsiteY0" fmla="*/ 21202 h 55583"/>
                <a:gd name="connsiteX1" fmla="*/ -18 w 48993"/>
                <a:gd name="connsiteY1" fmla="*/ 213 h 55583"/>
                <a:gd name="connsiteX2" fmla="*/ 26908 w 48993"/>
                <a:gd name="connsiteY2" fmla="*/ 55480 h 55583"/>
                <a:gd name="connsiteX3" fmla="*/ 48976 w 48993"/>
                <a:gd name="connsiteY3" fmla="*/ 21202 h 5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993" h="55583">
                  <a:moveTo>
                    <a:pt x="48976" y="21202"/>
                  </a:moveTo>
                  <a:cubicBezTo>
                    <a:pt x="33058" y="16206"/>
                    <a:pt x="14091" y="-2775"/>
                    <a:pt x="-18" y="213"/>
                  </a:cubicBezTo>
                  <a:cubicBezTo>
                    <a:pt x="11869" y="18034"/>
                    <a:pt x="16727" y="37272"/>
                    <a:pt x="26908" y="55480"/>
                  </a:cubicBezTo>
                  <a:cubicBezTo>
                    <a:pt x="34221" y="44071"/>
                    <a:pt x="41611" y="32585"/>
                    <a:pt x="48976" y="2120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07" name="Freeform 327">
              <a:extLst>
                <a:ext uri="{FF2B5EF4-FFF2-40B4-BE49-F238E27FC236}">
                  <a16:creationId xmlns:a16="http://schemas.microsoft.com/office/drawing/2014/main" id="{9A9A5182-9AD1-4D2E-9C7D-88A5CAC34DC7}"/>
                </a:ext>
              </a:extLst>
            </p:cNvPr>
            <p:cNvSpPr/>
            <p:nvPr/>
          </p:nvSpPr>
          <p:spPr>
            <a:xfrm rot="-1917689">
              <a:off x="5824356" y="3176492"/>
              <a:ext cx="122384" cy="189725"/>
            </a:xfrm>
            <a:custGeom>
              <a:avLst/>
              <a:gdLst>
                <a:gd name="connsiteX0" fmla="*/ 122363 w 122384"/>
                <a:gd name="connsiteY0" fmla="*/ 143782 h 189725"/>
                <a:gd name="connsiteX1" fmla="*/ 90864 w 122384"/>
                <a:gd name="connsiteY1" fmla="*/ 57971 h 189725"/>
                <a:gd name="connsiteX2" fmla="*/ -17 w 122384"/>
                <a:gd name="connsiteY2" fmla="*/ -103 h 189725"/>
                <a:gd name="connsiteX3" fmla="*/ 85954 w 122384"/>
                <a:gd name="connsiteY3" fmla="*/ 189623 h 189725"/>
                <a:gd name="connsiteX4" fmla="*/ 122363 w 122384"/>
                <a:gd name="connsiteY4" fmla="*/ 143782 h 18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84" h="189725">
                  <a:moveTo>
                    <a:pt x="122363" y="143782"/>
                  </a:moveTo>
                  <a:cubicBezTo>
                    <a:pt x="122699" y="112852"/>
                    <a:pt x="99675" y="86944"/>
                    <a:pt x="90864" y="57971"/>
                  </a:cubicBezTo>
                  <a:cubicBezTo>
                    <a:pt x="56806" y="40819"/>
                    <a:pt x="29544" y="11048"/>
                    <a:pt x="-17" y="-103"/>
                  </a:cubicBezTo>
                  <a:cubicBezTo>
                    <a:pt x="32464" y="62246"/>
                    <a:pt x="54584" y="126913"/>
                    <a:pt x="85954" y="189623"/>
                  </a:cubicBezTo>
                  <a:cubicBezTo>
                    <a:pt x="97660" y="177081"/>
                    <a:pt x="112880" y="135309"/>
                    <a:pt x="122363" y="14378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08" name="Freeform 328">
              <a:extLst>
                <a:ext uri="{FF2B5EF4-FFF2-40B4-BE49-F238E27FC236}">
                  <a16:creationId xmlns:a16="http://schemas.microsoft.com/office/drawing/2014/main" id="{5D590A4C-FF6E-4901-88B0-F3F15C6478C4}"/>
                </a:ext>
              </a:extLst>
            </p:cNvPr>
            <p:cNvSpPr/>
            <p:nvPr/>
          </p:nvSpPr>
          <p:spPr>
            <a:xfrm rot="-1917689">
              <a:off x="5712989" y="3218388"/>
              <a:ext cx="17713" cy="26496"/>
            </a:xfrm>
            <a:custGeom>
              <a:avLst/>
              <a:gdLst>
                <a:gd name="connsiteX0" fmla="*/ -19 w 17713"/>
                <a:gd name="connsiteY0" fmla="*/ -52 h 26496"/>
                <a:gd name="connsiteX1" fmla="*/ 14219 w 17713"/>
                <a:gd name="connsiteY1" fmla="*/ 26397 h 26496"/>
                <a:gd name="connsiteX2" fmla="*/ -19 w 17713"/>
                <a:gd name="connsiteY2" fmla="*/ -52 h 26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13" h="26496">
                  <a:moveTo>
                    <a:pt x="-19" y="-52"/>
                  </a:moveTo>
                  <a:cubicBezTo>
                    <a:pt x="7242" y="8214"/>
                    <a:pt x="9542" y="17589"/>
                    <a:pt x="14219" y="26397"/>
                  </a:cubicBezTo>
                  <a:cubicBezTo>
                    <a:pt x="23703" y="15761"/>
                    <a:pt x="12049" y="-1108"/>
                    <a:pt x="-19" y="-5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09" name="Freeform 329">
              <a:extLst>
                <a:ext uri="{FF2B5EF4-FFF2-40B4-BE49-F238E27FC236}">
                  <a16:creationId xmlns:a16="http://schemas.microsoft.com/office/drawing/2014/main" id="{4406773B-F5F3-43C0-8D50-BD3626FFCC93}"/>
                </a:ext>
              </a:extLst>
            </p:cNvPr>
            <p:cNvSpPr/>
            <p:nvPr/>
          </p:nvSpPr>
          <p:spPr>
            <a:xfrm rot="-1917689">
              <a:off x="5683451" y="1771367"/>
              <a:ext cx="172365" cy="298678"/>
            </a:xfrm>
            <a:custGeom>
              <a:avLst/>
              <a:gdLst>
                <a:gd name="connsiteX0" fmla="*/ 139932 w 172365"/>
                <a:gd name="connsiteY0" fmla="*/ 120665 h 298678"/>
                <a:gd name="connsiteX1" fmla="*/ 109311 w 172365"/>
                <a:gd name="connsiteY1" fmla="*/ 38924 h 298678"/>
                <a:gd name="connsiteX2" fmla="*/ 139932 w 172365"/>
                <a:gd name="connsiteY2" fmla="*/ 120665 h 298678"/>
                <a:gd name="connsiteX3" fmla="*/ 164119 w 172365"/>
                <a:gd name="connsiteY3" fmla="*/ 66995 h 298678"/>
                <a:gd name="connsiteX4" fmla="*/ -46 w 172365"/>
                <a:gd name="connsiteY4" fmla="*/ 31198 h 298678"/>
                <a:gd name="connsiteX5" fmla="*/ 115565 w 172365"/>
                <a:gd name="connsiteY5" fmla="*/ 298570 h 298678"/>
                <a:gd name="connsiteX6" fmla="*/ 132232 w 172365"/>
                <a:gd name="connsiteY6" fmla="*/ 278122 h 298678"/>
                <a:gd name="connsiteX7" fmla="*/ 109182 w 172365"/>
                <a:gd name="connsiteY7" fmla="*/ 211549 h 298678"/>
                <a:gd name="connsiteX8" fmla="*/ 136961 w 172365"/>
                <a:gd name="connsiteY8" fmla="*/ 270731 h 298678"/>
                <a:gd name="connsiteX9" fmla="*/ 164119 w 172365"/>
                <a:gd name="connsiteY9" fmla="*/ 66995 h 29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365" h="298678">
                  <a:moveTo>
                    <a:pt x="139932" y="120665"/>
                  </a:moveTo>
                  <a:cubicBezTo>
                    <a:pt x="135695" y="108767"/>
                    <a:pt x="135953" y="59913"/>
                    <a:pt x="109311" y="38924"/>
                  </a:cubicBezTo>
                  <a:cubicBezTo>
                    <a:pt x="140785" y="53114"/>
                    <a:pt x="138821" y="92826"/>
                    <a:pt x="139932" y="120665"/>
                  </a:cubicBezTo>
                  <a:close/>
                  <a:moveTo>
                    <a:pt x="164119" y="66995"/>
                  </a:moveTo>
                  <a:cubicBezTo>
                    <a:pt x="142465" y="-8179"/>
                    <a:pt x="55382" y="-20309"/>
                    <a:pt x="-46" y="31198"/>
                  </a:cubicBezTo>
                  <a:cubicBezTo>
                    <a:pt x="43366" y="119275"/>
                    <a:pt x="70344" y="210931"/>
                    <a:pt x="115565" y="298570"/>
                  </a:cubicBezTo>
                  <a:cubicBezTo>
                    <a:pt x="120578" y="289196"/>
                    <a:pt x="126263" y="282887"/>
                    <a:pt x="132232" y="278122"/>
                  </a:cubicBezTo>
                  <a:cubicBezTo>
                    <a:pt x="126392" y="255536"/>
                    <a:pt x="113601" y="234419"/>
                    <a:pt x="109182" y="211549"/>
                  </a:cubicBezTo>
                  <a:cubicBezTo>
                    <a:pt x="120113" y="230916"/>
                    <a:pt x="122438" y="252214"/>
                    <a:pt x="136961" y="270731"/>
                  </a:cubicBezTo>
                  <a:cubicBezTo>
                    <a:pt x="173809" y="212502"/>
                    <a:pt x="179985" y="122391"/>
                    <a:pt x="164119" y="6699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10" name="Freeform 330">
              <a:extLst>
                <a:ext uri="{FF2B5EF4-FFF2-40B4-BE49-F238E27FC236}">
                  <a16:creationId xmlns:a16="http://schemas.microsoft.com/office/drawing/2014/main" id="{53EE03EC-F809-4F3A-9E4D-52E8736B772E}"/>
                </a:ext>
              </a:extLst>
            </p:cNvPr>
            <p:cNvSpPr/>
            <p:nvPr/>
          </p:nvSpPr>
          <p:spPr>
            <a:xfrm rot="-1917689">
              <a:off x="5535033" y="2320352"/>
              <a:ext cx="123646" cy="252255"/>
            </a:xfrm>
            <a:custGeom>
              <a:avLst/>
              <a:gdLst>
                <a:gd name="connsiteX0" fmla="*/ -36 w 123646"/>
                <a:gd name="connsiteY0" fmla="*/ 18364 h 252255"/>
                <a:gd name="connsiteX1" fmla="*/ 95600 w 123646"/>
                <a:gd name="connsiteY1" fmla="*/ 252154 h 252255"/>
                <a:gd name="connsiteX2" fmla="*/ 108882 w 123646"/>
                <a:gd name="connsiteY2" fmla="*/ 177726 h 252255"/>
                <a:gd name="connsiteX3" fmla="*/ 118882 w 123646"/>
                <a:gd name="connsiteY3" fmla="*/ 194466 h 252255"/>
                <a:gd name="connsiteX4" fmla="*/ 123611 w 123646"/>
                <a:gd name="connsiteY4" fmla="*/ 187152 h 252255"/>
                <a:gd name="connsiteX5" fmla="*/ 36037 w 123646"/>
                <a:gd name="connsiteY5" fmla="*/ -102 h 252255"/>
                <a:gd name="connsiteX6" fmla="*/ -36 w 123646"/>
                <a:gd name="connsiteY6" fmla="*/ 18364 h 252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646" h="252255">
                  <a:moveTo>
                    <a:pt x="-36" y="18364"/>
                  </a:moveTo>
                  <a:cubicBezTo>
                    <a:pt x="39190" y="94697"/>
                    <a:pt x="59837" y="175099"/>
                    <a:pt x="95600" y="252154"/>
                  </a:cubicBezTo>
                  <a:cubicBezTo>
                    <a:pt x="109631" y="225293"/>
                    <a:pt x="121285" y="198895"/>
                    <a:pt x="108882" y="177726"/>
                  </a:cubicBezTo>
                  <a:cubicBezTo>
                    <a:pt x="114618" y="182799"/>
                    <a:pt x="111595" y="189830"/>
                    <a:pt x="118882" y="194466"/>
                  </a:cubicBezTo>
                  <a:cubicBezTo>
                    <a:pt x="120458" y="192045"/>
                    <a:pt x="122035" y="189599"/>
                    <a:pt x="123611" y="187152"/>
                  </a:cubicBezTo>
                  <a:cubicBezTo>
                    <a:pt x="96892" y="124210"/>
                    <a:pt x="72059" y="60857"/>
                    <a:pt x="36037" y="-102"/>
                  </a:cubicBezTo>
                  <a:cubicBezTo>
                    <a:pt x="24590" y="8526"/>
                    <a:pt x="10791" y="6491"/>
                    <a:pt x="-36" y="1836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11" name="Freeform 331">
              <a:extLst>
                <a:ext uri="{FF2B5EF4-FFF2-40B4-BE49-F238E27FC236}">
                  <a16:creationId xmlns:a16="http://schemas.microsoft.com/office/drawing/2014/main" id="{F8C6889A-0130-41E4-99B6-32CA78C6B27F}"/>
                </a:ext>
              </a:extLst>
            </p:cNvPr>
            <p:cNvSpPr/>
            <p:nvPr/>
          </p:nvSpPr>
          <p:spPr>
            <a:xfrm rot="-1917689">
              <a:off x="5853419" y="2498660"/>
              <a:ext cx="12474" cy="47575"/>
            </a:xfrm>
            <a:custGeom>
              <a:avLst/>
              <a:gdLst>
                <a:gd name="connsiteX0" fmla="*/ 10407 w 12474"/>
                <a:gd name="connsiteY0" fmla="*/ 37622 h 47575"/>
                <a:gd name="connsiteX1" fmla="*/ -33 w 12474"/>
                <a:gd name="connsiteY1" fmla="*/ -107 h 47575"/>
                <a:gd name="connsiteX2" fmla="*/ 10407 w 12474"/>
                <a:gd name="connsiteY2" fmla="*/ 37622 h 4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74" h="47575">
                  <a:moveTo>
                    <a:pt x="10407" y="37622"/>
                  </a:moveTo>
                  <a:cubicBezTo>
                    <a:pt x="8598" y="30334"/>
                    <a:pt x="7332" y="15345"/>
                    <a:pt x="-33" y="-107"/>
                  </a:cubicBezTo>
                  <a:cubicBezTo>
                    <a:pt x="794" y="15525"/>
                    <a:pt x="18288" y="69376"/>
                    <a:pt x="10407" y="3762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12" name="Freeform 332">
              <a:extLst>
                <a:ext uri="{FF2B5EF4-FFF2-40B4-BE49-F238E27FC236}">
                  <a16:creationId xmlns:a16="http://schemas.microsoft.com/office/drawing/2014/main" id="{9627FF57-345A-44BC-BFC0-C468E63E2BB8}"/>
                </a:ext>
              </a:extLst>
            </p:cNvPr>
            <p:cNvSpPr/>
            <p:nvPr/>
          </p:nvSpPr>
          <p:spPr>
            <a:xfrm rot="-1917689">
              <a:off x="5773209" y="2467034"/>
              <a:ext cx="144009" cy="324571"/>
            </a:xfrm>
            <a:custGeom>
              <a:avLst/>
              <a:gdLst>
                <a:gd name="connsiteX0" fmla="*/ 102375 w 144009"/>
                <a:gd name="connsiteY0" fmla="*/ 234998 h 324571"/>
                <a:gd name="connsiteX1" fmla="*/ 89765 w 144009"/>
                <a:gd name="connsiteY1" fmla="*/ 206154 h 324571"/>
                <a:gd name="connsiteX2" fmla="*/ 99352 w 144009"/>
                <a:gd name="connsiteY2" fmla="*/ 201982 h 324571"/>
                <a:gd name="connsiteX3" fmla="*/ 102375 w 144009"/>
                <a:gd name="connsiteY3" fmla="*/ 234998 h 324571"/>
                <a:gd name="connsiteX4" fmla="*/ 143979 w 144009"/>
                <a:gd name="connsiteY4" fmla="*/ 251223 h 324571"/>
                <a:gd name="connsiteX5" fmla="*/ 114288 w 144009"/>
                <a:gd name="connsiteY5" fmla="*/ 173524 h 324571"/>
                <a:gd name="connsiteX6" fmla="*/ 79791 w 144009"/>
                <a:gd name="connsiteY6" fmla="*/ 103114 h 324571"/>
                <a:gd name="connsiteX7" fmla="*/ 113771 w 144009"/>
                <a:gd name="connsiteY7" fmla="*/ 190470 h 324571"/>
                <a:gd name="connsiteX8" fmla="*/ 31831 w 144009"/>
                <a:gd name="connsiteY8" fmla="*/ -106 h 324571"/>
                <a:gd name="connsiteX9" fmla="*/ -31 w 144009"/>
                <a:gd name="connsiteY9" fmla="*/ 27888 h 324571"/>
                <a:gd name="connsiteX10" fmla="*/ 107259 w 144009"/>
                <a:gd name="connsiteY10" fmla="*/ 324465 h 324571"/>
                <a:gd name="connsiteX11" fmla="*/ 143979 w 144009"/>
                <a:gd name="connsiteY11" fmla="*/ 251223 h 324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4009" h="324571">
                  <a:moveTo>
                    <a:pt x="102375" y="234998"/>
                  </a:moveTo>
                  <a:cubicBezTo>
                    <a:pt x="98396" y="225340"/>
                    <a:pt x="96070" y="215348"/>
                    <a:pt x="89765" y="206154"/>
                  </a:cubicBezTo>
                  <a:cubicBezTo>
                    <a:pt x="92711" y="203553"/>
                    <a:pt x="96484" y="205098"/>
                    <a:pt x="99352" y="201982"/>
                  </a:cubicBezTo>
                  <a:cubicBezTo>
                    <a:pt x="103771" y="212258"/>
                    <a:pt x="105967" y="222997"/>
                    <a:pt x="102375" y="234998"/>
                  </a:cubicBezTo>
                  <a:close/>
                  <a:moveTo>
                    <a:pt x="143979" y="251223"/>
                  </a:moveTo>
                  <a:cubicBezTo>
                    <a:pt x="136381" y="227349"/>
                    <a:pt x="124081" y="199793"/>
                    <a:pt x="114288" y="173524"/>
                  </a:cubicBezTo>
                  <a:cubicBezTo>
                    <a:pt x="105114" y="149007"/>
                    <a:pt x="100721" y="110351"/>
                    <a:pt x="79791" y="103114"/>
                  </a:cubicBezTo>
                  <a:cubicBezTo>
                    <a:pt x="92866" y="131803"/>
                    <a:pt x="105450" y="160673"/>
                    <a:pt x="113771" y="190470"/>
                  </a:cubicBezTo>
                  <a:cubicBezTo>
                    <a:pt x="85760" y="127091"/>
                    <a:pt x="63873" y="62398"/>
                    <a:pt x="31831" y="-106"/>
                  </a:cubicBezTo>
                  <a:cubicBezTo>
                    <a:pt x="21546" y="10891"/>
                    <a:pt x="11546" y="23175"/>
                    <a:pt x="-31" y="27888"/>
                  </a:cubicBezTo>
                  <a:cubicBezTo>
                    <a:pt x="38834" y="126035"/>
                    <a:pt x="71108" y="225701"/>
                    <a:pt x="107259" y="324465"/>
                  </a:cubicBezTo>
                  <a:cubicBezTo>
                    <a:pt x="119585" y="300051"/>
                    <a:pt x="132040" y="275585"/>
                    <a:pt x="143979" y="25122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13" name="Freeform 333">
              <a:extLst>
                <a:ext uri="{FF2B5EF4-FFF2-40B4-BE49-F238E27FC236}">
                  <a16:creationId xmlns:a16="http://schemas.microsoft.com/office/drawing/2014/main" id="{8D097397-FADD-4778-9311-036BC615EC52}"/>
                </a:ext>
              </a:extLst>
            </p:cNvPr>
            <p:cNvSpPr/>
            <p:nvPr/>
          </p:nvSpPr>
          <p:spPr>
            <a:xfrm rot="-1917689">
              <a:off x="5991541" y="2671545"/>
              <a:ext cx="16873" cy="38372"/>
            </a:xfrm>
            <a:custGeom>
              <a:avLst/>
              <a:gdLst>
                <a:gd name="connsiteX0" fmla="*/ 16845 w 16873"/>
                <a:gd name="connsiteY0" fmla="*/ 38264 h 38372"/>
                <a:gd name="connsiteX1" fmla="*/ -28 w 16873"/>
                <a:gd name="connsiteY1" fmla="*/ -109 h 38372"/>
                <a:gd name="connsiteX2" fmla="*/ 16845 w 16873"/>
                <a:gd name="connsiteY2" fmla="*/ 38264 h 38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873" h="38372">
                  <a:moveTo>
                    <a:pt x="16845" y="38264"/>
                  </a:moveTo>
                  <a:cubicBezTo>
                    <a:pt x="9610" y="27216"/>
                    <a:pt x="11445" y="3085"/>
                    <a:pt x="-28" y="-109"/>
                  </a:cubicBezTo>
                  <a:cubicBezTo>
                    <a:pt x="6096" y="11223"/>
                    <a:pt x="9248" y="34247"/>
                    <a:pt x="16845" y="3826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14" name="Freeform 334">
              <a:extLst>
                <a:ext uri="{FF2B5EF4-FFF2-40B4-BE49-F238E27FC236}">
                  <a16:creationId xmlns:a16="http://schemas.microsoft.com/office/drawing/2014/main" id="{00FE26E6-40C3-4F44-A7FB-66B6526D8938}"/>
                </a:ext>
              </a:extLst>
            </p:cNvPr>
            <p:cNvSpPr/>
            <p:nvPr/>
          </p:nvSpPr>
          <p:spPr>
            <a:xfrm rot="-1917689">
              <a:off x="5200568" y="2999564"/>
              <a:ext cx="1228017" cy="1141935"/>
            </a:xfrm>
            <a:custGeom>
              <a:avLst/>
              <a:gdLst>
                <a:gd name="connsiteX0" fmla="*/ 629954 w 1228017"/>
                <a:gd name="connsiteY0" fmla="*/ 970395 h 1141935"/>
                <a:gd name="connsiteX1" fmla="*/ 870090 w 1228017"/>
                <a:gd name="connsiteY1" fmla="*/ 591870 h 1141935"/>
                <a:gd name="connsiteX2" fmla="*/ 906783 w 1228017"/>
                <a:gd name="connsiteY2" fmla="*/ 604953 h 1141935"/>
                <a:gd name="connsiteX3" fmla="*/ 629954 w 1228017"/>
                <a:gd name="connsiteY3" fmla="*/ 970395 h 1141935"/>
                <a:gd name="connsiteX4" fmla="*/ 649877 w 1228017"/>
                <a:gd name="connsiteY4" fmla="*/ 858728 h 1141935"/>
                <a:gd name="connsiteX5" fmla="*/ 633391 w 1228017"/>
                <a:gd name="connsiteY5" fmla="*/ 889761 h 1141935"/>
                <a:gd name="connsiteX6" fmla="*/ 649877 w 1228017"/>
                <a:gd name="connsiteY6" fmla="*/ 858728 h 1141935"/>
                <a:gd name="connsiteX7" fmla="*/ 725435 w 1228017"/>
                <a:gd name="connsiteY7" fmla="*/ 741292 h 1141935"/>
                <a:gd name="connsiteX8" fmla="*/ 704297 w 1228017"/>
                <a:gd name="connsiteY8" fmla="*/ 779510 h 1141935"/>
                <a:gd name="connsiteX9" fmla="*/ 725435 w 1228017"/>
                <a:gd name="connsiteY9" fmla="*/ 741292 h 1141935"/>
                <a:gd name="connsiteX10" fmla="*/ 774092 w 1228017"/>
                <a:gd name="connsiteY10" fmla="*/ 654889 h 1141935"/>
                <a:gd name="connsiteX11" fmla="*/ 834817 w 1228017"/>
                <a:gd name="connsiteY11" fmla="*/ 565911 h 1141935"/>
                <a:gd name="connsiteX12" fmla="*/ 749105 w 1228017"/>
                <a:gd name="connsiteY12" fmla="*/ 704516 h 1141935"/>
                <a:gd name="connsiteX13" fmla="*/ 774092 w 1228017"/>
                <a:gd name="connsiteY13" fmla="*/ 654889 h 1141935"/>
                <a:gd name="connsiteX14" fmla="*/ 897636 w 1228017"/>
                <a:gd name="connsiteY14" fmla="*/ 505853 h 1141935"/>
                <a:gd name="connsiteX15" fmla="*/ 945777 w 1228017"/>
                <a:gd name="connsiteY15" fmla="*/ 522799 h 1141935"/>
                <a:gd name="connsiteX16" fmla="*/ 919187 w 1228017"/>
                <a:gd name="connsiteY16" fmla="*/ 574898 h 1141935"/>
                <a:gd name="connsiteX17" fmla="*/ 873216 w 1228017"/>
                <a:gd name="connsiteY17" fmla="*/ 538560 h 1141935"/>
                <a:gd name="connsiteX18" fmla="*/ 897636 w 1228017"/>
                <a:gd name="connsiteY18" fmla="*/ 505853 h 1141935"/>
                <a:gd name="connsiteX19" fmla="*/ 904638 w 1228017"/>
                <a:gd name="connsiteY19" fmla="*/ 759088 h 1141935"/>
                <a:gd name="connsiteX20" fmla="*/ 922675 w 1228017"/>
                <a:gd name="connsiteY20" fmla="*/ 725660 h 1141935"/>
                <a:gd name="connsiteX21" fmla="*/ 904638 w 1228017"/>
                <a:gd name="connsiteY21" fmla="*/ 759088 h 1141935"/>
                <a:gd name="connsiteX22" fmla="*/ 698431 w 1228017"/>
                <a:gd name="connsiteY22" fmla="*/ 1041835 h 1141935"/>
                <a:gd name="connsiteX23" fmla="*/ 736598 w 1228017"/>
                <a:gd name="connsiteY23" fmla="*/ 1004055 h 1141935"/>
                <a:gd name="connsiteX24" fmla="*/ 698431 w 1228017"/>
                <a:gd name="connsiteY24" fmla="*/ 1041835 h 1141935"/>
                <a:gd name="connsiteX25" fmla="*/ 595405 w 1228017"/>
                <a:gd name="connsiteY25" fmla="*/ 937997 h 1141935"/>
                <a:gd name="connsiteX26" fmla="*/ 605535 w 1228017"/>
                <a:gd name="connsiteY26" fmla="*/ 916828 h 1141935"/>
                <a:gd name="connsiteX27" fmla="*/ 595405 w 1228017"/>
                <a:gd name="connsiteY27" fmla="*/ 937997 h 1141935"/>
                <a:gd name="connsiteX28" fmla="*/ 538272 w 1228017"/>
                <a:gd name="connsiteY28" fmla="*/ 638870 h 1141935"/>
                <a:gd name="connsiteX29" fmla="*/ 554706 w 1228017"/>
                <a:gd name="connsiteY29" fmla="*/ 607966 h 1141935"/>
                <a:gd name="connsiteX30" fmla="*/ 538272 w 1228017"/>
                <a:gd name="connsiteY30" fmla="*/ 638870 h 1141935"/>
                <a:gd name="connsiteX31" fmla="*/ 366019 w 1228017"/>
                <a:gd name="connsiteY31" fmla="*/ 1057390 h 1141935"/>
                <a:gd name="connsiteX32" fmla="*/ 388371 w 1228017"/>
                <a:gd name="connsiteY32" fmla="*/ 995659 h 1141935"/>
                <a:gd name="connsiteX33" fmla="*/ 366019 w 1228017"/>
                <a:gd name="connsiteY33" fmla="*/ 1057390 h 1141935"/>
                <a:gd name="connsiteX34" fmla="*/ 545688 w 1228017"/>
                <a:gd name="connsiteY34" fmla="*/ 422541 h 1141935"/>
                <a:gd name="connsiteX35" fmla="*/ 532458 w 1228017"/>
                <a:gd name="connsiteY35" fmla="*/ 448578 h 1141935"/>
                <a:gd name="connsiteX36" fmla="*/ 545688 w 1228017"/>
                <a:gd name="connsiteY36" fmla="*/ 422541 h 1141935"/>
                <a:gd name="connsiteX37" fmla="*/ 667965 w 1228017"/>
                <a:gd name="connsiteY37" fmla="*/ 286459 h 1141935"/>
                <a:gd name="connsiteX38" fmla="*/ 671480 w 1228017"/>
                <a:gd name="connsiteY38" fmla="*/ 302530 h 1141935"/>
                <a:gd name="connsiteX39" fmla="*/ 649050 w 1228017"/>
                <a:gd name="connsiteY39" fmla="*/ 315844 h 1141935"/>
                <a:gd name="connsiteX40" fmla="*/ 667965 w 1228017"/>
                <a:gd name="connsiteY40" fmla="*/ 286459 h 1141935"/>
                <a:gd name="connsiteX41" fmla="*/ 798486 w 1228017"/>
                <a:gd name="connsiteY41" fmla="*/ 977992 h 1141935"/>
                <a:gd name="connsiteX42" fmla="*/ 986449 w 1228017"/>
                <a:gd name="connsiteY42" fmla="*/ 718036 h 1141935"/>
                <a:gd name="connsiteX43" fmla="*/ 943890 w 1228017"/>
                <a:gd name="connsiteY43" fmla="*/ 601064 h 1141935"/>
                <a:gd name="connsiteX44" fmla="*/ 1008827 w 1228017"/>
                <a:gd name="connsiteY44" fmla="*/ 473224 h 1141935"/>
                <a:gd name="connsiteX45" fmla="*/ 1035495 w 1228017"/>
                <a:gd name="connsiteY45" fmla="*/ 469567 h 1141935"/>
                <a:gd name="connsiteX46" fmla="*/ 1228006 w 1228017"/>
                <a:gd name="connsiteY46" fmla="*/ 143476 h 1141935"/>
                <a:gd name="connsiteX47" fmla="*/ 1181700 w 1228017"/>
                <a:gd name="connsiteY47" fmla="*/ -100 h 1141935"/>
                <a:gd name="connsiteX48" fmla="*/ 1067950 w 1228017"/>
                <a:gd name="connsiteY48" fmla="*/ 203585 h 1141935"/>
                <a:gd name="connsiteX49" fmla="*/ 1105419 w 1228017"/>
                <a:gd name="connsiteY49" fmla="*/ 307011 h 1141935"/>
                <a:gd name="connsiteX50" fmla="*/ 1064126 w 1228017"/>
                <a:gd name="connsiteY50" fmla="*/ 214916 h 1141935"/>
                <a:gd name="connsiteX51" fmla="*/ 1027200 w 1228017"/>
                <a:gd name="connsiteY51" fmla="*/ 277703 h 1141935"/>
                <a:gd name="connsiteX52" fmla="*/ 1066219 w 1228017"/>
                <a:gd name="connsiteY52" fmla="*/ 378683 h 1141935"/>
                <a:gd name="connsiteX53" fmla="*/ 1020921 w 1228017"/>
                <a:gd name="connsiteY53" fmla="*/ 287490 h 1141935"/>
                <a:gd name="connsiteX54" fmla="*/ 1018957 w 1228017"/>
                <a:gd name="connsiteY54" fmla="*/ 317364 h 1141935"/>
                <a:gd name="connsiteX55" fmla="*/ 1008336 w 1228017"/>
                <a:gd name="connsiteY55" fmla="*/ 307088 h 1141935"/>
                <a:gd name="connsiteX56" fmla="*/ 1038751 w 1228017"/>
                <a:gd name="connsiteY56" fmla="*/ 426739 h 1141935"/>
                <a:gd name="connsiteX57" fmla="*/ 992548 w 1228017"/>
                <a:gd name="connsiteY57" fmla="*/ 331580 h 1141935"/>
                <a:gd name="connsiteX58" fmla="*/ 928799 w 1228017"/>
                <a:gd name="connsiteY58" fmla="*/ 435933 h 1141935"/>
                <a:gd name="connsiteX59" fmla="*/ 930918 w 1228017"/>
                <a:gd name="connsiteY59" fmla="*/ 464931 h 1141935"/>
                <a:gd name="connsiteX60" fmla="*/ 912029 w 1228017"/>
                <a:gd name="connsiteY60" fmla="*/ 445925 h 1141935"/>
                <a:gd name="connsiteX61" fmla="*/ 847092 w 1228017"/>
                <a:gd name="connsiteY61" fmla="*/ 525349 h 1141935"/>
                <a:gd name="connsiteX62" fmla="*/ 800682 w 1228017"/>
                <a:gd name="connsiteY62" fmla="*/ 554399 h 1141935"/>
                <a:gd name="connsiteX63" fmla="*/ 549978 w 1228017"/>
                <a:gd name="connsiteY63" fmla="*/ 933207 h 1141935"/>
                <a:gd name="connsiteX64" fmla="*/ 542665 w 1228017"/>
                <a:gd name="connsiteY64" fmla="*/ 928468 h 1141935"/>
                <a:gd name="connsiteX65" fmla="*/ 831122 w 1228017"/>
                <a:gd name="connsiteY65" fmla="*/ 490968 h 1141935"/>
                <a:gd name="connsiteX66" fmla="*/ 729543 w 1228017"/>
                <a:gd name="connsiteY66" fmla="*/ 287850 h 1141935"/>
                <a:gd name="connsiteX67" fmla="*/ 378448 w 1228017"/>
                <a:gd name="connsiteY67" fmla="*/ 844203 h 1141935"/>
                <a:gd name="connsiteX68" fmla="*/ 299299 w 1228017"/>
                <a:gd name="connsiteY68" fmla="*/ 810903 h 1141935"/>
                <a:gd name="connsiteX69" fmla="*/ 709698 w 1228017"/>
                <a:gd name="connsiteY69" fmla="*/ 264801 h 1141935"/>
                <a:gd name="connsiteX70" fmla="*/ 610496 w 1228017"/>
                <a:gd name="connsiteY70" fmla="*/ 149554 h 1141935"/>
                <a:gd name="connsiteX71" fmla="*/ 128519 w 1228017"/>
                <a:gd name="connsiteY71" fmla="*/ 763929 h 1141935"/>
                <a:gd name="connsiteX72" fmla="*/ -11 w 1228017"/>
                <a:gd name="connsiteY72" fmla="*/ 775081 h 1141935"/>
                <a:gd name="connsiteX73" fmla="*/ 121491 w 1228017"/>
                <a:gd name="connsiteY73" fmla="*/ 780231 h 1141935"/>
                <a:gd name="connsiteX74" fmla="*/ 112421 w 1228017"/>
                <a:gd name="connsiteY74" fmla="*/ 815823 h 1141935"/>
                <a:gd name="connsiteX75" fmla="*/ 29989 w 1228017"/>
                <a:gd name="connsiteY75" fmla="*/ 960068 h 1141935"/>
                <a:gd name="connsiteX76" fmla="*/ 77174 w 1228017"/>
                <a:gd name="connsiteY76" fmla="*/ 972970 h 1141935"/>
                <a:gd name="connsiteX77" fmla="*/ 209736 w 1228017"/>
                <a:gd name="connsiteY77" fmla="*/ 874618 h 1141935"/>
                <a:gd name="connsiteX78" fmla="*/ 229400 w 1228017"/>
                <a:gd name="connsiteY78" fmla="*/ 887211 h 1141935"/>
                <a:gd name="connsiteX79" fmla="*/ 288265 w 1228017"/>
                <a:gd name="connsiteY79" fmla="*/ 828055 h 1141935"/>
                <a:gd name="connsiteX80" fmla="*/ 372996 w 1228017"/>
                <a:gd name="connsiteY80" fmla="*/ 858032 h 1141935"/>
                <a:gd name="connsiteX81" fmla="*/ 329455 w 1228017"/>
                <a:gd name="connsiteY81" fmla="*/ 958008 h 1141935"/>
                <a:gd name="connsiteX82" fmla="*/ 347517 w 1228017"/>
                <a:gd name="connsiteY82" fmla="*/ 973022 h 1141935"/>
                <a:gd name="connsiteX83" fmla="*/ 317594 w 1228017"/>
                <a:gd name="connsiteY83" fmla="*/ 1067898 h 1141935"/>
                <a:gd name="connsiteX84" fmla="*/ 97071 w 1228017"/>
                <a:gd name="connsiteY84" fmla="*/ 1044385 h 1141935"/>
                <a:gd name="connsiteX85" fmla="*/ 270022 w 1228017"/>
                <a:gd name="connsiteY85" fmla="*/ 1071992 h 1141935"/>
                <a:gd name="connsiteX86" fmla="*/ 319791 w 1228017"/>
                <a:gd name="connsiteY86" fmla="*/ 1096948 h 1141935"/>
                <a:gd name="connsiteX87" fmla="*/ 240719 w 1228017"/>
                <a:gd name="connsiteY87" fmla="*/ 1112091 h 1141935"/>
                <a:gd name="connsiteX88" fmla="*/ 335993 w 1228017"/>
                <a:gd name="connsiteY88" fmla="*/ 1141836 h 1141935"/>
                <a:gd name="connsiteX89" fmla="*/ 454885 w 1228017"/>
                <a:gd name="connsiteY89" fmla="*/ 1134908 h 1141935"/>
                <a:gd name="connsiteX90" fmla="*/ 427132 w 1228017"/>
                <a:gd name="connsiteY90" fmla="*/ 1124092 h 1141935"/>
                <a:gd name="connsiteX91" fmla="*/ 567032 w 1228017"/>
                <a:gd name="connsiteY91" fmla="*/ 1116752 h 1141935"/>
                <a:gd name="connsiteX92" fmla="*/ 408682 w 1228017"/>
                <a:gd name="connsiteY92" fmla="*/ 1088140 h 1141935"/>
                <a:gd name="connsiteX93" fmla="*/ 437520 w 1228017"/>
                <a:gd name="connsiteY93" fmla="*/ 1027078 h 1141935"/>
                <a:gd name="connsiteX94" fmla="*/ 456978 w 1228017"/>
                <a:gd name="connsiteY94" fmla="*/ 1029190 h 1141935"/>
                <a:gd name="connsiteX95" fmla="*/ 537910 w 1228017"/>
                <a:gd name="connsiteY95" fmla="*/ 935885 h 1141935"/>
                <a:gd name="connsiteX96" fmla="*/ 577730 w 1228017"/>
                <a:gd name="connsiteY96" fmla="*/ 992363 h 1141935"/>
                <a:gd name="connsiteX97" fmla="*/ 621659 w 1228017"/>
                <a:gd name="connsiteY97" fmla="*/ 1048042 h 1141935"/>
                <a:gd name="connsiteX98" fmla="*/ 798486 w 1228017"/>
                <a:gd name="connsiteY98" fmla="*/ 977992 h 114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228017" h="1141935">
                  <a:moveTo>
                    <a:pt x="629954" y="970395"/>
                  </a:moveTo>
                  <a:cubicBezTo>
                    <a:pt x="714504" y="843559"/>
                    <a:pt x="790630" y="711057"/>
                    <a:pt x="870090" y="591870"/>
                  </a:cubicBezTo>
                  <a:cubicBezTo>
                    <a:pt x="877919" y="576238"/>
                    <a:pt x="894793" y="601682"/>
                    <a:pt x="906783" y="604953"/>
                  </a:cubicBezTo>
                  <a:cubicBezTo>
                    <a:pt x="810605" y="708945"/>
                    <a:pt x="734530" y="904646"/>
                    <a:pt x="629954" y="970395"/>
                  </a:cubicBezTo>
                  <a:close/>
                  <a:moveTo>
                    <a:pt x="649877" y="858728"/>
                  </a:moveTo>
                  <a:cubicBezTo>
                    <a:pt x="657293" y="857955"/>
                    <a:pt x="637499" y="881030"/>
                    <a:pt x="633391" y="889761"/>
                  </a:cubicBezTo>
                  <a:cubicBezTo>
                    <a:pt x="625923" y="890534"/>
                    <a:pt x="645743" y="867484"/>
                    <a:pt x="649877" y="858728"/>
                  </a:cubicBezTo>
                  <a:close/>
                  <a:moveTo>
                    <a:pt x="725435" y="741292"/>
                  </a:moveTo>
                  <a:cubicBezTo>
                    <a:pt x="731766" y="742734"/>
                    <a:pt x="709672" y="768513"/>
                    <a:pt x="704297" y="779510"/>
                  </a:cubicBezTo>
                  <a:cubicBezTo>
                    <a:pt x="697966" y="777991"/>
                    <a:pt x="720060" y="752314"/>
                    <a:pt x="725435" y="741292"/>
                  </a:cubicBezTo>
                  <a:close/>
                  <a:moveTo>
                    <a:pt x="774092" y="654889"/>
                  </a:moveTo>
                  <a:cubicBezTo>
                    <a:pt x="789364" y="628620"/>
                    <a:pt x="814352" y="591201"/>
                    <a:pt x="834817" y="565911"/>
                  </a:cubicBezTo>
                  <a:cubicBezTo>
                    <a:pt x="817479" y="593492"/>
                    <a:pt x="767038" y="679381"/>
                    <a:pt x="749105" y="704516"/>
                  </a:cubicBezTo>
                  <a:cubicBezTo>
                    <a:pt x="714814" y="752572"/>
                    <a:pt x="767296" y="666478"/>
                    <a:pt x="774092" y="654889"/>
                  </a:cubicBezTo>
                  <a:close/>
                  <a:moveTo>
                    <a:pt x="897636" y="505853"/>
                  </a:moveTo>
                  <a:cubicBezTo>
                    <a:pt x="915130" y="517829"/>
                    <a:pt x="931952" y="527306"/>
                    <a:pt x="945777" y="522799"/>
                  </a:cubicBezTo>
                  <a:cubicBezTo>
                    <a:pt x="951332" y="536964"/>
                    <a:pt x="926525" y="557824"/>
                    <a:pt x="919187" y="574898"/>
                  </a:cubicBezTo>
                  <a:cubicBezTo>
                    <a:pt x="900995" y="563387"/>
                    <a:pt x="887765" y="550793"/>
                    <a:pt x="873216" y="538560"/>
                  </a:cubicBezTo>
                  <a:cubicBezTo>
                    <a:pt x="880659" y="524267"/>
                    <a:pt x="889470" y="516387"/>
                    <a:pt x="897636" y="505853"/>
                  </a:cubicBezTo>
                  <a:close/>
                  <a:moveTo>
                    <a:pt x="904638" y="759088"/>
                  </a:moveTo>
                  <a:cubicBezTo>
                    <a:pt x="903527" y="748786"/>
                    <a:pt x="912804" y="732252"/>
                    <a:pt x="922675" y="725660"/>
                  </a:cubicBezTo>
                  <a:cubicBezTo>
                    <a:pt x="924587" y="735060"/>
                    <a:pt x="909367" y="748168"/>
                    <a:pt x="904638" y="759088"/>
                  </a:cubicBezTo>
                  <a:close/>
                  <a:moveTo>
                    <a:pt x="698431" y="1041835"/>
                  </a:moveTo>
                  <a:cubicBezTo>
                    <a:pt x="703083" y="1030555"/>
                    <a:pt x="725822" y="1019069"/>
                    <a:pt x="736598" y="1004055"/>
                  </a:cubicBezTo>
                  <a:cubicBezTo>
                    <a:pt x="733962" y="1024374"/>
                    <a:pt x="710628" y="1033182"/>
                    <a:pt x="698431" y="1041835"/>
                  </a:cubicBezTo>
                  <a:close/>
                  <a:moveTo>
                    <a:pt x="595405" y="937997"/>
                  </a:moveTo>
                  <a:cubicBezTo>
                    <a:pt x="586826" y="941809"/>
                    <a:pt x="602770" y="922468"/>
                    <a:pt x="605535" y="916828"/>
                  </a:cubicBezTo>
                  <a:cubicBezTo>
                    <a:pt x="614062" y="913068"/>
                    <a:pt x="598093" y="932306"/>
                    <a:pt x="595405" y="937997"/>
                  </a:cubicBezTo>
                  <a:close/>
                  <a:moveTo>
                    <a:pt x="538272" y="638870"/>
                  </a:moveTo>
                  <a:cubicBezTo>
                    <a:pt x="535791" y="630294"/>
                    <a:pt x="550469" y="617959"/>
                    <a:pt x="554706" y="607966"/>
                  </a:cubicBezTo>
                  <a:cubicBezTo>
                    <a:pt x="557885" y="607425"/>
                    <a:pt x="546980" y="636501"/>
                    <a:pt x="538272" y="638870"/>
                  </a:cubicBezTo>
                  <a:close/>
                  <a:moveTo>
                    <a:pt x="366019" y="1057390"/>
                  </a:moveTo>
                  <a:cubicBezTo>
                    <a:pt x="364882" y="1038668"/>
                    <a:pt x="377286" y="1017086"/>
                    <a:pt x="388371" y="995659"/>
                  </a:cubicBezTo>
                  <a:cubicBezTo>
                    <a:pt x="385865" y="1015257"/>
                    <a:pt x="378423" y="1035757"/>
                    <a:pt x="366019" y="1057390"/>
                  </a:cubicBezTo>
                  <a:close/>
                  <a:moveTo>
                    <a:pt x="545688" y="422541"/>
                  </a:moveTo>
                  <a:cubicBezTo>
                    <a:pt x="549228" y="429546"/>
                    <a:pt x="535714" y="440182"/>
                    <a:pt x="532458" y="448578"/>
                  </a:cubicBezTo>
                  <a:cubicBezTo>
                    <a:pt x="521941" y="440105"/>
                    <a:pt x="542355" y="429546"/>
                    <a:pt x="545688" y="422541"/>
                  </a:cubicBezTo>
                  <a:close/>
                  <a:moveTo>
                    <a:pt x="667965" y="286459"/>
                  </a:moveTo>
                  <a:cubicBezTo>
                    <a:pt x="673237" y="290940"/>
                    <a:pt x="668637" y="297585"/>
                    <a:pt x="671480" y="302530"/>
                  </a:cubicBezTo>
                  <a:cubicBezTo>
                    <a:pt x="664968" y="311569"/>
                    <a:pt x="655149" y="305208"/>
                    <a:pt x="649050" y="315844"/>
                  </a:cubicBezTo>
                  <a:cubicBezTo>
                    <a:pt x="646466" y="303405"/>
                    <a:pt x="663392" y="298306"/>
                    <a:pt x="667965" y="286459"/>
                  </a:cubicBezTo>
                  <a:close/>
                  <a:moveTo>
                    <a:pt x="798486" y="977992"/>
                  </a:moveTo>
                  <a:cubicBezTo>
                    <a:pt x="849624" y="910441"/>
                    <a:pt x="950867" y="792232"/>
                    <a:pt x="986449" y="718036"/>
                  </a:cubicBezTo>
                  <a:cubicBezTo>
                    <a:pt x="1010094" y="668719"/>
                    <a:pt x="968878" y="634106"/>
                    <a:pt x="943890" y="601064"/>
                  </a:cubicBezTo>
                  <a:cubicBezTo>
                    <a:pt x="974485" y="556923"/>
                    <a:pt x="976217" y="511133"/>
                    <a:pt x="1008827" y="473224"/>
                  </a:cubicBezTo>
                  <a:cubicBezTo>
                    <a:pt x="1016967" y="468434"/>
                    <a:pt x="1028750" y="480589"/>
                    <a:pt x="1035495" y="469567"/>
                  </a:cubicBezTo>
                  <a:cubicBezTo>
                    <a:pt x="1115419" y="365858"/>
                    <a:pt x="1156325" y="252439"/>
                    <a:pt x="1228006" y="143476"/>
                  </a:cubicBezTo>
                  <a:cubicBezTo>
                    <a:pt x="1214208" y="95266"/>
                    <a:pt x="1201804" y="46720"/>
                    <a:pt x="1181700" y="-100"/>
                  </a:cubicBezTo>
                  <a:cubicBezTo>
                    <a:pt x="1143766" y="67761"/>
                    <a:pt x="1105626" y="135724"/>
                    <a:pt x="1067950" y="203585"/>
                  </a:cubicBezTo>
                  <a:cubicBezTo>
                    <a:pt x="1080018" y="238172"/>
                    <a:pt x="1101207" y="270698"/>
                    <a:pt x="1105419" y="307011"/>
                  </a:cubicBezTo>
                  <a:cubicBezTo>
                    <a:pt x="1087434" y="277266"/>
                    <a:pt x="1081930" y="244713"/>
                    <a:pt x="1064126" y="214916"/>
                  </a:cubicBezTo>
                  <a:cubicBezTo>
                    <a:pt x="1049268" y="236343"/>
                    <a:pt x="1043893" y="255813"/>
                    <a:pt x="1027200" y="277703"/>
                  </a:cubicBezTo>
                  <a:cubicBezTo>
                    <a:pt x="1039526" y="311492"/>
                    <a:pt x="1069682" y="341392"/>
                    <a:pt x="1066219" y="378683"/>
                  </a:cubicBezTo>
                  <a:cubicBezTo>
                    <a:pt x="1049965" y="348525"/>
                    <a:pt x="1040895" y="316823"/>
                    <a:pt x="1020921" y="287490"/>
                  </a:cubicBezTo>
                  <a:cubicBezTo>
                    <a:pt x="1003039" y="299851"/>
                    <a:pt x="1028311" y="313835"/>
                    <a:pt x="1018957" y="317364"/>
                  </a:cubicBezTo>
                  <a:cubicBezTo>
                    <a:pt x="1018052" y="314067"/>
                    <a:pt x="1013091" y="296426"/>
                    <a:pt x="1008336" y="307088"/>
                  </a:cubicBezTo>
                  <a:cubicBezTo>
                    <a:pt x="993013" y="352517"/>
                    <a:pt x="1048182" y="382623"/>
                    <a:pt x="1038751" y="426739"/>
                  </a:cubicBezTo>
                  <a:cubicBezTo>
                    <a:pt x="1019319" y="395912"/>
                    <a:pt x="1013324" y="362123"/>
                    <a:pt x="992548" y="331580"/>
                  </a:cubicBezTo>
                  <a:cubicBezTo>
                    <a:pt x="967793" y="367119"/>
                    <a:pt x="954511" y="400213"/>
                    <a:pt x="928799" y="435933"/>
                  </a:cubicBezTo>
                  <a:cubicBezTo>
                    <a:pt x="924381" y="446260"/>
                    <a:pt x="943218" y="459677"/>
                    <a:pt x="930918" y="464931"/>
                  </a:cubicBezTo>
                  <a:cubicBezTo>
                    <a:pt x="923476" y="458956"/>
                    <a:pt x="926551" y="443813"/>
                    <a:pt x="912029" y="445925"/>
                  </a:cubicBezTo>
                  <a:cubicBezTo>
                    <a:pt x="887842" y="460965"/>
                    <a:pt x="867273" y="492281"/>
                    <a:pt x="847092" y="525349"/>
                  </a:cubicBezTo>
                  <a:cubicBezTo>
                    <a:pt x="828461" y="530165"/>
                    <a:pt x="813654" y="538869"/>
                    <a:pt x="800682" y="554399"/>
                  </a:cubicBezTo>
                  <a:cubicBezTo>
                    <a:pt x="709930" y="661997"/>
                    <a:pt x="651557" y="841885"/>
                    <a:pt x="549978" y="933207"/>
                  </a:cubicBezTo>
                  <a:cubicBezTo>
                    <a:pt x="547549" y="931636"/>
                    <a:pt x="545068" y="930039"/>
                    <a:pt x="542665" y="928468"/>
                  </a:cubicBezTo>
                  <a:cubicBezTo>
                    <a:pt x="628610" y="774797"/>
                    <a:pt x="738355" y="646184"/>
                    <a:pt x="831122" y="490968"/>
                  </a:cubicBezTo>
                  <a:cubicBezTo>
                    <a:pt x="795902" y="423545"/>
                    <a:pt x="765487" y="355067"/>
                    <a:pt x="729543" y="287850"/>
                  </a:cubicBezTo>
                  <a:cubicBezTo>
                    <a:pt x="609773" y="478503"/>
                    <a:pt x="482379" y="657954"/>
                    <a:pt x="378448" y="844203"/>
                  </a:cubicBezTo>
                  <a:cubicBezTo>
                    <a:pt x="351523" y="830631"/>
                    <a:pt x="326561" y="826201"/>
                    <a:pt x="299299" y="810903"/>
                  </a:cubicBezTo>
                  <a:cubicBezTo>
                    <a:pt x="440672" y="649738"/>
                    <a:pt x="568221" y="425657"/>
                    <a:pt x="709698" y="264801"/>
                  </a:cubicBezTo>
                  <a:cubicBezTo>
                    <a:pt x="721559" y="216564"/>
                    <a:pt x="648947" y="186768"/>
                    <a:pt x="610496" y="149554"/>
                  </a:cubicBezTo>
                  <a:cubicBezTo>
                    <a:pt x="449251" y="351616"/>
                    <a:pt x="291857" y="571602"/>
                    <a:pt x="128519" y="763929"/>
                  </a:cubicBezTo>
                  <a:cubicBezTo>
                    <a:pt x="85882" y="762229"/>
                    <a:pt x="26785" y="736888"/>
                    <a:pt x="-11" y="775081"/>
                  </a:cubicBezTo>
                  <a:cubicBezTo>
                    <a:pt x="39137" y="770677"/>
                    <a:pt x="79784" y="772994"/>
                    <a:pt x="121491" y="780231"/>
                  </a:cubicBezTo>
                  <a:cubicBezTo>
                    <a:pt x="106891" y="794550"/>
                    <a:pt x="114643" y="804105"/>
                    <a:pt x="112421" y="815823"/>
                  </a:cubicBezTo>
                  <a:cubicBezTo>
                    <a:pt x="79500" y="858702"/>
                    <a:pt x="35648" y="921927"/>
                    <a:pt x="29989" y="960068"/>
                  </a:cubicBezTo>
                  <a:cubicBezTo>
                    <a:pt x="51670" y="970858"/>
                    <a:pt x="58853" y="964832"/>
                    <a:pt x="77174" y="972970"/>
                  </a:cubicBezTo>
                  <a:cubicBezTo>
                    <a:pt x="122679" y="946109"/>
                    <a:pt x="169890" y="926923"/>
                    <a:pt x="209736" y="874618"/>
                  </a:cubicBezTo>
                  <a:cubicBezTo>
                    <a:pt x="216299" y="878790"/>
                    <a:pt x="222863" y="883013"/>
                    <a:pt x="229400" y="887211"/>
                  </a:cubicBezTo>
                  <a:cubicBezTo>
                    <a:pt x="249246" y="868540"/>
                    <a:pt x="268549" y="847113"/>
                    <a:pt x="288265" y="828055"/>
                  </a:cubicBezTo>
                  <a:cubicBezTo>
                    <a:pt x="316354" y="837198"/>
                    <a:pt x="343745" y="843533"/>
                    <a:pt x="372996" y="858032"/>
                  </a:cubicBezTo>
                  <a:cubicBezTo>
                    <a:pt x="351316" y="892877"/>
                    <a:pt x="341290" y="925326"/>
                    <a:pt x="329455" y="958008"/>
                  </a:cubicBezTo>
                  <a:cubicBezTo>
                    <a:pt x="334390" y="963287"/>
                    <a:pt x="349249" y="966403"/>
                    <a:pt x="347517" y="973022"/>
                  </a:cubicBezTo>
                  <a:cubicBezTo>
                    <a:pt x="335889" y="1005034"/>
                    <a:pt x="329713" y="1035835"/>
                    <a:pt x="317594" y="1067898"/>
                  </a:cubicBezTo>
                  <a:cubicBezTo>
                    <a:pt x="240538" y="1043664"/>
                    <a:pt x="165988" y="1031431"/>
                    <a:pt x="97071" y="1044385"/>
                  </a:cubicBezTo>
                  <a:cubicBezTo>
                    <a:pt x="152060" y="1057313"/>
                    <a:pt x="212888" y="1059116"/>
                    <a:pt x="270022" y="1071992"/>
                  </a:cubicBezTo>
                  <a:cubicBezTo>
                    <a:pt x="286405" y="1075727"/>
                    <a:pt x="315811" y="1075006"/>
                    <a:pt x="319791" y="1096948"/>
                  </a:cubicBezTo>
                  <a:cubicBezTo>
                    <a:pt x="294777" y="1101712"/>
                    <a:pt x="255732" y="1093935"/>
                    <a:pt x="240719" y="1112091"/>
                  </a:cubicBezTo>
                  <a:cubicBezTo>
                    <a:pt x="273019" y="1121079"/>
                    <a:pt x="311082" y="1109850"/>
                    <a:pt x="335993" y="1141836"/>
                  </a:cubicBezTo>
                  <a:cubicBezTo>
                    <a:pt x="368862" y="1115413"/>
                    <a:pt x="425995" y="1148043"/>
                    <a:pt x="454885" y="1134908"/>
                  </a:cubicBezTo>
                  <a:cubicBezTo>
                    <a:pt x="447468" y="1136840"/>
                    <a:pt x="425065" y="1138952"/>
                    <a:pt x="427132" y="1124092"/>
                  </a:cubicBezTo>
                  <a:cubicBezTo>
                    <a:pt x="472870" y="1117576"/>
                    <a:pt x="521036" y="1122109"/>
                    <a:pt x="567032" y="1116752"/>
                  </a:cubicBezTo>
                  <a:cubicBezTo>
                    <a:pt x="531993" y="1111421"/>
                    <a:pt x="462120" y="1113147"/>
                    <a:pt x="408682" y="1088140"/>
                  </a:cubicBezTo>
                  <a:cubicBezTo>
                    <a:pt x="423178" y="1066739"/>
                    <a:pt x="433101" y="1046316"/>
                    <a:pt x="437520" y="1027078"/>
                  </a:cubicBezTo>
                  <a:cubicBezTo>
                    <a:pt x="442869" y="1022623"/>
                    <a:pt x="453024" y="1040187"/>
                    <a:pt x="456978" y="1029190"/>
                  </a:cubicBezTo>
                  <a:cubicBezTo>
                    <a:pt x="485687" y="1006038"/>
                    <a:pt x="508969" y="958008"/>
                    <a:pt x="537910" y="935885"/>
                  </a:cubicBezTo>
                  <a:cubicBezTo>
                    <a:pt x="566386" y="947758"/>
                    <a:pt x="568454" y="976267"/>
                    <a:pt x="577730" y="992363"/>
                  </a:cubicBezTo>
                  <a:cubicBezTo>
                    <a:pt x="589049" y="1011910"/>
                    <a:pt x="602511" y="1032332"/>
                    <a:pt x="621659" y="1048042"/>
                  </a:cubicBezTo>
                  <a:cubicBezTo>
                    <a:pt x="706571" y="1117550"/>
                    <a:pt x="746650" y="1046316"/>
                    <a:pt x="798486" y="97799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15" name="Freeform 335">
              <a:extLst>
                <a:ext uri="{FF2B5EF4-FFF2-40B4-BE49-F238E27FC236}">
                  <a16:creationId xmlns:a16="http://schemas.microsoft.com/office/drawing/2014/main" id="{D9202DBA-FC49-4A36-A880-4DA2C59A9824}"/>
                </a:ext>
              </a:extLst>
            </p:cNvPr>
            <p:cNvSpPr/>
            <p:nvPr/>
          </p:nvSpPr>
          <p:spPr>
            <a:xfrm rot="-1917689">
              <a:off x="5495934" y="2325758"/>
              <a:ext cx="395075" cy="751126"/>
            </a:xfrm>
            <a:custGeom>
              <a:avLst/>
              <a:gdLst>
                <a:gd name="connsiteX0" fmla="*/ 316309 w 395075"/>
                <a:gd name="connsiteY0" fmla="*/ 600109 h 751126"/>
                <a:gd name="connsiteX1" fmla="*/ 296722 w 395075"/>
                <a:gd name="connsiteY1" fmla="*/ 635983 h 751126"/>
                <a:gd name="connsiteX2" fmla="*/ 288350 w 395075"/>
                <a:gd name="connsiteY2" fmla="*/ 616797 h 751126"/>
                <a:gd name="connsiteX3" fmla="*/ 316309 w 395075"/>
                <a:gd name="connsiteY3" fmla="*/ 600109 h 751126"/>
                <a:gd name="connsiteX4" fmla="*/ 395045 w 395075"/>
                <a:gd name="connsiteY4" fmla="*/ 564054 h 751126"/>
                <a:gd name="connsiteX5" fmla="*/ 277032 w 395075"/>
                <a:gd name="connsiteY5" fmla="*/ 257175 h 751126"/>
                <a:gd name="connsiteX6" fmla="*/ 234317 w 395075"/>
                <a:gd name="connsiteY6" fmla="*/ 129618 h 751126"/>
                <a:gd name="connsiteX7" fmla="*/ 182585 w 395075"/>
                <a:gd name="connsiteY7" fmla="*/ -102 h 751126"/>
                <a:gd name="connsiteX8" fmla="*/ -30 w 395075"/>
                <a:gd name="connsiteY8" fmla="*/ 197530 h 751126"/>
                <a:gd name="connsiteX9" fmla="*/ 56871 w 395075"/>
                <a:gd name="connsiteY9" fmla="*/ 303016 h 751126"/>
                <a:gd name="connsiteX10" fmla="*/ 77646 w 395075"/>
                <a:gd name="connsiteY10" fmla="*/ 330135 h 751126"/>
                <a:gd name="connsiteX11" fmla="*/ 157623 w 395075"/>
                <a:gd name="connsiteY11" fmla="*/ 232709 h 751126"/>
                <a:gd name="connsiteX12" fmla="*/ 88680 w 395075"/>
                <a:gd name="connsiteY12" fmla="*/ 361348 h 751126"/>
                <a:gd name="connsiteX13" fmla="*/ 271347 w 395075"/>
                <a:gd name="connsiteY13" fmla="*/ 751024 h 751126"/>
                <a:gd name="connsiteX14" fmla="*/ 395045 w 395075"/>
                <a:gd name="connsiteY14" fmla="*/ 564054 h 751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5075" h="751126">
                  <a:moveTo>
                    <a:pt x="316309" y="600109"/>
                  </a:moveTo>
                  <a:cubicBezTo>
                    <a:pt x="317756" y="610384"/>
                    <a:pt x="301994" y="624342"/>
                    <a:pt x="296722" y="635983"/>
                  </a:cubicBezTo>
                  <a:cubicBezTo>
                    <a:pt x="293492" y="629699"/>
                    <a:pt x="291554" y="623081"/>
                    <a:pt x="288350" y="616797"/>
                  </a:cubicBezTo>
                  <a:cubicBezTo>
                    <a:pt x="296774" y="607294"/>
                    <a:pt x="307420" y="607783"/>
                    <a:pt x="316309" y="600109"/>
                  </a:cubicBezTo>
                  <a:close/>
                  <a:moveTo>
                    <a:pt x="395045" y="564054"/>
                  </a:moveTo>
                  <a:cubicBezTo>
                    <a:pt x="350470" y="462894"/>
                    <a:pt x="333829" y="355656"/>
                    <a:pt x="277032" y="257175"/>
                  </a:cubicBezTo>
                  <a:cubicBezTo>
                    <a:pt x="274319" y="212004"/>
                    <a:pt x="250054" y="172008"/>
                    <a:pt x="234317" y="129618"/>
                  </a:cubicBezTo>
                  <a:cubicBezTo>
                    <a:pt x="218296" y="86713"/>
                    <a:pt x="202559" y="38322"/>
                    <a:pt x="182585" y="-102"/>
                  </a:cubicBezTo>
                  <a:cubicBezTo>
                    <a:pt x="114495" y="32888"/>
                    <a:pt x="57026" y="114295"/>
                    <a:pt x="-30" y="197530"/>
                  </a:cubicBezTo>
                  <a:cubicBezTo>
                    <a:pt x="24467" y="228280"/>
                    <a:pt x="40669" y="270953"/>
                    <a:pt x="56871" y="303016"/>
                  </a:cubicBezTo>
                  <a:cubicBezTo>
                    <a:pt x="62375" y="313807"/>
                    <a:pt x="69016" y="328100"/>
                    <a:pt x="77646" y="330135"/>
                  </a:cubicBezTo>
                  <a:cubicBezTo>
                    <a:pt x="103900" y="295908"/>
                    <a:pt x="127441" y="249346"/>
                    <a:pt x="157623" y="232709"/>
                  </a:cubicBezTo>
                  <a:cubicBezTo>
                    <a:pt x="159380" y="270206"/>
                    <a:pt x="111368" y="318520"/>
                    <a:pt x="88680" y="361348"/>
                  </a:cubicBezTo>
                  <a:cubicBezTo>
                    <a:pt x="152868" y="490450"/>
                    <a:pt x="216022" y="619861"/>
                    <a:pt x="271347" y="751024"/>
                  </a:cubicBezTo>
                  <a:cubicBezTo>
                    <a:pt x="310831" y="676416"/>
                    <a:pt x="366827" y="634824"/>
                    <a:pt x="395045" y="56405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16" name="Freeform 336">
              <a:extLst>
                <a:ext uri="{FF2B5EF4-FFF2-40B4-BE49-F238E27FC236}">
                  <a16:creationId xmlns:a16="http://schemas.microsoft.com/office/drawing/2014/main" id="{9F00553A-1901-4EA3-9072-7BD3F17BB41F}"/>
                </a:ext>
              </a:extLst>
            </p:cNvPr>
            <p:cNvSpPr/>
            <p:nvPr/>
          </p:nvSpPr>
          <p:spPr>
            <a:xfrm rot="-1917689">
              <a:off x="5665027" y="2786882"/>
              <a:ext cx="213111" cy="395419"/>
            </a:xfrm>
            <a:custGeom>
              <a:avLst/>
              <a:gdLst>
                <a:gd name="connsiteX0" fmla="*/ 210447 w 213111"/>
                <a:gd name="connsiteY0" fmla="*/ 391789 h 395419"/>
                <a:gd name="connsiteX1" fmla="*/ 197346 w 213111"/>
                <a:gd name="connsiteY1" fmla="*/ 341982 h 395419"/>
                <a:gd name="connsiteX2" fmla="*/ 18866 w 213111"/>
                <a:gd name="connsiteY2" fmla="*/ -102 h 395419"/>
                <a:gd name="connsiteX3" fmla="*/ -24 w 213111"/>
                <a:gd name="connsiteY3" fmla="*/ 29257 h 395419"/>
                <a:gd name="connsiteX4" fmla="*/ 128765 w 213111"/>
                <a:gd name="connsiteY4" fmla="*/ 260085 h 395419"/>
                <a:gd name="connsiteX5" fmla="*/ 130497 w 213111"/>
                <a:gd name="connsiteY5" fmla="*/ 270309 h 395419"/>
                <a:gd name="connsiteX6" fmla="*/ 204866 w 213111"/>
                <a:gd name="connsiteY6" fmla="*/ 395111 h 395419"/>
                <a:gd name="connsiteX7" fmla="*/ 210447 w 213111"/>
                <a:gd name="connsiteY7" fmla="*/ 391789 h 395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3111" h="395419">
                  <a:moveTo>
                    <a:pt x="210447" y="391789"/>
                  </a:moveTo>
                  <a:cubicBezTo>
                    <a:pt x="219181" y="374405"/>
                    <a:pt x="204013" y="355785"/>
                    <a:pt x="197346" y="341982"/>
                  </a:cubicBezTo>
                  <a:cubicBezTo>
                    <a:pt x="141841" y="226220"/>
                    <a:pt x="82330" y="110999"/>
                    <a:pt x="18866" y="-102"/>
                  </a:cubicBezTo>
                  <a:cubicBezTo>
                    <a:pt x="12561" y="9684"/>
                    <a:pt x="6255" y="19496"/>
                    <a:pt x="-24" y="29257"/>
                  </a:cubicBezTo>
                  <a:cubicBezTo>
                    <a:pt x="44990" y="105745"/>
                    <a:pt x="77549" y="184937"/>
                    <a:pt x="128765" y="260085"/>
                  </a:cubicBezTo>
                  <a:cubicBezTo>
                    <a:pt x="128972" y="263099"/>
                    <a:pt x="129670" y="266627"/>
                    <a:pt x="130497" y="270309"/>
                  </a:cubicBezTo>
                  <a:cubicBezTo>
                    <a:pt x="159231" y="311051"/>
                    <a:pt x="177552" y="354060"/>
                    <a:pt x="204866" y="395111"/>
                  </a:cubicBezTo>
                  <a:cubicBezTo>
                    <a:pt x="207036" y="395755"/>
                    <a:pt x="209026" y="394956"/>
                    <a:pt x="210447" y="39178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17" name="Freeform 337">
              <a:extLst>
                <a:ext uri="{FF2B5EF4-FFF2-40B4-BE49-F238E27FC236}">
                  <a16:creationId xmlns:a16="http://schemas.microsoft.com/office/drawing/2014/main" id="{131F0856-29B4-48C4-A5F2-3C33FC5E0449}"/>
                </a:ext>
              </a:extLst>
            </p:cNvPr>
            <p:cNvSpPr/>
            <p:nvPr/>
          </p:nvSpPr>
          <p:spPr>
            <a:xfrm rot="-1917689">
              <a:off x="5827547" y="3030662"/>
              <a:ext cx="2661" cy="4893"/>
            </a:xfrm>
            <a:custGeom>
              <a:avLst/>
              <a:gdLst>
                <a:gd name="connsiteX0" fmla="*/ 2639 w 2661"/>
                <a:gd name="connsiteY0" fmla="*/ 4790 h 4893"/>
                <a:gd name="connsiteX1" fmla="*/ 2432 w 2661"/>
                <a:gd name="connsiteY1" fmla="*/ 3657 h 4893"/>
                <a:gd name="connsiteX2" fmla="*/ -22 w 2661"/>
                <a:gd name="connsiteY2" fmla="*/ -103 h 4893"/>
                <a:gd name="connsiteX3" fmla="*/ 2639 w 2661"/>
                <a:gd name="connsiteY3" fmla="*/ 4790 h 4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1" h="4893">
                  <a:moveTo>
                    <a:pt x="2639" y="4790"/>
                  </a:moveTo>
                  <a:cubicBezTo>
                    <a:pt x="2536" y="4378"/>
                    <a:pt x="2536" y="4043"/>
                    <a:pt x="2432" y="3657"/>
                  </a:cubicBezTo>
                  <a:cubicBezTo>
                    <a:pt x="1554" y="2421"/>
                    <a:pt x="882" y="1133"/>
                    <a:pt x="-22" y="-103"/>
                  </a:cubicBezTo>
                  <a:cubicBezTo>
                    <a:pt x="856" y="1468"/>
                    <a:pt x="1735" y="3219"/>
                    <a:pt x="2639" y="479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18" name="Freeform 338">
              <a:extLst>
                <a:ext uri="{FF2B5EF4-FFF2-40B4-BE49-F238E27FC236}">
                  <a16:creationId xmlns:a16="http://schemas.microsoft.com/office/drawing/2014/main" id="{47C942C6-CC67-4491-9643-1012D26C8D86}"/>
                </a:ext>
              </a:extLst>
            </p:cNvPr>
            <p:cNvSpPr/>
            <p:nvPr/>
          </p:nvSpPr>
          <p:spPr>
            <a:xfrm rot="-1917689">
              <a:off x="5862100" y="3005744"/>
              <a:ext cx="69896" cy="135900"/>
            </a:xfrm>
            <a:custGeom>
              <a:avLst/>
              <a:gdLst>
                <a:gd name="connsiteX0" fmla="*/ 66286 w 69896"/>
                <a:gd name="connsiteY0" fmla="*/ 135797 h 135900"/>
                <a:gd name="connsiteX1" fmla="*/ 54218 w 69896"/>
                <a:gd name="connsiteY1" fmla="*/ 100515 h 135900"/>
                <a:gd name="connsiteX2" fmla="*/ -21 w 69896"/>
                <a:gd name="connsiteY2" fmla="*/ -104 h 135900"/>
                <a:gd name="connsiteX3" fmla="*/ 45536 w 69896"/>
                <a:gd name="connsiteY3" fmla="*/ 108755 h 135900"/>
                <a:gd name="connsiteX4" fmla="*/ 66286 w 69896"/>
                <a:gd name="connsiteY4" fmla="*/ 135797 h 13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896" h="135900">
                  <a:moveTo>
                    <a:pt x="66286" y="135797"/>
                  </a:moveTo>
                  <a:cubicBezTo>
                    <a:pt x="77371" y="122096"/>
                    <a:pt x="59748" y="110507"/>
                    <a:pt x="54218" y="100515"/>
                  </a:cubicBezTo>
                  <a:cubicBezTo>
                    <a:pt x="35432" y="66520"/>
                    <a:pt x="17809" y="31856"/>
                    <a:pt x="-21" y="-104"/>
                  </a:cubicBezTo>
                  <a:cubicBezTo>
                    <a:pt x="7162" y="30105"/>
                    <a:pt x="31943" y="79294"/>
                    <a:pt x="45536" y="108755"/>
                  </a:cubicBezTo>
                  <a:cubicBezTo>
                    <a:pt x="50523" y="119598"/>
                    <a:pt x="57267" y="134689"/>
                    <a:pt x="66286" y="13579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19" name="Freeform 339">
              <a:extLst>
                <a:ext uri="{FF2B5EF4-FFF2-40B4-BE49-F238E27FC236}">
                  <a16:creationId xmlns:a16="http://schemas.microsoft.com/office/drawing/2014/main" id="{4EC6CE3B-82A6-4521-B666-A4C42A9627B5}"/>
                </a:ext>
              </a:extLst>
            </p:cNvPr>
            <p:cNvSpPr/>
            <p:nvPr/>
          </p:nvSpPr>
          <p:spPr>
            <a:xfrm rot="-1917689">
              <a:off x="5629209" y="2848440"/>
              <a:ext cx="260704" cy="419756"/>
            </a:xfrm>
            <a:custGeom>
              <a:avLst/>
              <a:gdLst>
                <a:gd name="connsiteX0" fmla="*/ 182722 w 260704"/>
                <a:gd name="connsiteY0" fmla="*/ 321302 h 419756"/>
                <a:gd name="connsiteX1" fmla="*/ 177218 w 260704"/>
                <a:gd name="connsiteY1" fmla="*/ 286663 h 419756"/>
                <a:gd name="connsiteX2" fmla="*/ 182722 w 260704"/>
                <a:gd name="connsiteY2" fmla="*/ 321302 h 419756"/>
                <a:gd name="connsiteX3" fmla="*/ 153884 w 260704"/>
                <a:gd name="connsiteY3" fmla="*/ 247595 h 419756"/>
                <a:gd name="connsiteX4" fmla="*/ 169672 w 260704"/>
                <a:gd name="connsiteY4" fmla="*/ 271495 h 419756"/>
                <a:gd name="connsiteX5" fmla="*/ 153884 w 260704"/>
                <a:gd name="connsiteY5" fmla="*/ 247595 h 419756"/>
                <a:gd name="connsiteX6" fmla="*/ 260682 w 260704"/>
                <a:gd name="connsiteY6" fmla="*/ 378037 h 419756"/>
                <a:gd name="connsiteX7" fmla="*/ 63675 w 260704"/>
                <a:gd name="connsiteY7" fmla="*/ -102 h 419756"/>
                <a:gd name="connsiteX8" fmla="*/ -22 w 260704"/>
                <a:gd name="connsiteY8" fmla="*/ 104277 h 419756"/>
                <a:gd name="connsiteX9" fmla="*/ 125563 w 260704"/>
                <a:gd name="connsiteY9" fmla="*/ 340050 h 419756"/>
                <a:gd name="connsiteX10" fmla="*/ 140705 w 260704"/>
                <a:gd name="connsiteY10" fmla="*/ 370440 h 419756"/>
                <a:gd name="connsiteX11" fmla="*/ 233912 w 260704"/>
                <a:gd name="connsiteY11" fmla="*/ 419655 h 419756"/>
                <a:gd name="connsiteX12" fmla="*/ 260682 w 260704"/>
                <a:gd name="connsiteY12" fmla="*/ 378037 h 419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0704" h="419756">
                  <a:moveTo>
                    <a:pt x="182722" y="321302"/>
                  </a:moveTo>
                  <a:cubicBezTo>
                    <a:pt x="175383" y="311001"/>
                    <a:pt x="173652" y="299411"/>
                    <a:pt x="177218" y="286663"/>
                  </a:cubicBezTo>
                  <a:cubicBezTo>
                    <a:pt x="181094" y="297789"/>
                    <a:pt x="194686" y="306751"/>
                    <a:pt x="182722" y="321302"/>
                  </a:cubicBezTo>
                  <a:close/>
                  <a:moveTo>
                    <a:pt x="153884" y="247595"/>
                  </a:moveTo>
                  <a:cubicBezTo>
                    <a:pt x="164297" y="246127"/>
                    <a:pt x="164194" y="264953"/>
                    <a:pt x="169672" y="271495"/>
                  </a:cubicBezTo>
                  <a:cubicBezTo>
                    <a:pt x="157269" y="273323"/>
                    <a:pt x="159026" y="254291"/>
                    <a:pt x="153884" y="247595"/>
                  </a:cubicBezTo>
                  <a:close/>
                  <a:moveTo>
                    <a:pt x="260682" y="378037"/>
                  </a:moveTo>
                  <a:cubicBezTo>
                    <a:pt x="197838" y="251330"/>
                    <a:pt x="145330" y="122485"/>
                    <a:pt x="63675" y="-102"/>
                  </a:cubicBezTo>
                  <a:cubicBezTo>
                    <a:pt x="46284" y="33841"/>
                    <a:pt x="22717" y="69098"/>
                    <a:pt x="-22" y="104277"/>
                  </a:cubicBezTo>
                  <a:cubicBezTo>
                    <a:pt x="44242" y="179787"/>
                    <a:pt x="87448" y="263794"/>
                    <a:pt x="125563" y="340050"/>
                  </a:cubicBezTo>
                  <a:cubicBezTo>
                    <a:pt x="130912" y="350712"/>
                    <a:pt x="135718" y="365418"/>
                    <a:pt x="140705" y="370440"/>
                  </a:cubicBezTo>
                  <a:cubicBezTo>
                    <a:pt x="166158" y="396219"/>
                    <a:pt x="205694" y="393953"/>
                    <a:pt x="233912" y="419655"/>
                  </a:cubicBezTo>
                  <a:cubicBezTo>
                    <a:pt x="242801" y="405799"/>
                    <a:pt x="251742" y="391918"/>
                    <a:pt x="260682" y="37803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20" name="Freeform 340">
              <a:extLst>
                <a:ext uri="{FF2B5EF4-FFF2-40B4-BE49-F238E27FC236}">
                  <a16:creationId xmlns:a16="http://schemas.microsoft.com/office/drawing/2014/main" id="{97ABEB59-31A5-4ABA-91B3-650C3A66EAAF}"/>
                </a:ext>
              </a:extLst>
            </p:cNvPr>
            <p:cNvSpPr/>
            <p:nvPr/>
          </p:nvSpPr>
          <p:spPr>
            <a:xfrm rot="-1917689">
              <a:off x="5623603" y="3005208"/>
              <a:ext cx="154836" cy="239764"/>
            </a:xfrm>
            <a:custGeom>
              <a:avLst/>
              <a:gdLst>
                <a:gd name="connsiteX0" fmla="*/ -21 w 154836"/>
                <a:gd name="connsiteY0" fmla="*/ 43990 h 239764"/>
                <a:gd name="connsiteX1" fmla="*/ 154815 w 154836"/>
                <a:gd name="connsiteY1" fmla="*/ 239665 h 239764"/>
                <a:gd name="connsiteX2" fmla="*/ 28326 w 154836"/>
                <a:gd name="connsiteY2" fmla="*/ -100 h 239764"/>
                <a:gd name="connsiteX3" fmla="*/ -21 w 154836"/>
                <a:gd name="connsiteY3" fmla="*/ 43990 h 23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836" h="239764">
                  <a:moveTo>
                    <a:pt x="-21" y="43990"/>
                  </a:moveTo>
                  <a:cubicBezTo>
                    <a:pt x="40057" y="112855"/>
                    <a:pt x="49851" y="192665"/>
                    <a:pt x="154815" y="239665"/>
                  </a:cubicBezTo>
                  <a:cubicBezTo>
                    <a:pt x="118096" y="158542"/>
                    <a:pt x="74632" y="78938"/>
                    <a:pt x="28326" y="-100"/>
                  </a:cubicBezTo>
                  <a:cubicBezTo>
                    <a:pt x="18868" y="14605"/>
                    <a:pt x="9462" y="29285"/>
                    <a:pt x="-21" y="4399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21" name="Freeform 341">
              <a:extLst>
                <a:ext uri="{FF2B5EF4-FFF2-40B4-BE49-F238E27FC236}">
                  <a16:creationId xmlns:a16="http://schemas.microsoft.com/office/drawing/2014/main" id="{3A056719-79B2-46AB-B31B-1157A53B4358}"/>
                </a:ext>
              </a:extLst>
            </p:cNvPr>
            <p:cNvSpPr/>
            <p:nvPr/>
          </p:nvSpPr>
          <p:spPr>
            <a:xfrm rot="-1917689">
              <a:off x="5725460" y="4230670"/>
              <a:ext cx="51655" cy="8881"/>
            </a:xfrm>
            <a:custGeom>
              <a:avLst/>
              <a:gdLst>
                <a:gd name="connsiteX0" fmla="*/ 2 w 51655"/>
                <a:gd name="connsiteY0" fmla="*/ 4876 h 8881"/>
                <a:gd name="connsiteX1" fmla="*/ 51657 w 51655"/>
                <a:gd name="connsiteY1" fmla="*/ -94 h 8881"/>
                <a:gd name="connsiteX2" fmla="*/ 2 w 51655"/>
                <a:gd name="connsiteY2" fmla="*/ 4876 h 8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55" h="8881">
                  <a:moveTo>
                    <a:pt x="2" y="4876"/>
                  </a:moveTo>
                  <a:cubicBezTo>
                    <a:pt x="16126" y="4515"/>
                    <a:pt x="46101" y="16645"/>
                    <a:pt x="51657" y="-94"/>
                  </a:cubicBezTo>
                  <a:cubicBezTo>
                    <a:pt x="36385" y="4206"/>
                    <a:pt x="7341" y="-3340"/>
                    <a:pt x="2" y="487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22" name="Freeform 342">
              <a:extLst>
                <a:ext uri="{FF2B5EF4-FFF2-40B4-BE49-F238E27FC236}">
                  <a16:creationId xmlns:a16="http://schemas.microsoft.com/office/drawing/2014/main" id="{252D476A-ECBA-463B-A680-3051AC05951C}"/>
                </a:ext>
              </a:extLst>
            </p:cNvPr>
            <p:cNvSpPr/>
            <p:nvPr/>
          </p:nvSpPr>
          <p:spPr>
            <a:xfrm rot="-1917689">
              <a:off x="5519663" y="4263724"/>
              <a:ext cx="223546" cy="24702"/>
            </a:xfrm>
            <a:custGeom>
              <a:avLst/>
              <a:gdLst>
                <a:gd name="connsiteX0" fmla="*/ 223548 w 223546"/>
                <a:gd name="connsiteY0" fmla="*/ 19245 h 24702"/>
                <a:gd name="connsiteX1" fmla="*/ 2 w 223546"/>
                <a:gd name="connsiteY1" fmla="*/ 11082 h 24702"/>
                <a:gd name="connsiteX2" fmla="*/ 203393 w 223546"/>
                <a:gd name="connsiteY2" fmla="*/ 23598 h 24702"/>
                <a:gd name="connsiteX3" fmla="*/ 223548 w 223546"/>
                <a:gd name="connsiteY3" fmla="*/ 19245 h 24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546" h="24702">
                  <a:moveTo>
                    <a:pt x="223548" y="19245"/>
                  </a:moveTo>
                  <a:cubicBezTo>
                    <a:pt x="150755" y="18035"/>
                    <a:pt x="59203" y="-17685"/>
                    <a:pt x="2" y="11082"/>
                  </a:cubicBezTo>
                  <a:cubicBezTo>
                    <a:pt x="66748" y="22388"/>
                    <a:pt x="142693" y="26791"/>
                    <a:pt x="203393" y="23598"/>
                  </a:cubicBezTo>
                  <a:cubicBezTo>
                    <a:pt x="210163" y="23186"/>
                    <a:pt x="222282" y="26920"/>
                    <a:pt x="223548" y="1924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23" name="Freeform 343">
              <a:extLst>
                <a:ext uri="{FF2B5EF4-FFF2-40B4-BE49-F238E27FC236}">
                  <a16:creationId xmlns:a16="http://schemas.microsoft.com/office/drawing/2014/main" id="{DCD71945-B6DE-4F05-AE02-0F24CD220D14}"/>
                </a:ext>
              </a:extLst>
            </p:cNvPr>
            <p:cNvSpPr/>
            <p:nvPr/>
          </p:nvSpPr>
          <p:spPr>
            <a:xfrm rot="-1917689">
              <a:off x="5540538" y="4253345"/>
              <a:ext cx="63128" cy="11590"/>
            </a:xfrm>
            <a:custGeom>
              <a:avLst/>
              <a:gdLst>
                <a:gd name="connsiteX0" fmla="*/ 63130 w 63128"/>
                <a:gd name="connsiteY0" fmla="*/ 4794 h 11590"/>
                <a:gd name="connsiteX1" fmla="*/ 1 w 63128"/>
                <a:gd name="connsiteY1" fmla="*/ 5901 h 11590"/>
                <a:gd name="connsiteX2" fmla="*/ 63130 w 63128"/>
                <a:gd name="connsiteY2" fmla="*/ 4794 h 11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128" h="11590">
                  <a:moveTo>
                    <a:pt x="63130" y="4794"/>
                  </a:moveTo>
                  <a:cubicBezTo>
                    <a:pt x="43207" y="10434"/>
                    <a:pt x="17754" y="-9551"/>
                    <a:pt x="1" y="5901"/>
                  </a:cubicBezTo>
                  <a:cubicBezTo>
                    <a:pt x="21836" y="15610"/>
                    <a:pt x="51734" y="11000"/>
                    <a:pt x="63130" y="479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24" name="Freeform 344">
              <a:extLst>
                <a:ext uri="{FF2B5EF4-FFF2-40B4-BE49-F238E27FC236}">
                  <a16:creationId xmlns:a16="http://schemas.microsoft.com/office/drawing/2014/main" id="{63C0D74A-B077-4EAF-B9DE-BA2FBC529710}"/>
                </a:ext>
              </a:extLst>
            </p:cNvPr>
            <p:cNvSpPr/>
            <p:nvPr/>
          </p:nvSpPr>
          <p:spPr>
            <a:xfrm rot="-1917689">
              <a:off x="5867773" y="2258160"/>
              <a:ext cx="238350" cy="486122"/>
            </a:xfrm>
            <a:custGeom>
              <a:avLst/>
              <a:gdLst>
                <a:gd name="connsiteX0" fmla="*/ 205296 w 238350"/>
                <a:gd name="connsiteY0" fmla="*/ 191265 h 486122"/>
                <a:gd name="connsiteX1" fmla="*/ 172091 w 238350"/>
                <a:gd name="connsiteY1" fmla="*/ 280603 h 486122"/>
                <a:gd name="connsiteX2" fmla="*/ 205296 w 238350"/>
                <a:gd name="connsiteY2" fmla="*/ 191265 h 486122"/>
                <a:gd name="connsiteX3" fmla="*/ 186355 w 238350"/>
                <a:gd name="connsiteY3" fmla="*/ 123842 h 486122"/>
                <a:gd name="connsiteX4" fmla="*/ 193539 w 238350"/>
                <a:gd name="connsiteY4" fmla="*/ 166516 h 486122"/>
                <a:gd name="connsiteX5" fmla="*/ 186355 w 238350"/>
                <a:gd name="connsiteY5" fmla="*/ 123842 h 486122"/>
                <a:gd name="connsiteX6" fmla="*/ 43612 w 238350"/>
                <a:gd name="connsiteY6" fmla="*/ 291755 h 486122"/>
                <a:gd name="connsiteX7" fmla="*/ 84802 w 238350"/>
                <a:gd name="connsiteY7" fmla="*/ 238600 h 486122"/>
                <a:gd name="connsiteX8" fmla="*/ 51571 w 238350"/>
                <a:gd name="connsiteY8" fmla="*/ 327964 h 486122"/>
                <a:gd name="connsiteX9" fmla="*/ 85319 w 238350"/>
                <a:gd name="connsiteY9" fmla="*/ 453152 h 486122"/>
                <a:gd name="connsiteX10" fmla="*/ 98885 w 238350"/>
                <a:gd name="connsiteY10" fmla="*/ 486013 h 486122"/>
                <a:gd name="connsiteX11" fmla="*/ 232455 w 238350"/>
                <a:gd name="connsiteY11" fmla="*/ 122245 h 486122"/>
                <a:gd name="connsiteX12" fmla="*/ 219069 w 238350"/>
                <a:gd name="connsiteY12" fmla="*/ 99891 h 486122"/>
                <a:gd name="connsiteX13" fmla="*/ 216253 w 238350"/>
                <a:gd name="connsiteY13" fmla="*/ 77357 h 486122"/>
                <a:gd name="connsiteX14" fmla="*/ 127439 w 238350"/>
                <a:gd name="connsiteY14" fmla="*/ -109 h 486122"/>
                <a:gd name="connsiteX15" fmla="*/ 83174 w 238350"/>
                <a:gd name="connsiteY15" fmla="*/ 57913 h 486122"/>
                <a:gd name="connsiteX16" fmla="*/ 113511 w 238350"/>
                <a:gd name="connsiteY16" fmla="*/ 80756 h 486122"/>
                <a:gd name="connsiteX17" fmla="*/ 78445 w 238350"/>
                <a:gd name="connsiteY17" fmla="*/ 65279 h 486122"/>
                <a:gd name="connsiteX18" fmla="*/ -32 w 238350"/>
                <a:gd name="connsiteY18" fmla="*/ 160206 h 486122"/>
                <a:gd name="connsiteX19" fmla="*/ 43612 w 238350"/>
                <a:gd name="connsiteY19" fmla="*/ 291755 h 486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8350" h="486122">
                  <a:moveTo>
                    <a:pt x="205296" y="191265"/>
                  </a:moveTo>
                  <a:cubicBezTo>
                    <a:pt x="199456" y="219954"/>
                    <a:pt x="185683" y="250317"/>
                    <a:pt x="172091" y="280603"/>
                  </a:cubicBezTo>
                  <a:cubicBezTo>
                    <a:pt x="176122" y="252507"/>
                    <a:pt x="174572" y="212331"/>
                    <a:pt x="205296" y="191265"/>
                  </a:cubicBezTo>
                  <a:close/>
                  <a:moveTo>
                    <a:pt x="186355" y="123842"/>
                  </a:moveTo>
                  <a:cubicBezTo>
                    <a:pt x="198965" y="135895"/>
                    <a:pt x="198991" y="150548"/>
                    <a:pt x="193539" y="166516"/>
                  </a:cubicBezTo>
                  <a:cubicBezTo>
                    <a:pt x="190050" y="152532"/>
                    <a:pt x="183125" y="139294"/>
                    <a:pt x="186355" y="123842"/>
                  </a:cubicBezTo>
                  <a:close/>
                  <a:moveTo>
                    <a:pt x="43612" y="291755"/>
                  </a:moveTo>
                  <a:cubicBezTo>
                    <a:pt x="55499" y="276741"/>
                    <a:pt x="63923" y="235303"/>
                    <a:pt x="84802" y="238600"/>
                  </a:cubicBezTo>
                  <a:cubicBezTo>
                    <a:pt x="88936" y="265074"/>
                    <a:pt x="60176" y="298708"/>
                    <a:pt x="51571" y="327964"/>
                  </a:cubicBezTo>
                  <a:cubicBezTo>
                    <a:pt x="54491" y="368140"/>
                    <a:pt x="74388" y="415088"/>
                    <a:pt x="85319" y="453152"/>
                  </a:cubicBezTo>
                  <a:cubicBezTo>
                    <a:pt x="89040" y="465977"/>
                    <a:pt x="85939" y="484185"/>
                    <a:pt x="98885" y="486013"/>
                  </a:cubicBezTo>
                  <a:cubicBezTo>
                    <a:pt x="152194" y="362345"/>
                    <a:pt x="265246" y="221680"/>
                    <a:pt x="232455" y="122245"/>
                  </a:cubicBezTo>
                  <a:cubicBezTo>
                    <a:pt x="229974" y="114725"/>
                    <a:pt x="221937" y="108004"/>
                    <a:pt x="219069" y="99891"/>
                  </a:cubicBezTo>
                  <a:cubicBezTo>
                    <a:pt x="216433" y="92448"/>
                    <a:pt x="219405" y="84001"/>
                    <a:pt x="216253" y="77357"/>
                  </a:cubicBezTo>
                  <a:cubicBezTo>
                    <a:pt x="202428" y="47895"/>
                    <a:pt x="163176" y="20596"/>
                    <a:pt x="127439" y="-109"/>
                  </a:cubicBezTo>
                  <a:cubicBezTo>
                    <a:pt x="112891" y="19927"/>
                    <a:pt x="97645" y="37284"/>
                    <a:pt x="83174" y="57913"/>
                  </a:cubicBezTo>
                  <a:cubicBezTo>
                    <a:pt x="92037" y="65819"/>
                    <a:pt x="111314" y="71408"/>
                    <a:pt x="113511" y="80756"/>
                  </a:cubicBezTo>
                  <a:cubicBezTo>
                    <a:pt x="103330" y="79675"/>
                    <a:pt x="84053" y="76250"/>
                    <a:pt x="78445" y="65279"/>
                  </a:cubicBezTo>
                  <a:cubicBezTo>
                    <a:pt x="52501" y="97702"/>
                    <a:pt x="27255" y="133551"/>
                    <a:pt x="-32" y="160206"/>
                  </a:cubicBezTo>
                  <a:cubicBezTo>
                    <a:pt x="14206" y="204090"/>
                    <a:pt x="25886" y="248592"/>
                    <a:pt x="43612" y="29175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25" name="Freeform 345">
              <a:extLst>
                <a:ext uri="{FF2B5EF4-FFF2-40B4-BE49-F238E27FC236}">
                  <a16:creationId xmlns:a16="http://schemas.microsoft.com/office/drawing/2014/main" id="{4A1B0250-6374-44B9-AD76-942A27CB36BB}"/>
                </a:ext>
              </a:extLst>
            </p:cNvPr>
            <p:cNvSpPr/>
            <p:nvPr/>
          </p:nvSpPr>
          <p:spPr>
            <a:xfrm rot="-1917689">
              <a:off x="5422447" y="2809993"/>
              <a:ext cx="142071" cy="222502"/>
            </a:xfrm>
            <a:custGeom>
              <a:avLst/>
              <a:gdLst>
                <a:gd name="connsiteX0" fmla="*/ 90363 w 142071"/>
                <a:gd name="connsiteY0" fmla="*/ 35667 h 222502"/>
                <a:gd name="connsiteX1" fmla="*/ 46770 w 142071"/>
                <a:gd name="connsiteY1" fmla="*/ 87303 h 222502"/>
                <a:gd name="connsiteX2" fmla="*/ 86151 w 142071"/>
                <a:gd name="connsiteY2" fmla="*/ 26086 h 222502"/>
                <a:gd name="connsiteX3" fmla="*/ 61396 w 142071"/>
                <a:gd name="connsiteY3" fmla="*/ -79 h 222502"/>
                <a:gd name="connsiteX4" fmla="*/ -27 w 142071"/>
                <a:gd name="connsiteY4" fmla="*/ 95441 h 222502"/>
                <a:gd name="connsiteX5" fmla="*/ 74316 w 142071"/>
                <a:gd name="connsiteY5" fmla="*/ 222405 h 222502"/>
                <a:gd name="connsiteX6" fmla="*/ 142044 w 142071"/>
                <a:gd name="connsiteY6" fmla="*/ 117125 h 222502"/>
                <a:gd name="connsiteX7" fmla="*/ 90363 w 142071"/>
                <a:gd name="connsiteY7" fmla="*/ 35667 h 22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071" h="222502">
                  <a:moveTo>
                    <a:pt x="90363" y="35667"/>
                  </a:moveTo>
                  <a:cubicBezTo>
                    <a:pt x="74084" y="44784"/>
                    <a:pt x="64652" y="85448"/>
                    <a:pt x="46770" y="87303"/>
                  </a:cubicBezTo>
                  <a:cubicBezTo>
                    <a:pt x="60879" y="67241"/>
                    <a:pt x="76358" y="38577"/>
                    <a:pt x="86151" y="26086"/>
                  </a:cubicBezTo>
                  <a:cubicBezTo>
                    <a:pt x="76280" y="19030"/>
                    <a:pt x="74704" y="-775"/>
                    <a:pt x="61396" y="-79"/>
                  </a:cubicBezTo>
                  <a:cubicBezTo>
                    <a:pt x="47365" y="22532"/>
                    <a:pt x="19302" y="64794"/>
                    <a:pt x="-27" y="95441"/>
                  </a:cubicBezTo>
                  <a:cubicBezTo>
                    <a:pt x="24082" y="136518"/>
                    <a:pt x="46254" y="189080"/>
                    <a:pt x="74316" y="222405"/>
                  </a:cubicBezTo>
                  <a:cubicBezTo>
                    <a:pt x="96333" y="190986"/>
                    <a:pt x="132328" y="143677"/>
                    <a:pt x="142044" y="117125"/>
                  </a:cubicBezTo>
                  <a:cubicBezTo>
                    <a:pt x="126178" y="109116"/>
                    <a:pt x="122586" y="76692"/>
                    <a:pt x="90363" y="3566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26" name="Freeform 346">
              <a:extLst>
                <a:ext uri="{FF2B5EF4-FFF2-40B4-BE49-F238E27FC236}">
                  <a16:creationId xmlns:a16="http://schemas.microsoft.com/office/drawing/2014/main" id="{EF65BEFC-13FA-4322-85EB-FDAFEF41AB66}"/>
                </a:ext>
              </a:extLst>
            </p:cNvPr>
            <p:cNvSpPr/>
            <p:nvPr/>
          </p:nvSpPr>
          <p:spPr>
            <a:xfrm rot="-1917689">
              <a:off x="5803477" y="3184122"/>
              <a:ext cx="111010" cy="234975"/>
            </a:xfrm>
            <a:custGeom>
              <a:avLst/>
              <a:gdLst>
                <a:gd name="connsiteX0" fmla="*/ 110994 w 111010"/>
                <a:gd name="connsiteY0" fmla="*/ 212879 h 234975"/>
                <a:gd name="connsiteX1" fmla="*/ 15772 w 111010"/>
                <a:gd name="connsiteY1" fmla="*/ -102 h 234975"/>
                <a:gd name="connsiteX2" fmla="*/ 25746 w 111010"/>
                <a:gd name="connsiteY2" fmla="*/ 65054 h 234975"/>
                <a:gd name="connsiteX3" fmla="*/ 54377 w 111010"/>
                <a:gd name="connsiteY3" fmla="*/ 128228 h 234975"/>
                <a:gd name="connsiteX4" fmla="*/ -17 w 111010"/>
                <a:gd name="connsiteY4" fmla="*/ 24415 h 234975"/>
                <a:gd name="connsiteX5" fmla="*/ 96833 w 111010"/>
                <a:gd name="connsiteY5" fmla="*/ 234873 h 234975"/>
                <a:gd name="connsiteX6" fmla="*/ 110994 w 111010"/>
                <a:gd name="connsiteY6" fmla="*/ 212879 h 23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010" h="234975">
                  <a:moveTo>
                    <a:pt x="110994" y="212879"/>
                  </a:moveTo>
                  <a:cubicBezTo>
                    <a:pt x="78849" y="141877"/>
                    <a:pt x="53344" y="69613"/>
                    <a:pt x="15772" y="-102"/>
                  </a:cubicBezTo>
                  <a:cubicBezTo>
                    <a:pt x="-3298" y="22921"/>
                    <a:pt x="17374" y="47568"/>
                    <a:pt x="25746" y="65054"/>
                  </a:cubicBezTo>
                  <a:cubicBezTo>
                    <a:pt x="36057" y="86661"/>
                    <a:pt x="49029" y="106955"/>
                    <a:pt x="54377" y="128228"/>
                  </a:cubicBezTo>
                  <a:cubicBezTo>
                    <a:pt x="34971" y="93898"/>
                    <a:pt x="22671" y="58024"/>
                    <a:pt x="-17" y="24415"/>
                  </a:cubicBezTo>
                  <a:cubicBezTo>
                    <a:pt x="23266" y="96473"/>
                    <a:pt x="66109" y="164308"/>
                    <a:pt x="96833" y="234873"/>
                  </a:cubicBezTo>
                  <a:cubicBezTo>
                    <a:pt x="101536" y="227507"/>
                    <a:pt x="106265" y="220193"/>
                    <a:pt x="110994" y="21287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827" name="Graphic 43">
            <a:extLst>
              <a:ext uri="{FF2B5EF4-FFF2-40B4-BE49-F238E27FC236}">
                <a16:creationId xmlns:a16="http://schemas.microsoft.com/office/drawing/2014/main" id="{CCD119D4-A7F3-4044-9905-F50E878F5CDB}"/>
              </a:ext>
            </a:extLst>
          </p:cNvPr>
          <p:cNvGrpSpPr/>
          <p:nvPr/>
        </p:nvGrpSpPr>
        <p:grpSpPr>
          <a:xfrm rot="19122282" flipH="1" flipV="1">
            <a:off x="4053346" y="12094982"/>
            <a:ext cx="1396237" cy="528243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828" name="Freeform 61">
              <a:extLst>
                <a:ext uri="{FF2B5EF4-FFF2-40B4-BE49-F238E27FC236}">
                  <a16:creationId xmlns:a16="http://schemas.microsoft.com/office/drawing/2014/main" id="{71A6F64E-41B2-4EB4-B769-31F0A0813C8C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29" name="Freeform 62">
              <a:extLst>
                <a:ext uri="{FF2B5EF4-FFF2-40B4-BE49-F238E27FC236}">
                  <a16:creationId xmlns:a16="http://schemas.microsoft.com/office/drawing/2014/main" id="{D82BAA29-A130-498D-B0EA-6073FEA4CC70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830" name="Graphic 177">
            <a:extLst>
              <a:ext uri="{FF2B5EF4-FFF2-40B4-BE49-F238E27FC236}">
                <a16:creationId xmlns:a16="http://schemas.microsoft.com/office/drawing/2014/main" id="{FF14A7DF-8B51-43DF-ABEC-E14012986FEE}"/>
              </a:ext>
            </a:extLst>
          </p:cNvPr>
          <p:cNvGrpSpPr/>
          <p:nvPr/>
        </p:nvGrpSpPr>
        <p:grpSpPr>
          <a:xfrm>
            <a:off x="12345701" y="4746737"/>
            <a:ext cx="840379" cy="1286928"/>
            <a:chOff x="4990387" y="1748539"/>
            <a:chExt cx="1648380" cy="2630334"/>
          </a:xfrm>
          <a:solidFill>
            <a:schemeClr val="bg1"/>
          </a:solidFill>
        </p:grpSpPr>
        <p:sp>
          <p:nvSpPr>
            <p:cNvPr id="831" name="Freeform 287">
              <a:extLst>
                <a:ext uri="{FF2B5EF4-FFF2-40B4-BE49-F238E27FC236}">
                  <a16:creationId xmlns:a16="http://schemas.microsoft.com/office/drawing/2014/main" id="{65531096-8D62-4E79-9F13-5892E9EE9212}"/>
                </a:ext>
              </a:extLst>
            </p:cNvPr>
            <p:cNvSpPr/>
            <p:nvPr/>
          </p:nvSpPr>
          <p:spPr>
            <a:xfrm rot="-1917689">
              <a:off x="5846942" y="3093935"/>
              <a:ext cx="12114" cy="34638"/>
            </a:xfrm>
            <a:custGeom>
              <a:avLst/>
              <a:gdLst>
                <a:gd name="connsiteX0" fmla="*/ 7272 w 12114"/>
                <a:gd name="connsiteY0" fmla="*/ 34535 h 34638"/>
                <a:gd name="connsiteX1" fmla="*/ 1768 w 12114"/>
                <a:gd name="connsiteY1" fmla="*/ -103 h 34638"/>
                <a:gd name="connsiteX2" fmla="*/ 7272 w 12114"/>
                <a:gd name="connsiteY2" fmla="*/ 34535 h 34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14" h="34638">
                  <a:moveTo>
                    <a:pt x="7272" y="34535"/>
                  </a:moveTo>
                  <a:cubicBezTo>
                    <a:pt x="19236" y="19985"/>
                    <a:pt x="5644" y="11023"/>
                    <a:pt x="1768" y="-103"/>
                  </a:cubicBezTo>
                  <a:cubicBezTo>
                    <a:pt x="-1798" y="12645"/>
                    <a:pt x="-67" y="24234"/>
                    <a:pt x="7272" y="3453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32" name="Freeform 288">
              <a:extLst>
                <a:ext uri="{FF2B5EF4-FFF2-40B4-BE49-F238E27FC236}">
                  <a16:creationId xmlns:a16="http://schemas.microsoft.com/office/drawing/2014/main" id="{80103B25-4AEB-416C-87D7-26A1BEE8AF72}"/>
                </a:ext>
              </a:extLst>
            </p:cNvPr>
            <p:cNvSpPr/>
            <p:nvPr/>
          </p:nvSpPr>
          <p:spPr>
            <a:xfrm rot="-1917689">
              <a:off x="5750093" y="1800622"/>
              <a:ext cx="30621" cy="81741"/>
            </a:xfrm>
            <a:custGeom>
              <a:avLst/>
              <a:gdLst>
                <a:gd name="connsiteX0" fmla="*/ -47 w 30621"/>
                <a:gd name="connsiteY0" fmla="*/ -109 h 81741"/>
                <a:gd name="connsiteX1" fmla="*/ 30574 w 30621"/>
                <a:gd name="connsiteY1" fmla="*/ 81633 h 81741"/>
                <a:gd name="connsiteX2" fmla="*/ -47 w 30621"/>
                <a:gd name="connsiteY2" fmla="*/ -109 h 8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621" h="81741">
                  <a:moveTo>
                    <a:pt x="-47" y="-109"/>
                  </a:moveTo>
                  <a:cubicBezTo>
                    <a:pt x="26594" y="20880"/>
                    <a:pt x="26336" y="69735"/>
                    <a:pt x="30574" y="81633"/>
                  </a:cubicBezTo>
                  <a:cubicBezTo>
                    <a:pt x="29463" y="53793"/>
                    <a:pt x="31426" y="14081"/>
                    <a:pt x="-47" y="-10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33" name="Freeform 289">
              <a:extLst>
                <a:ext uri="{FF2B5EF4-FFF2-40B4-BE49-F238E27FC236}">
                  <a16:creationId xmlns:a16="http://schemas.microsoft.com/office/drawing/2014/main" id="{48E8BBE0-558C-404B-8EC7-59C1F559AC3E}"/>
                </a:ext>
              </a:extLst>
            </p:cNvPr>
            <p:cNvSpPr/>
            <p:nvPr/>
          </p:nvSpPr>
          <p:spPr>
            <a:xfrm rot="-1917689">
              <a:off x="5446056" y="3054622"/>
              <a:ext cx="18631" cy="21864"/>
            </a:xfrm>
            <a:custGeom>
              <a:avLst/>
              <a:gdLst>
                <a:gd name="connsiteX0" fmla="*/ 9460 w 18631"/>
                <a:gd name="connsiteY0" fmla="*/ -95 h 21864"/>
                <a:gd name="connsiteX1" fmla="*/ -24 w 18631"/>
                <a:gd name="connsiteY1" fmla="*/ 14584 h 21864"/>
                <a:gd name="connsiteX2" fmla="*/ 5790 w 18631"/>
                <a:gd name="connsiteY2" fmla="*/ 21769 h 21864"/>
                <a:gd name="connsiteX3" fmla="*/ 18607 w 18631"/>
                <a:gd name="connsiteY3" fmla="*/ 12679 h 21864"/>
                <a:gd name="connsiteX4" fmla="*/ 9460 w 18631"/>
                <a:gd name="connsiteY4" fmla="*/ -95 h 2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31" h="21864">
                  <a:moveTo>
                    <a:pt x="9460" y="-95"/>
                  </a:moveTo>
                  <a:cubicBezTo>
                    <a:pt x="6281" y="4798"/>
                    <a:pt x="3154" y="9717"/>
                    <a:pt x="-24" y="14584"/>
                  </a:cubicBezTo>
                  <a:cubicBezTo>
                    <a:pt x="3439" y="16645"/>
                    <a:pt x="4679" y="19194"/>
                    <a:pt x="5790" y="21769"/>
                  </a:cubicBezTo>
                  <a:cubicBezTo>
                    <a:pt x="10390" y="20147"/>
                    <a:pt x="14007" y="14275"/>
                    <a:pt x="18607" y="12679"/>
                  </a:cubicBezTo>
                  <a:cubicBezTo>
                    <a:pt x="14602" y="8609"/>
                    <a:pt x="15868" y="3433"/>
                    <a:pt x="9460" y="-9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34" name="Freeform 290">
              <a:extLst>
                <a:ext uri="{FF2B5EF4-FFF2-40B4-BE49-F238E27FC236}">
                  <a16:creationId xmlns:a16="http://schemas.microsoft.com/office/drawing/2014/main" id="{D2DDE464-14C2-470B-8972-EB137AA4296B}"/>
                </a:ext>
              </a:extLst>
            </p:cNvPr>
            <p:cNvSpPr/>
            <p:nvPr/>
          </p:nvSpPr>
          <p:spPr>
            <a:xfrm rot="-1917689">
              <a:off x="5500118" y="2744212"/>
              <a:ext cx="21617" cy="19191"/>
            </a:xfrm>
            <a:custGeom>
              <a:avLst/>
              <a:gdLst>
                <a:gd name="connsiteX0" fmla="*/ 21573 w 21617"/>
                <a:gd name="connsiteY0" fmla="*/ -98 h 19191"/>
                <a:gd name="connsiteX1" fmla="*/ -30 w 21617"/>
                <a:gd name="connsiteY1" fmla="*/ 17234 h 19191"/>
                <a:gd name="connsiteX2" fmla="*/ 21573 w 21617"/>
                <a:gd name="connsiteY2" fmla="*/ -98 h 19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17" h="19191">
                  <a:moveTo>
                    <a:pt x="21573" y="-98"/>
                  </a:moveTo>
                  <a:cubicBezTo>
                    <a:pt x="14131" y="4666"/>
                    <a:pt x="6378" y="7757"/>
                    <a:pt x="-30" y="17234"/>
                  </a:cubicBezTo>
                  <a:cubicBezTo>
                    <a:pt x="8988" y="25655"/>
                    <a:pt x="22089" y="2915"/>
                    <a:pt x="21573" y="-9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35" name="Freeform 291">
              <a:extLst>
                <a:ext uri="{FF2B5EF4-FFF2-40B4-BE49-F238E27FC236}">
                  <a16:creationId xmlns:a16="http://schemas.microsoft.com/office/drawing/2014/main" id="{83140C3C-8148-40D6-A8D1-D65504442096}"/>
                </a:ext>
              </a:extLst>
            </p:cNvPr>
            <p:cNvSpPr/>
            <p:nvPr/>
          </p:nvSpPr>
          <p:spPr>
            <a:xfrm rot="-1917689">
              <a:off x="5804793" y="3071917"/>
              <a:ext cx="15788" cy="24103"/>
            </a:xfrm>
            <a:custGeom>
              <a:avLst/>
              <a:gdLst>
                <a:gd name="connsiteX0" fmla="*/ -21 w 15788"/>
                <a:gd name="connsiteY0" fmla="*/ -21 h 24103"/>
                <a:gd name="connsiteX1" fmla="*/ 15767 w 15788"/>
                <a:gd name="connsiteY1" fmla="*/ 23878 h 24103"/>
                <a:gd name="connsiteX2" fmla="*/ -21 w 15788"/>
                <a:gd name="connsiteY2" fmla="*/ -21 h 24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788" h="24103">
                  <a:moveTo>
                    <a:pt x="-21" y="-21"/>
                  </a:moveTo>
                  <a:cubicBezTo>
                    <a:pt x="5121" y="6675"/>
                    <a:pt x="3364" y="25706"/>
                    <a:pt x="15767" y="23878"/>
                  </a:cubicBezTo>
                  <a:cubicBezTo>
                    <a:pt x="10289" y="17337"/>
                    <a:pt x="10392" y="-1489"/>
                    <a:pt x="-21" y="-2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36" name="Freeform 292">
              <a:extLst>
                <a:ext uri="{FF2B5EF4-FFF2-40B4-BE49-F238E27FC236}">
                  <a16:creationId xmlns:a16="http://schemas.microsoft.com/office/drawing/2014/main" id="{DA7442DE-3D4D-4C2B-9D70-0CD1368F60A4}"/>
                </a:ext>
              </a:extLst>
            </p:cNvPr>
            <p:cNvSpPr/>
            <p:nvPr/>
          </p:nvSpPr>
          <p:spPr>
            <a:xfrm rot="-1917689">
              <a:off x="5673228" y="1831202"/>
              <a:ext cx="138556" cy="290473"/>
            </a:xfrm>
            <a:custGeom>
              <a:avLst/>
              <a:gdLst>
                <a:gd name="connsiteX0" fmla="*/ 59983 w 138556"/>
                <a:gd name="connsiteY0" fmla="*/ 134017 h 290473"/>
                <a:gd name="connsiteX1" fmla="*/ 72412 w 138556"/>
                <a:gd name="connsiteY1" fmla="*/ 103962 h 290473"/>
                <a:gd name="connsiteX2" fmla="*/ 28483 w 138556"/>
                <a:gd name="connsiteY2" fmla="*/ -108 h 290473"/>
                <a:gd name="connsiteX3" fmla="*/ -45 w 138556"/>
                <a:gd name="connsiteY3" fmla="*/ 33501 h 290473"/>
                <a:gd name="connsiteX4" fmla="*/ 15046 w 138556"/>
                <a:gd name="connsiteY4" fmla="*/ 63838 h 290473"/>
                <a:gd name="connsiteX5" fmla="*/ 28509 w 138556"/>
                <a:gd name="connsiteY5" fmla="*/ 48309 h 290473"/>
                <a:gd name="connsiteX6" fmla="*/ 15925 w 138556"/>
                <a:gd name="connsiteY6" fmla="*/ 67856 h 290473"/>
                <a:gd name="connsiteX7" fmla="*/ 115411 w 138556"/>
                <a:gd name="connsiteY7" fmla="*/ 290366 h 290473"/>
                <a:gd name="connsiteX8" fmla="*/ 138512 w 138556"/>
                <a:gd name="connsiteY8" fmla="*/ 270613 h 290473"/>
                <a:gd name="connsiteX9" fmla="*/ 74143 w 138556"/>
                <a:gd name="connsiteY9" fmla="*/ 111997 h 290473"/>
                <a:gd name="connsiteX10" fmla="*/ 59983 w 138556"/>
                <a:gd name="connsiteY10" fmla="*/ 134017 h 290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8556" h="290473">
                  <a:moveTo>
                    <a:pt x="59983" y="134017"/>
                  </a:moveTo>
                  <a:cubicBezTo>
                    <a:pt x="58820" y="125132"/>
                    <a:pt x="64376" y="114856"/>
                    <a:pt x="72412" y="103962"/>
                  </a:cubicBezTo>
                  <a:cubicBezTo>
                    <a:pt x="58872" y="68989"/>
                    <a:pt x="43781" y="34428"/>
                    <a:pt x="28483" y="-108"/>
                  </a:cubicBezTo>
                  <a:cubicBezTo>
                    <a:pt x="18121" y="7335"/>
                    <a:pt x="8612" y="18435"/>
                    <a:pt x="-45" y="33501"/>
                  </a:cubicBezTo>
                  <a:cubicBezTo>
                    <a:pt x="6700" y="43184"/>
                    <a:pt x="8224" y="54104"/>
                    <a:pt x="15046" y="63838"/>
                  </a:cubicBezTo>
                  <a:cubicBezTo>
                    <a:pt x="19749" y="59718"/>
                    <a:pt x="22385" y="45811"/>
                    <a:pt x="28509" y="48309"/>
                  </a:cubicBezTo>
                  <a:cubicBezTo>
                    <a:pt x="24323" y="54799"/>
                    <a:pt x="20111" y="61366"/>
                    <a:pt x="15925" y="67856"/>
                  </a:cubicBezTo>
                  <a:cubicBezTo>
                    <a:pt x="49828" y="141897"/>
                    <a:pt x="77425" y="217303"/>
                    <a:pt x="115411" y="290366"/>
                  </a:cubicBezTo>
                  <a:cubicBezTo>
                    <a:pt x="122698" y="281893"/>
                    <a:pt x="131819" y="281687"/>
                    <a:pt x="138512" y="270613"/>
                  </a:cubicBezTo>
                  <a:cubicBezTo>
                    <a:pt x="120475" y="216994"/>
                    <a:pt x="99054" y="164122"/>
                    <a:pt x="74143" y="111997"/>
                  </a:cubicBezTo>
                  <a:cubicBezTo>
                    <a:pt x="66546" y="118745"/>
                    <a:pt x="70991" y="133579"/>
                    <a:pt x="59983" y="13401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37" name="Freeform 293">
              <a:extLst>
                <a:ext uri="{FF2B5EF4-FFF2-40B4-BE49-F238E27FC236}">
                  <a16:creationId xmlns:a16="http://schemas.microsoft.com/office/drawing/2014/main" id="{BFC0A86C-D8A7-4987-AED3-1C77C33CF0CA}"/>
                </a:ext>
              </a:extLst>
            </p:cNvPr>
            <p:cNvSpPr/>
            <p:nvPr/>
          </p:nvSpPr>
          <p:spPr>
            <a:xfrm rot="-1917689">
              <a:off x="5637861" y="1895610"/>
              <a:ext cx="163883" cy="281205"/>
            </a:xfrm>
            <a:custGeom>
              <a:avLst/>
              <a:gdLst>
                <a:gd name="connsiteX0" fmla="*/ 33578 w 163883"/>
                <a:gd name="connsiteY0" fmla="*/ 171283 h 281205"/>
                <a:gd name="connsiteX1" fmla="*/ 59005 w 163883"/>
                <a:gd name="connsiteY1" fmla="*/ 228971 h 281205"/>
                <a:gd name="connsiteX2" fmla="*/ 59884 w 163883"/>
                <a:gd name="connsiteY2" fmla="*/ 233014 h 281205"/>
                <a:gd name="connsiteX3" fmla="*/ 32958 w 163883"/>
                <a:gd name="connsiteY3" fmla="*/ 177747 h 281205"/>
                <a:gd name="connsiteX4" fmla="*/ 33578 w 163883"/>
                <a:gd name="connsiteY4" fmla="*/ 171283 h 281205"/>
                <a:gd name="connsiteX5" fmla="*/ 114536 w 163883"/>
                <a:gd name="connsiteY5" fmla="*/ 212617 h 281205"/>
                <a:gd name="connsiteX6" fmla="*/ 99316 w 163883"/>
                <a:gd name="connsiteY6" fmla="*/ 220189 h 281205"/>
                <a:gd name="connsiteX7" fmla="*/ 114536 w 163883"/>
                <a:gd name="connsiteY7" fmla="*/ 212617 h 281205"/>
                <a:gd name="connsiteX8" fmla="*/ 163840 w 163883"/>
                <a:gd name="connsiteY8" fmla="*/ 254518 h 281205"/>
                <a:gd name="connsiteX9" fmla="*/ 57325 w 163883"/>
                <a:gd name="connsiteY9" fmla="*/ -107 h 281205"/>
                <a:gd name="connsiteX10" fmla="*/ 14792 w 163883"/>
                <a:gd name="connsiteY10" fmla="*/ 249058 h 281205"/>
                <a:gd name="connsiteX11" fmla="*/ 163840 w 163883"/>
                <a:gd name="connsiteY11" fmla="*/ 254518 h 281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3883" h="281205">
                  <a:moveTo>
                    <a:pt x="33578" y="171283"/>
                  </a:moveTo>
                  <a:cubicBezTo>
                    <a:pt x="39030" y="191216"/>
                    <a:pt x="42932" y="211433"/>
                    <a:pt x="59005" y="228971"/>
                  </a:cubicBezTo>
                  <a:cubicBezTo>
                    <a:pt x="63760" y="231057"/>
                    <a:pt x="62494" y="234508"/>
                    <a:pt x="59884" y="233014"/>
                  </a:cubicBezTo>
                  <a:cubicBezTo>
                    <a:pt x="40994" y="216712"/>
                    <a:pt x="34508" y="197809"/>
                    <a:pt x="32958" y="177747"/>
                  </a:cubicBezTo>
                  <a:cubicBezTo>
                    <a:pt x="30581" y="176202"/>
                    <a:pt x="32984" y="173601"/>
                    <a:pt x="33578" y="171283"/>
                  </a:cubicBezTo>
                  <a:close/>
                  <a:moveTo>
                    <a:pt x="114536" y="212617"/>
                  </a:moveTo>
                  <a:cubicBezTo>
                    <a:pt x="110738" y="221090"/>
                    <a:pt x="103735" y="214883"/>
                    <a:pt x="99316" y="220189"/>
                  </a:cubicBezTo>
                  <a:cubicBezTo>
                    <a:pt x="95569" y="214729"/>
                    <a:pt x="108877" y="207029"/>
                    <a:pt x="114536" y="212617"/>
                  </a:cubicBezTo>
                  <a:close/>
                  <a:moveTo>
                    <a:pt x="163840" y="254518"/>
                  </a:moveTo>
                  <a:cubicBezTo>
                    <a:pt x="133684" y="168450"/>
                    <a:pt x="91719" y="84983"/>
                    <a:pt x="57325" y="-107"/>
                  </a:cubicBezTo>
                  <a:cubicBezTo>
                    <a:pt x="2259" y="52070"/>
                    <a:pt x="-15855" y="210660"/>
                    <a:pt x="14792" y="249058"/>
                  </a:cubicBezTo>
                  <a:cubicBezTo>
                    <a:pt x="56990" y="302059"/>
                    <a:pt x="120531" y="278675"/>
                    <a:pt x="163840" y="25451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38" name="Freeform 294">
              <a:extLst>
                <a:ext uri="{FF2B5EF4-FFF2-40B4-BE49-F238E27FC236}">
                  <a16:creationId xmlns:a16="http://schemas.microsoft.com/office/drawing/2014/main" id="{7097252B-83F4-4A7B-A0CD-ADE795428738}"/>
                </a:ext>
              </a:extLst>
            </p:cNvPr>
            <p:cNvSpPr/>
            <p:nvPr/>
          </p:nvSpPr>
          <p:spPr>
            <a:xfrm rot="-1917689">
              <a:off x="5622252" y="2299690"/>
              <a:ext cx="34186" cy="45750"/>
            </a:xfrm>
            <a:custGeom>
              <a:avLst/>
              <a:gdLst>
                <a:gd name="connsiteX0" fmla="*/ 34149 w 34186"/>
                <a:gd name="connsiteY0" fmla="*/ 13146 h 45750"/>
                <a:gd name="connsiteX1" fmla="*/ -38 w 34186"/>
                <a:gd name="connsiteY1" fmla="*/ 1660 h 45750"/>
                <a:gd name="connsiteX2" fmla="*/ 20169 w 34186"/>
                <a:gd name="connsiteY2" fmla="*/ 45647 h 45750"/>
                <a:gd name="connsiteX3" fmla="*/ 34149 w 34186"/>
                <a:gd name="connsiteY3" fmla="*/ 13146 h 4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86" h="45750">
                  <a:moveTo>
                    <a:pt x="34149" y="13146"/>
                  </a:moveTo>
                  <a:cubicBezTo>
                    <a:pt x="22443" y="7789"/>
                    <a:pt x="9109" y="-4701"/>
                    <a:pt x="-38" y="1660"/>
                  </a:cubicBezTo>
                  <a:cubicBezTo>
                    <a:pt x="10169" y="15567"/>
                    <a:pt x="11125" y="31534"/>
                    <a:pt x="20169" y="45647"/>
                  </a:cubicBezTo>
                  <a:cubicBezTo>
                    <a:pt x="26836" y="34367"/>
                    <a:pt x="31668" y="23473"/>
                    <a:pt x="34149" y="1314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39" name="Freeform 295">
              <a:extLst>
                <a:ext uri="{FF2B5EF4-FFF2-40B4-BE49-F238E27FC236}">
                  <a16:creationId xmlns:a16="http://schemas.microsoft.com/office/drawing/2014/main" id="{B14C2D4F-37C9-4F67-8C37-9D6CEC744DE7}"/>
                </a:ext>
              </a:extLst>
            </p:cNvPr>
            <p:cNvSpPr/>
            <p:nvPr/>
          </p:nvSpPr>
          <p:spPr>
            <a:xfrm rot="-1917689">
              <a:off x="5598406" y="2289163"/>
              <a:ext cx="41249" cy="96910"/>
            </a:xfrm>
            <a:custGeom>
              <a:avLst/>
              <a:gdLst>
                <a:gd name="connsiteX0" fmla="*/ -38 w 41249"/>
                <a:gd name="connsiteY0" fmla="*/ -103 h 96910"/>
                <a:gd name="connsiteX1" fmla="*/ 38103 w 41249"/>
                <a:gd name="connsiteY1" fmla="*/ 96807 h 96910"/>
                <a:gd name="connsiteX2" fmla="*/ -38 w 41249"/>
                <a:gd name="connsiteY2" fmla="*/ -103 h 96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249" h="96910">
                  <a:moveTo>
                    <a:pt x="-38" y="-103"/>
                  </a:moveTo>
                  <a:cubicBezTo>
                    <a:pt x="7404" y="33325"/>
                    <a:pt x="22934" y="65028"/>
                    <a:pt x="38103" y="96807"/>
                  </a:cubicBezTo>
                  <a:cubicBezTo>
                    <a:pt x="48103" y="59542"/>
                    <a:pt x="33606" y="27634"/>
                    <a:pt x="-38" y="-10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40" name="Freeform 296">
              <a:extLst>
                <a:ext uri="{FF2B5EF4-FFF2-40B4-BE49-F238E27FC236}">
                  <a16:creationId xmlns:a16="http://schemas.microsoft.com/office/drawing/2014/main" id="{EF67D710-D5E9-4EDF-AEB3-03BAFAE49EEC}"/>
                </a:ext>
              </a:extLst>
            </p:cNvPr>
            <p:cNvSpPr/>
            <p:nvPr/>
          </p:nvSpPr>
          <p:spPr>
            <a:xfrm rot="-1917689">
              <a:off x="5583680" y="2288598"/>
              <a:ext cx="58657" cy="140407"/>
            </a:xfrm>
            <a:custGeom>
              <a:avLst/>
              <a:gdLst>
                <a:gd name="connsiteX0" fmla="*/ 50067 w 58657"/>
                <a:gd name="connsiteY0" fmla="*/ 140305 h 140407"/>
                <a:gd name="connsiteX1" fmla="*/ 58620 w 58657"/>
                <a:gd name="connsiteY1" fmla="*/ 121608 h 140407"/>
                <a:gd name="connsiteX2" fmla="*/ 8696 w 58657"/>
                <a:gd name="connsiteY2" fmla="*/ -103 h 140407"/>
                <a:gd name="connsiteX3" fmla="*/ -38 w 58657"/>
                <a:gd name="connsiteY3" fmla="*/ 8087 h 140407"/>
                <a:gd name="connsiteX4" fmla="*/ 50067 w 58657"/>
                <a:gd name="connsiteY4" fmla="*/ 140305 h 140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657" h="140407">
                  <a:moveTo>
                    <a:pt x="50067" y="140305"/>
                  </a:moveTo>
                  <a:cubicBezTo>
                    <a:pt x="52987" y="134099"/>
                    <a:pt x="52134" y="128639"/>
                    <a:pt x="58620" y="121608"/>
                  </a:cubicBezTo>
                  <a:cubicBezTo>
                    <a:pt x="42082" y="81021"/>
                    <a:pt x="28749" y="39712"/>
                    <a:pt x="8696" y="-103"/>
                  </a:cubicBezTo>
                  <a:cubicBezTo>
                    <a:pt x="5802" y="2653"/>
                    <a:pt x="2236" y="2318"/>
                    <a:pt x="-38" y="8087"/>
                  </a:cubicBezTo>
                  <a:cubicBezTo>
                    <a:pt x="13193" y="52949"/>
                    <a:pt x="34692" y="95906"/>
                    <a:pt x="50067" y="1403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41" name="Freeform 297">
              <a:extLst>
                <a:ext uri="{FF2B5EF4-FFF2-40B4-BE49-F238E27FC236}">
                  <a16:creationId xmlns:a16="http://schemas.microsoft.com/office/drawing/2014/main" id="{F28B3C9E-E818-403A-BD1A-ED9A5706D84E}"/>
                </a:ext>
              </a:extLst>
            </p:cNvPr>
            <p:cNvSpPr/>
            <p:nvPr/>
          </p:nvSpPr>
          <p:spPr>
            <a:xfrm rot="-1917689">
              <a:off x="5715833" y="2310043"/>
              <a:ext cx="70828" cy="68150"/>
            </a:xfrm>
            <a:custGeom>
              <a:avLst/>
              <a:gdLst>
                <a:gd name="connsiteX0" fmla="*/ 35494 w 70828"/>
                <a:gd name="connsiteY0" fmla="*/ -106 h 68150"/>
                <a:gd name="connsiteX1" fmla="*/ -37 w 70828"/>
                <a:gd name="connsiteY1" fmla="*/ 49702 h 68150"/>
                <a:gd name="connsiteX2" fmla="*/ 58569 w 70828"/>
                <a:gd name="connsiteY2" fmla="*/ 66441 h 68150"/>
                <a:gd name="connsiteX3" fmla="*/ 70792 w 70828"/>
                <a:gd name="connsiteY3" fmla="*/ 25931 h 68150"/>
                <a:gd name="connsiteX4" fmla="*/ 35494 w 70828"/>
                <a:gd name="connsiteY4" fmla="*/ -106 h 6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828" h="68150">
                  <a:moveTo>
                    <a:pt x="35494" y="-106"/>
                  </a:moveTo>
                  <a:cubicBezTo>
                    <a:pt x="23245" y="13389"/>
                    <a:pt x="4666" y="32292"/>
                    <a:pt x="-37" y="49702"/>
                  </a:cubicBezTo>
                  <a:cubicBezTo>
                    <a:pt x="12651" y="57428"/>
                    <a:pt x="42316" y="73086"/>
                    <a:pt x="58569" y="66441"/>
                  </a:cubicBezTo>
                  <a:cubicBezTo>
                    <a:pt x="63014" y="52818"/>
                    <a:pt x="68854" y="38937"/>
                    <a:pt x="70792" y="25931"/>
                  </a:cubicBezTo>
                  <a:cubicBezTo>
                    <a:pt x="65055" y="16634"/>
                    <a:pt x="49602" y="616"/>
                    <a:pt x="35494" y="-10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42" name="Freeform 298">
              <a:extLst>
                <a:ext uri="{FF2B5EF4-FFF2-40B4-BE49-F238E27FC236}">
                  <a16:creationId xmlns:a16="http://schemas.microsoft.com/office/drawing/2014/main" id="{4F9A001D-E5C2-4A28-9770-C7E13B075AA3}"/>
                </a:ext>
              </a:extLst>
            </p:cNvPr>
            <p:cNvSpPr/>
            <p:nvPr/>
          </p:nvSpPr>
          <p:spPr>
            <a:xfrm rot="-1917689">
              <a:off x="5556386" y="2306445"/>
              <a:ext cx="89847" cy="172863"/>
            </a:xfrm>
            <a:custGeom>
              <a:avLst/>
              <a:gdLst>
                <a:gd name="connsiteX0" fmla="*/ 34718 w 89847"/>
                <a:gd name="connsiteY0" fmla="*/ 47754 h 172863"/>
                <a:gd name="connsiteX1" fmla="*/ 47897 w 89847"/>
                <a:gd name="connsiteY1" fmla="*/ 59601 h 172863"/>
                <a:gd name="connsiteX2" fmla="*/ 34718 w 89847"/>
                <a:gd name="connsiteY2" fmla="*/ 47754 h 172863"/>
                <a:gd name="connsiteX3" fmla="*/ -37 w 89847"/>
                <a:gd name="connsiteY3" fmla="*/ 4771 h 172863"/>
                <a:gd name="connsiteX4" fmla="*/ 78983 w 89847"/>
                <a:gd name="connsiteY4" fmla="*/ 172761 h 172863"/>
                <a:gd name="connsiteX5" fmla="*/ 89810 w 89847"/>
                <a:gd name="connsiteY5" fmla="*/ 145153 h 172863"/>
                <a:gd name="connsiteX6" fmla="*/ 30584 w 89847"/>
                <a:gd name="connsiteY6" fmla="*/ 187 h 172863"/>
                <a:gd name="connsiteX7" fmla="*/ -37 w 89847"/>
                <a:gd name="connsiteY7" fmla="*/ 4771 h 172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847" h="172863">
                  <a:moveTo>
                    <a:pt x="34718" y="47754"/>
                  </a:moveTo>
                  <a:cubicBezTo>
                    <a:pt x="43272" y="45642"/>
                    <a:pt x="45882" y="54167"/>
                    <a:pt x="47897" y="59601"/>
                  </a:cubicBezTo>
                  <a:cubicBezTo>
                    <a:pt x="45339" y="63283"/>
                    <a:pt x="26140" y="53265"/>
                    <a:pt x="34718" y="47754"/>
                  </a:cubicBezTo>
                  <a:close/>
                  <a:moveTo>
                    <a:pt x="-37" y="4771"/>
                  </a:moveTo>
                  <a:cubicBezTo>
                    <a:pt x="28439" y="60296"/>
                    <a:pt x="52419" y="116799"/>
                    <a:pt x="78983" y="172761"/>
                  </a:cubicBezTo>
                  <a:cubicBezTo>
                    <a:pt x="86167" y="162820"/>
                    <a:pt x="85392" y="154554"/>
                    <a:pt x="89810" y="145153"/>
                  </a:cubicBezTo>
                  <a:cubicBezTo>
                    <a:pt x="68983" y="97072"/>
                    <a:pt x="55830" y="47342"/>
                    <a:pt x="30584" y="187"/>
                  </a:cubicBezTo>
                  <a:cubicBezTo>
                    <a:pt x="20868" y="4076"/>
                    <a:pt x="8284" y="-5350"/>
                    <a:pt x="-37" y="477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43" name="Freeform 299">
              <a:extLst>
                <a:ext uri="{FF2B5EF4-FFF2-40B4-BE49-F238E27FC236}">
                  <a16:creationId xmlns:a16="http://schemas.microsoft.com/office/drawing/2014/main" id="{4B6003C0-2ADE-4FC8-B463-28C2EBFCAA7C}"/>
                </a:ext>
              </a:extLst>
            </p:cNvPr>
            <p:cNvSpPr/>
            <p:nvPr/>
          </p:nvSpPr>
          <p:spPr>
            <a:xfrm rot="-1917689">
              <a:off x="5751954" y="2396151"/>
              <a:ext cx="22043" cy="49781"/>
            </a:xfrm>
            <a:custGeom>
              <a:avLst/>
              <a:gdLst>
                <a:gd name="connsiteX0" fmla="*/ 22008 w 22043"/>
                <a:gd name="connsiteY0" fmla="*/ 20472 h 49781"/>
                <a:gd name="connsiteX1" fmla="*/ 587 w 22043"/>
                <a:gd name="connsiteY1" fmla="*/ -105 h 49781"/>
                <a:gd name="connsiteX2" fmla="*/ 13610 w 22043"/>
                <a:gd name="connsiteY2" fmla="*/ 49676 h 49781"/>
                <a:gd name="connsiteX3" fmla="*/ 22008 w 22043"/>
                <a:gd name="connsiteY3" fmla="*/ 20472 h 49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043" h="49781">
                  <a:moveTo>
                    <a:pt x="22008" y="20472"/>
                  </a:moveTo>
                  <a:cubicBezTo>
                    <a:pt x="13843" y="13801"/>
                    <a:pt x="13042" y="5586"/>
                    <a:pt x="587" y="-105"/>
                  </a:cubicBezTo>
                  <a:cubicBezTo>
                    <a:pt x="-2979" y="18231"/>
                    <a:pt x="9786" y="32936"/>
                    <a:pt x="13610" y="49676"/>
                  </a:cubicBezTo>
                  <a:cubicBezTo>
                    <a:pt x="20561" y="39040"/>
                    <a:pt x="16117" y="30876"/>
                    <a:pt x="22008" y="2047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44" name="Freeform 300">
              <a:extLst>
                <a:ext uri="{FF2B5EF4-FFF2-40B4-BE49-F238E27FC236}">
                  <a16:creationId xmlns:a16="http://schemas.microsoft.com/office/drawing/2014/main" id="{3BD85822-91B9-4F3F-9A2E-C50FBFF0BFDB}"/>
                </a:ext>
              </a:extLst>
            </p:cNvPr>
            <p:cNvSpPr/>
            <p:nvPr/>
          </p:nvSpPr>
          <p:spPr>
            <a:xfrm rot="-1917689">
              <a:off x="5751957" y="2410671"/>
              <a:ext cx="19656" cy="63353"/>
            </a:xfrm>
            <a:custGeom>
              <a:avLst/>
              <a:gdLst>
                <a:gd name="connsiteX0" fmla="*/ 19523 w 19656"/>
                <a:gd name="connsiteY0" fmla="*/ 63248 h 63353"/>
                <a:gd name="connsiteX1" fmla="*/ 1357 w 19656"/>
                <a:gd name="connsiteY1" fmla="*/ -105 h 63353"/>
                <a:gd name="connsiteX2" fmla="*/ 19523 w 19656"/>
                <a:gd name="connsiteY2" fmla="*/ 63248 h 63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56" h="63353">
                  <a:moveTo>
                    <a:pt x="19523" y="63248"/>
                  </a:moveTo>
                  <a:cubicBezTo>
                    <a:pt x="20738" y="40533"/>
                    <a:pt x="10402" y="20343"/>
                    <a:pt x="1357" y="-105"/>
                  </a:cubicBezTo>
                  <a:cubicBezTo>
                    <a:pt x="-4922" y="23665"/>
                    <a:pt x="11616" y="42568"/>
                    <a:pt x="19523" y="6324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45" name="Freeform 301">
              <a:extLst>
                <a:ext uri="{FF2B5EF4-FFF2-40B4-BE49-F238E27FC236}">
                  <a16:creationId xmlns:a16="http://schemas.microsoft.com/office/drawing/2014/main" id="{8A3F4739-1AC1-4CD0-8808-143645A06823}"/>
                </a:ext>
              </a:extLst>
            </p:cNvPr>
            <p:cNvSpPr/>
            <p:nvPr/>
          </p:nvSpPr>
          <p:spPr>
            <a:xfrm rot="-1917689">
              <a:off x="5746692" y="2429871"/>
              <a:ext cx="35126" cy="90909"/>
            </a:xfrm>
            <a:custGeom>
              <a:avLst/>
              <a:gdLst>
                <a:gd name="connsiteX0" fmla="*/ 10974 w 35126"/>
                <a:gd name="connsiteY0" fmla="*/ -105 h 90909"/>
                <a:gd name="connsiteX1" fmla="*/ -34 w 35126"/>
                <a:gd name="connsiteY1" fmla="*/ 17047 h 90909"/>
                <a:gd name="connsiteX2" fmla="*/ 28830 w 35126"/>
                <a:gd name="connsiteY2" fmla="*/ 90805 h 90909"/>
                <a:gd name="connsiteX3" fmla="*/ 10974 w 35126"/>
                <a:gd name="connsiteY3" fmla="*/ -105 h 90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26" h="90909">
                  <a:moveTo>
                    <a:pt x="10974" y="-105"/>
                  </a:moveTo>
                  <a:cubicBezTo>
                    <a:pt x="7330" y="5612"/>
                    <a:pt x="3661" y="11355"/>
                    <a:pt x="-34" y="17047"/>
                  </a:cubicBezTo>
                  <a:cubicBezTo>
                    <a:pt x="12421" y="41023"/>
                    <a:pt x="15987" y="66931"/>
                    <a:pt x="28830" y="90805"/>
                  </a:cubicBezTo>
                  <a:cubicBezTo>
                    <a:pt x="46970" y="55265"/>
                    <a:pt x="20922" y="29383"/>
                    <a:pt x="10974" y="-1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46" name="Freeform 302">
              <a:extLst>
                <a:ext uri="{FF2B5EF4-FFF2-40B4-BE49-F238E27FC236}">
                  <a16:creationId xmlns:a16="http://schemas.microsoft.com/office/drawing/2014/main" id="{8F2274A6-0847-4887-9FDD-EE0159C9A1A2}"/>
                </a:ext>
              </a:extLst>
            </p:cNvPr>
            <p:cNvSpPr/>
            <p:nvPr/>
          </p:nvSpPr>
          <p:spPr>
            <a:xfrm rot="-1917689">
              <a:off x="5743303" y="2458407"/>
              <a:ext cx="37823" cy="94051"/>
            </a:xfrm>
            <a:custGeom>
              <a:avLst/>
              <a:gdLst>
                <a:gd name="connsiteX0" fmla="*/ 11905 w 37823"/>
                <a:gd name="connsiteY0" fmla="*/ -105 h 94051"/>
                <a:gd name="connsiteX1" fmla="*/ -34 w 37823"/>
                <a:gd name="connsiteY1" fmla="*/ 13081 h 94051"/>
                <a:gd name="connsiteX2" fmla="*/ 34644 w 37823"/>
                <a:gd name="connsiteY2" fmla="*/ 93947 h 94051"/>
                <a:gd name="connsiteX3" fmla="*/ 11905 w 37823"/>
                <a:gd name="connsiteY3" fmla="*/ -105 h 94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23" h="94051">
                  <a:moveTo>
                    <a:pt x="11905" y="-105"/>
                  </a:moveTo>
                  <a:cubicBezTo>
                    <a:pt x="8804" y="8548"/>
                    <a:pt x="3610" y="7286"/>
                    <a:pt x="-34" y="13081"/>
                  </a:cubicBezTo>
                  <a:cubicBezTo>
                    <a:pt x="12473" y="39839"/>
                    <a:pt x="20923" y="67472"/>
                    <a:pt x="34644" y="93947"/>
                  </a:cubicBezTo>
                  <a:cubicBezTo>
                    <a:pt x="46944" y="58278"/>
                    <a:pt x="19734" y="31237"/>
                    <a:pt x="11905" y="-1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47" name="Freeform 303">
              <a:extLst>
                <a:ext uri="{FF2B5EF4-FFF2-40B4-BE49-F238E27FC236}">
                  <a16:creationId xmlns:a16="http://schemas.microsoft.com/office/drawing/2014/main" id="{E81C20ED-2A18-4EDF-B3F9-BF68372493FD}"/>
                </a:ext>
              </a:extLst>
            </p:cNvPr>
            <p:cNvSpPr/>
            <p:nvPr/>
          </p:nvSpPr>
          <p:spPr>
            <a:xfrm rot="-1917689">
              <a:off x="5747722" y="2484533"/>
              <a:ext cx="35820" cy="95313"/>
            </a:xfrm>
            <a:custGeom>
              <a:avLst/>
              <a:gdLst>
                <a:gd name="connsiteX0" fmla="*/ 35653 w 35820"/>
                <a:gd name="connsiteY0" fmla="*/ 95209 h 95313"/>
                <a:gd name="connsiteX1" fmla="*/ -33 w 35820"/>
                <a:gd name="connsiteY1" fmla="*/ -105 h 95313"/>
                <a:gd name="connsiteX2" fmla="*/ 35653 w 35820"/>
                <a:gd name="connsiteY2" fmla="*/ 95209 h 95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20" h="95313">
                  <a:moveTo>
                    <a:pt x="35653" y="95209"/>
                  </a:moveTo>
                  <a:cubicBezTo>
                    <a:pt x="37720" y="61703"/>
                    <a:pt x="15471" y="22584"/>
                    <a:pt x="-33" y="-105"/>
                  </a:cubicBezTo>
                  <a:cubicBezTo>
                    <a:pt x="2938" y="33581"/>
                    <a:pt x="24386" y="63326"/>
                    <a:pt x="35653" y="9520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48" name="Freeform 304">
              <a:extLst>
                <a:ext uri="{FF2B5EF4-FFF2-40B4-BE49-F238E27FC236}">
                  <a16:creationId xmlns:a16="http://schemas.microsoft.com/office/drawing/2014/main" id="{FAE5169F-CC68-41FD-A29A-2BFF34ED2879}"/>
                </a:ext>
              </a:extLst>
            </p:cNvPr>
            <p:cNvSpPr/>
            <p:nvPr/>
          </p:nvSpPr>
          <p:spPr>
            <a:xfrm rot="-1917689">
              <a:off x="5862367" y="2500713"/>
              <a:ext cx="61319" cy="150941"/>
            </a:xfrm>
            <a:custGeom>
              <a:avLst/>
              <a:gdLst>
                <a:gd name="connsiteX0" fmla="*/ 51856 w 61319"/>
                <a:gd name="connsiteY0" fmla="*/ 150834 h 150941"/>
                <a:gd name="connsiteX1" fmla="*/ 61288 w 61319"/>
                <a:gd name="connsiteY1" fmla="*/ 136181 h 150941"/>
                <a:gd name="connsiteX2" fmla="*/ 10279 w 61319"/>
                <a:gd name="connsiteY2" fmla="*/ -107 h 150941"/>
                <a:gd name="connsiteX3" fmla="*/ -31 w 61319"/>
                <a:gd name="connsiteY3" fmla="*/ 10581 h 150941"/>
                <a:gd name="connsiteX4" fmla="*/ 39169 w 61319"/>
                <a:gd name="connsiteY4" fmla="*/ 122042 h 150941"/>
                <a:gd name="connsiteX5" fmla="*/ 51856 w 61319"/>
                <a:gd name="connsiteY5" fmla="*/ 150834 h 15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319" h="150941">
                  <a:moveTo>
                    <a:pt x="51856" y="150834"/>
                  </a:moveTo>
                  <a:cubicBezTo>
                    <a:pt x="55009" y="145941"/>
                    <a:pt x="58135" y="141074"/>
                    <a:pt x="61288" y="136181"/>
                  </a:cubicBezTo>
                  <a:cubicBezTo>
                    <a:pt x="45241" y="91885"/>
                    <a:pt x="33380" y="35690"/>
                    <a:pt x="10279" y="-107"/>
                  </a:cubicBezTo>
                  <a:cubicBezTo>
                    <a:pt x="7462" y="6099"/>
                    <a:pt x="3870" y="9036"/>
                    <a:pt x="-31" y="10581"/>
                  </a:cubicBezTo>
                  <a:cubicBezTo>
                    <a:pt x="10021" y="45348"/>
                    <a:pt x="27850" y="87893"/>
                    <a:pt x="39169" y="122042"/>
                  </a:cubicBezTo>
                  <a:cubicBezTo>
                    <a:pt x="42786" y="132781"/>
                    <a:pt x="40538" y="150139"/>
                    <a:pt x="51856" y="15083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49" name="Freeform 305">
              <a:extLst>
                <a:ext uri="{FF2B5EF4-FFF2-40B4-BE49-F238E27FC236}">
                  <a16:creationId xmlns:a16="http://schemas.microsoft.com/office/drawing/2014/main" id="{1659C5A2-D29B-4BFC-B6E5-C3F3EB60A48B}"/>
                </a:ext>
              </a:extLst>
            </p:cNvPr>
            <p:cNvSpPr/>
            <p:nvPr/>
          </p:nvSpPr>
          <p:spPr>
            <a:xfrm rot="-1917689">
              <a:off x="5861367" y="2525953"/>
              <a:ext cx="55246" cy="155628"/>
            </a:xfrm>
            <a:custGeom>
              <a:avLst/>
              <a:gdLst>
                <a:gd name="connsiteX0" fmla="*/ 6274 w 55246"/>
                <a:gd name="connsiteY0" fmla="*/ -107 h 155628"/>
                <a:gd name="connsiteX1" fmla="*/ -31 w 55246"/>
                <a:gd name="connsiteY1" fmla="*/ 9705 h 155628"/>
                <a:gd name="connsiteX2" fmla="*/ 55216 w 55246"/>
                <a:gd name="connsiteY2" fmla="*/ 155521 h 155628"/>
                <a:gd name="connsiteX3" fmla="*/ 6274 w 55246"/>
                <a:gd name="connsiteY3" fmla="*/ -107 h 155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6" h="155628">
                  <a:moveTo>
                    <a:pt x="6274" y="-107"/>
                  </a:moveTo>
                  <a:cubicBezTo>
                    <a:pt x="4155" y="3138"/>
                    <a:pt x="2062" y="6409"/>
                    <a:pt x="-31" y="9705"/>
                  </a:cubicBezTo>
                  <a:cubicBezTo>
                    <a:pt x="21003" y="57710"/>
                    <a:pt x="36714" y="106899"/>
                    <a:pt x="55216" y="155521"/>
                  </a:cubicBezTo>
                  <a:cubicBezTo>
                    <a:pt x="47929" y="101645"/>
                    <a:pt x="25189" y="51168"/>
                    <a:pt x="6274" y="-10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50" name="Freeform 306">
              <a:extLst>
                <a:ext uri="{FF2B5EF4-FFF2-40B4-BE49-F238E27FC236}">
                  <a16:creationId xmlns:a16="http://schemas.microsoft.com/office/drawing/2014/main" id="{55F6F87F-026B-4136-B2D8-5B8EB3B05F3C}"/>
                </a:ext>
              </a:extLst>
            </p:cNvPr>
            <p:cNvSpPr/>
            <p:nvPr/>
          </p:nvSpPr>
          <p:spPr>
            <a:xfrm rot="-1917689">
              <a:off x="6008260" y="2610868"/>
              <a:ext cx="57402" cy="175200"/>
            </a:xfrm>
            <a:custGeom>
              <a:avLst/>
              <a:gdLst>
                <a:gd name="connsiteX0" fmla="*/ 35348 w 57402"/>
                <a:gd name="connsiteY0" fmla="*/ 62420 h 175200"/>
                <a:gd name="connsiteX1" fmla="*/ 22427 w 57402"/>
                <a:gd name="connsiteY1" fmla="*/ 61055 h 175200"/>
                <a:gd name="connsiteX2" fmla="*/ 13280 w 57402"/>
                <a:gd name="connsiteY2" fmla="*/ -109 h 175200"/>
                <a:gd name="connsiteX3" fmla="*/ -28 w 57402"/>
                <a:gd name="connsiteY3" fmla="*/ 25927 h 175200"/>
                <a:gd name="connsiteX4" fmla="*/ 49586 w 57402"/>
                <a:gd name="connsiteY4" fmla="*/ 175092 h 175200"/>
                <a:gd name="connsiteX5" fmla="*/ 35348 w 57402"/>
                <a:gd name="connsiteY5" fmla="*/ 62420 h 17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02" h="175200">
                  <a:moveTo>
                    <a:pt x="35348" y="62420"/>
                  </a:moveTo>
                  <a:cubicBezTo>
                    <a:pt x="29456" y="54308"/>
                    <a:pt x="28422" y="69142"/>
                    <a:pt x="22427" y="61055"/>
                  </a:cubicBezTo>
                  <a:cubicBezTo>
                    <a:pt x="29921" y="38392"/>
                    <a:pt x="19404" y="19644"/>
                    <a:pt x="13280" y="-109"/>
                  </a:cubicBezTo>
                  <a:cubicBezTo>
                    <a:pt x="4313" y="9548"/>
                    <a:pt x="7052" y="16630"/>
                    <a:pt x="-28" y="25927"/>
                  </a:cubicBezTo>
                  <a:cubicBezTo>
                    <a:pt x="19869" y="74910"/>
                    <a:pt x="31110" y="125799"/>
                    <a:pt x="49586" y="175092"/>
                  </a:cubicBezTo>
                  <a:cubicBezTo>
                    <a:pt x="73411" y="131311"/>
                    <a:pt x="34934" y="101128"/>
                    <a:pt x="35348" y="6242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51" name="Freeform 307">
              <a:extLst>
                <a:ext uri="{FF2B5EF4-FFF2-40B4-BE49-F238E27FC236}">
                  <a16:creationId xmlns:a16="http://schemas.microsoft.com/office/drawing/2014/main" id="{C7B794E3-0BEE-403C-AB29-3B71EC71421E}"/>
                </a:ext>
              </a:extLst>
            </p:cNvPr>
            <p:cNvSpPr/>
            <p:nvPr/>
          </p:nvSpPr>
          <p:spPr>
            <a:xfrm rot="-1917689">
              <a:off x="5424791" y="2640998"/>
              <a:ext cx="138453" cy="219110"/>
            </a:xfrm>
            <a:custGeom>
              <a:avLst/>
              <a:gdLst>
                <a:gd name="connsiteX0" fmla="*/ 71005 w 138453"/>
                <a:gd name="connsiteY0" fmla="*/ 128875 h 219110"/>
                <a:gd name="connsiteX1" fmla="*/ 92608 w 138453"/>
                <a:gd name="connsiteY1" fmla="*/ 111543 h 219110"/>
                <a:gd name="connsiteX2" fmla="*/ 71005 w 138453"/>
                <a:gd name="connsiteY2" fmla="*/ 128875 h 219110"/>
                <a:gd name="connsiteX3" fmla="*/ 138423 w 138453"/>
                <a:gd name="connsiteY3" fmla="*/ 137348 h 219110"/>
                <a:gd name="connsiteX4" fmla="*/ 63873 w 138453"/>
                <a:gd name="connsiteY4" fmla="*/ -98 h 219110"/>
                <a:gd name="connsiteX5" fmla="*/ -30 w 138453"/>
                <a:gd name="connsiteY5" fmla="*/ 93851 h 219110"/>
                <a:gd name="connsiteX6" fmla="*/ 21572 w 138453"/>
                <a:gd name="connsiteY6" fmla="*/ 124858 h 219110"/>
                <a:gd name="connsiteX7" fmla="*/ 44493 w 138453"/>
                <a:gd name="connsiteY7" fmla="*/ 94598 h 219110"/>
                <a:gd name="connsiteX8" fmla="*/ 24906 w 138453"/>
                <a:gd name="connsiteY8" fmla="*/ 130472 h 219110"/>
                <a:gd name="connsiteX9" fmla="*/ 82349 w 138453"/>
                <a:gd name="connsiteY9" fmla="*/ 219013 h 219110"/>
                <a:gd name="connsiteX10" fmla="*/ 138423 w 138453"/>
                <a:gd name="connsiteY10" fmla="*/ 137348 h 219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8453" h="219110">
                  <a:moveTo>
                    <a:pt x="71005" y="128875"/>
                  </a:moveTo>
                  <a:cubicBezTo>
                    <a:pt x="77414" y="119398"/>
                    <a:pt x="85166" y="116308"/>
                    <a:pt x="92608" y="111543"/>
                  </a:cubicBezTo>
                  <a:cubicBezTo>
                    <a:pt x="93125" y="114557"/>
                    <a:pt x="80024" y="137297"/>
                    <a:pt x="71005" y="128875"/>
                  </a:cubicBezTo>
                  <a:close/>
                  <a:moveTo>
                    <a:pt x="138423" y="137348"/>
                  </a:moveTo>
                  <a:cubicBezTo>
                    <a:pt x="112764" y="91687"/>
                    <a:pt x="94029" y="44533"/>
                    <a:pt x="63873" y="-98"/>
                  </a:cubicBezTo>
                  <a:cubicBezTo>
                    <a:pt x="41651" y="27046"/>
                    <a:pt x="21004" y="61221"/>
                    <a:pt x="-30" y="93851"/>
                  </a:cubicBezTo>
                  <a:cubicBezTo>
                    <a:pt x="6998" y="104255"/>
                    <a:pt x="13097" y="114788"/>
                    <a:pt x="21572" y="124858"/>
                  </a:cubicBezTo>
                  <a:cubicBezTo>
                    <a:pt x="29480" y="116050"/>
                    <a:pt x="35139" y="96761"/>
                    <a:pt x="44493" y="94598"/>
                  </a:cubicBezTo>
                  <a:cubicBezTo>
                    <a:pt x="35733" y="107088"/>
                    <a:pt x="28834" y="119115"/>
                    <a:pt x="24906" y="130472"/>
                  </a:cubicBezTo>
                  <a:cubicBezTo>
                    <a:pt x="43433" y="160114"/>
                    <a:pt x="58860" y="190452"/>
                    <a:pt x="82349" y="219013"/>
                  </a:cubicBezTo>
                  <a:cubicBezTo>
                    <a:pt x="100877" y="191096"/>
                    <a:pt x="118578" y="159445"/>
                    <a:pt x="138423" y="13734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52" name="Freeform 308">
              <a:extLst>
                <a:ext uri="{FF2B5EF4-FFF2-40B4-BE49-F238E27FC236}">
                  <a16:creationId xmlns:a16="http://schemas.microsoft.com/office/drawing/2014/main" id="{C8A419CB-B534-4BAB-940D-A29BE7A7D3E8}"/>
                </a:ext>
              </a:extLst>
            </p:cNvPr>
            <p:cNvSpPr/>
            <p:nvPr/>
          </p:nvSpPr>
          <p:spPr>
            <a:xfrm rot="-1917689">
              <a:off x="5981341" y="2688688"/>
              <a:ext cx="49573" cy="111667"/>
            </a:xfrm>
            <a:custGeom>
              <a:avLst/>
              <a:gdLst>
                <a:gd name="connsiteX0" fmla="*/ 49547 w 49573"/>
                <a:gd name="connsiteY0" fmla="*/ 42308 h 111667"/>
                <a:gd name="connsiteX1" fmla="*/ 31794 w 49573"/>
                <a:gd name="connsiteY1" fmla="*/ -108 h 111667"/>
                <a:gd name="connsiteX2" fmla="*/ 11949 w 49573"/>
                <a:gd name="connsiteY2" fmla="*/ 111559 h 111667"/>
                <a:gd name="connsiteX3" fmla="*/ 49547 w 49573"/>
                <a:gd name="connsiteY3" fmla="*/ 42308 h 111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573" h="111667">
                  <a:moveTo>
                    <a:pt x="49547" y="42308"/>
                  </a:moveTo>
                  <a:cubicBezTo>
                    <a:pt x="42260" y="28478"/>
                    <a:pt x="42828" y="12897"/>
                    <a:pt x="31794" y="-108"/>
                  </a:cubicBezTo>
                  <a:cubicBezTo>
                    <a:pt x="13344" y="39732"/>
                    <a:pt x="-17019" y="82045"/>
                    <a:pt x="11949" y="111559"/>
                  </a:cubicBezTo>
                  <a:cubicBezTo>
                    <a:pt x="24765" y="88381"/>
                    <a:pt x="31975" y="66490"/>
                    <a:pt x="49547" y="4230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53" name="Freeform 309">
              <a:extLst>
                <a:ext uri="{FF2B5EF4-FFF2-40B4-BE49-F238E27FC236}">
                  <a16:creationId xmlns:a16="http://schemas.microsoft.com/office/drawing/2014/main" id="{42FC6950-34A9-4497-9A34-D4B3B4A0EFC8}"/>
                </a:ext>
              </a:extLst>
            </p:cNvPr>
            <p:cNvSpPr/>
            <p:nvPr/>
          </p:nvSpPr>
          <p:spPr>
            <a:xfrm rot="-1917689">
              <a:off x="5652202" y="2687059"/>
              <a:ext cx="234605" cy="458927"/>
            </a:xfrm>
            <a:custGeom>
              <a:avLst/>
              <a:gdLst>
                <a:gd name="connsiteX0" fmla="*/ 234581 w 234605"/>
                <a:gd name="connsiteY0" fmla="*/ 392020 h 458927"/>
                <a:gd name="connsiteX1" fmla="*/ 53542 w 234605"/>
                <a:gd name="connsiteY1" fmla="*/ -103 h 458927"/>
                <a:gd name="connsiteX2" fmla="*/ -25 w 234605"/>
                <a:gd name="connsiteY2" fmla="*/ 83133 h 458927"/>
                <a:gd name="connsiteX3" fmla="*/ 198533 w 234605"/>
                <a:gd name="connsiteY3" fmla="*/ 458824 h 458927"/>
                <a:gd name="connsiteX4" fmla="*/ 234581 w 234605"/>
                <a:gd name="connsiteY4" fmla="*/ 392020 h 45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605" h="458927">
                  <a:moveTo>
                    <a:pt x="234581" y="392020"/>
                  </a:moveTo>
                  <a:cubicBezTo>
                    <a:pt x="180367" y="259930"/>
                    <a:pt x="121270" y="129000"/>
                    <a:pt x="53542" y="-103"/>
                  </a:cubicBezTo>
                  <a:cubicBezTo>
                    <a:pt x="35660" y="27659"/>
                    <a:pt x="17831" y="55396"/>
                    <a:pt x="-25" y="83133"/>
                  </a:cubicBezTo>
                  <a:cubicBezTo>
                    <a:pt x="73724" y="206775"/>
                    <a:pt x="133338" y="333379"/>
                    <a:pt x="198533" y="458824"/>
                  </a:cubicBezTo>
                  <a:cubicBezTo>
                    <a:pt x="208895" y="436882"/>
                    <a:pt x="219748" y="414863"/>
                    <a:pt x="234581" y="39202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54" name="Freeform 310">
              <a:extLst>
                <a:ext uri="{FF2B5EF4-FFF2-40B4-BE49-F238E27FC236}">
                  <a16:creationId xmlns:a16="http://schemas.microsoft.com/office/drawing/2014/main" id="{BA2DCDB5-7CA1-4F24-B028-4861FA8F5A3E}"/>
                </a:ext>
              </a:extLst>
            </p:cNvPr>
            <p:cNvSpPr/>
            <p:nvPr/>
          </p:nvSpPr>
          <p:spPr>
            <a:xfrm rot="-1917689">
              <a:off x="5423845" y="2777213"/>
              <a:ext cx="40440" cy="60468"/>
            </a:xfrm>
            <a:custGeom>
              <a:avLst/>
              <a:gdLst>
                <a:gd name="connsiteX0" fmla="*/ 40411 w 40440"/>
                <a:gd name="connsiteY0" fmla="*/ 30988 h 60468"/>
                <a:gd name="connsiteX1" fmla="*/ 18860 w 40440"/>
                <a:gd name="connsiteY1" fmla="*/ -97 h 60468"/>
                <a:gd name="connsiteX2" fmla="*/ -29 w 40440"/>
                <a:gd name="connsiteY2" fmla="*/ 29262 h 60468"/>
                <a:gd name="connsiteX3" fmla="*/ 21547 w 40440"/>
                <a:gd name="connsiteY3" fmla="*/ 60372 h 60468"/>
                <a:gd name="connsiteX4" fmla="*/ 40411 w 40440"/>
                <a:gd name="connsiteY4" fmla="*/ 30988 h 60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40" h="60468">
                  <a:moveTo>
                    <a:pt x="40411" y="30988"/>
                  </a:moveTo>
                  <a:cubicBezTo>
                    <a:pt x="29971" y="21356"/>
                    <a:pt x="29351" y="9561"/>
                    <a:pt x="18860" y="-97"/>
                  </a:cubicBezTo>
                  <a:cubicBezTo>
                    <a:pt x="12555" y="9741"/>
                    <a:pt x="6276" y="19502"/>
                    <a:pt x="-29" y="29262"/>
                  </a:cubicBezTo>
                  <a:cubicBezTo>
                    <a:pt x="6973" y="39667"/>
                    <a:pt x="13072" y="50277"/>
                    <a:pt x="21547" y="60372"/>
                  </a:cubicBezTo>
                  <a:cubicBezTo>
                    <a:pt x="27827" y="50560"/>
                    <a:pt x="34132" y="40774"/>
                    <a:pt x="40411" y="3098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55" name="Freeform 311">
              <a:extLst>
                <a:ext uri="{FF2B5EF4-FFF2-40B4-BE49-F238E27FC236}">
                  <a16:creationId xmlns:a16="http://schemas.microsoft.com/office/drawing/2014/main" id="{15AA07AE-8BB0-411E-84EC-2D3958BE9A63}"/>
                </a:ext>
              </a:extLst>
            </p:cNvPr>
            <p:cNvSpPr/>
            <p:nvPr/>
          </p:nvSpPr>
          <p:spPr>
            <a:xfrm rot="-1917689">
              <a:off x="5477106" y="2781773"/>
              <a:ext cx="74782" cy="117899"/>
            </a:xfrm>
            <a:custGeom>
              <a:avLst/>
              <a:gdLst>
                <a:gd name="connsiteX0" fmla="*/ 74754 w 74782"/>
                <a:gd name="connsiteY0" fmla="*/ 90863 h 117899"/>
                <a:gd name="connsiteX1" fmla="*/ 18861 w 74782"/>
                <a:gd name="connsiteY1" fmla="*/ -98 h 117899"/>
                <a:gd name="connsiteX2" fmla="*/ -28 w 74782"/>
                <a:gd name="connsiteY2" fmla="*/ 29261 h 117899"/>
                <a:gd name="connsiteX3" fmla="*/ 57415 w 74782"/>
                <a:gd name="connsiteY3" fmla="*/ 117802 h 117899"/>
                <a:gd name="connsiteX4" fmla="*/ 74754 w 74782"/>
                <a:gd name="connsiteY4" fmla="*/ 90863 h 117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782" h="117899">
                  <a:moveTo>
                    <a:pt x="74754" y="90863"/>
                  </a:moveTo>
                  <a:cubicBezTo>
                    <a:pt x="57622" y="60243"/>
                    <a:pt x="36407" y="30446"/>
                    <a:pt x="18861" y="-98"/>
                  </a:cubicBezTo>
                  <a:cubicBezTo>
                    <a:pt x="12582" y="9689"/>
                    <a:pt x="6277" y="19501"/>
                    <a:pt x="-28" y="29261"/>
                  </a:cubicBezTo>
                  <a:cubicBezTo>
                    <a:pt x="20593" y="58440"/>
                    <a:pt x="34340" y="89164"/>
                    <a:pt x="57415" y="117802"/>
                  </a:cubicBezTo>
                  <a:cubicBezTo>
                    <a:pt x="63178" y="108839"/>
                    <a:pt x="68940" y="99851"/>
                    <a:pt x="74754" y="9086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56" name="Freeform 312">
              <a:extLst>
                <a:ext uri="{FF2B5EF4-FFF2-40B4-BE49-F238E27FC236}">
                  <a16:creationId xmlns:a16="http://schemas.microsoft.com/office/drawing/2014/main" id="{D5660A27-E761-4A5D-8D5F-091E84E2E53D}"/>
                </a:ext>
              </a:extLst>
            </p:cNvPr>
            <p:cNvSpPr/>
            <p:nvPr/>
          </p:nvSpPr>
          <p:spPr>
            <a:xfrm rot="-1917689">
              <a:off x="5437816" y="2932768"/>
              <a:ext cx="98633" cy="162993"/>
            </a:xfrm>
            <a:custGeom>
              <a:avLst/>
              <a:gdLst>
                <a:gd name="connsiteX0" fmla="*/ 26720 w 98633"/>
                <a:gd name="connsiteY0" fmla="*/ -96 h 162993"/>
                <a:gd name="connsiteX1" fmla="*/ -25 w 98633"/>
                <a:gd name="connsiteY1" fmla="*/ 41521 h 162993"/>
                <a:gd name="connsiteX2" fmla="*/ 70933 w 98633"/>
                <a:gd name="connsiteY2" fmla="*/ 162897 h 162993"/>
                <a:gd name="connsiteX3" fmla="*/ 98608 w 98633"/>
                <a:gd name="connsiteY3" fmla="*/ 125272 h 162993"/>
                <a:gd name="connsiteX4" fmla="*/ 26720 w 98633"/>
                <a:gd name="connsiteY4" fmla="*/ -96 h 162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633" h="162993">
                  <a:moveTo>
                    <a:pt x="26720" y="-96"/>
                  </a:moveTo>
                  <a:cubicBezTo>
                    <a:pt x="17831" y="13759"/>
                    <a:pt x="8890" y="27640"/>
                    <a:pt x="-25" y="41521"/>
                  </a:cubicBezTo>
                  <a:cubicBezTo>
                    <a:pt x="22508" y="82212"/>
                    <a:pt x="45299" y="122825"/>
                    <a:pt x="70933" y="162897"/>
                  </a:cubicBezTo>
                  <a:cubicBezTo>
                    <a:pt x="79305" y="146209"/>
                    <a:pt x="90262" y="141934"/>
                    <a:pt x="98608" y="125272"/>
                  </a:cubicBezTo>
                  <a:cubicBezTo>
                    <a:pt x="73130" y="83757"/>
                    <a:pt x="53232" y="41109"/>
                    <a:pt x="26720" y="-9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57" name="Freeform 313">
              <a:extLst>
                <a:ext uri="{FF2B5EF4-FFF2-40B4-BE49-F238E27FC236}">
                  <a16:creationId xmlns:a16="http://schemas.microsoft.com/office/drawing/2014/main" id="{B6106244-C040-4161-9BE6-F08B55691DC3}"/>
                </a:ext>
              </a:extLst>
            </p:cNvPr>
            <p:cNvSpPr/>
            <p:nvPr/>
          </p:nvSpPr>
          <p:spPr>
            <a:xfrm rot="-1917689">
              <a:off x="5363617" y="3012543"/>
              <a:ext cx="220677" cy="318982"/>
            </a:xfrm>
            <a:custGeom>
              <a:avLst/>
              <a:gdLst>
                <a:gd name="connsiteX0" fmla="*/ 147605 w 220677"/>
                <a:gd name="connsiteY0" fmla="*/ 70186 h 318982"/>
                <a:gd name="connsiteX1" fmla="*/ 141791 w 220677"/>
                <a:gd name="connsiteY1" fmla="*/ 63001 h 318982"/>
                <a:gd name="connsiteX2" fmla="*/ 151274 w 220677"/>
                <a:gd name="connsiteY2" fmla="*/ 48322 h 318982"/>
                <a:gd name="connsiteX3" fmla="*/ 160422 w 220677"/>
                <a:gd name="connsiteY3" fmla="*/ 61095 h 318982"/>
                <a:gd name="connsiteX4" fmla="*/ 147605 w 220677"/>
                <a:gd name="connsiteY4" fmla="*/ 70186 h 318982"/>
                <a:gd name="connsiteX5" fmla="*/ 164091 w 220677"/>
                <a:gd name="connsiteY5" fmla="*/ 87596 h 318982"/>
                <a:gd name="connsiteX6" fmla="*/ 200862 w 220677"/>
                <a:gd name="connsiteY6" fmla="*/ 149069 h 318982"/>
                <a:gd name="connsiteX7" fmla="*/ 171275 w 220677"/>
                <a:gd name="connsiteY7" fmla="*/ 81853 h 318982"/>
                <a:gd name="connsiteX8" fmla="*/ 209622 w 220677"/>
                <a:gd name="connsiteY8" fmla="*/ 140880 h 318982"/>
                <a:gd name="connsiteX9" fmla="*/ 220656 w 220677"/>
                <a:gd name="connsiteY9" fmla="*/ 123754 h 318982"/>
                <a:gd name="connsiteX10" fmla="*/ 151274 w 220677"/>
                <a:gd name="connsiteY10" fmla="*/ -95 h 318982"/>
                <a:gd name="connsiteX11" fmla="*/ 142153 w 220677"/>
                <a:gd name="connsiteY11" fmla="*/ 35625 h 318982"/>
                <a:gd name="connsiteX12" fmla="*/ 126028 w 220677"/>
                <a:gd name="connsiteY12" fmla="*/ 39102 h 318982"/>
                <a:gd name="connsiteX13" fmla="*/ -22 w 220677"/>
                <a:gd name="connsiteY13" fmla="*/ 186541 h 318982"/>
                <a:gd name="connsiteX14" fmla="*/ 31194 w 220677"/>
                <a:gd name="connsiteY14" fmla="*/ 213376 h 318982"/>
                <a:gd name="connsiteX15" fmla="*/ 88146 w 220677"/>
                <a:gd name="connsiteY15" fmla="*/ 318888 h 318982"/>
                <a:gd name="connsiteX16" fmla="*/ 112074 w 220677"/>
                <a:gd name="connsiteY16" fmla="*/ 254736 h 318982"/>
                <a:gd name="connsiteX17" fmla="*/ 190526 w 220677"/>
                <a:gd name="connsiteY17" fmla="*/ 159757 h 318982"/>
                <a:gd name="connsiteX18" fmla="*/ 164091 w 220677"/>
                <a:gd name="connsiteY18" fmla="*/ 87596 h 318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0677" h="318982">
                  <a:moveTo>
                    <a:pt x="147605" y="70186"/>
                  </a:moveTo>
                  <a:cubicBezTo>
                    <a:pt x="146494" y="67611"/>
                    <a:pt x="145254" y="65062"/>
                    <a:pt x="141791" y="63001"/>
                  </a:cubicBezTo>
                  <a:cubicBezTo>
                    <a:pt x="144969" y="58134"/>
                    <a:pt x="148096" y="53215"/>
                    <a:pt x="151274" y="48322"/>
                  </a:cubicBezTo>
                  <a:cubicBezTo>
                    <a:pt x="157683" y="51850"/>
                    <a:pt x="156417" y="57026"/>
                    <a:pt x="160422" y="61095"/>
                  </a:cubicBezTo>
                  <a:cubicBezTo>
                    <a:pt x="155822" y="62692"/>
                    <a:pt x="152205" y="68564"/>
                    <a:pt x="147605" y="70186"/>
                  </a:cubicBezTo>
                  <a:close/>
                  <a:moveTo>
                    <a:pt x="164091" y="87596"/>
                  </a:moveTo>
                  <a:cubicBezTo>
                    <a:pt x="178950" y="104954"/>
                    <a:pt x="184764" y="146005"/>
                    <a:pt x="200862" y="149069"/>
                  </a:cubicBezTo>
                  <a:cubicBezTo>
                    <a:pt x="195384" y="127102"/>
                    <a:pt x="167864" y="98747"/>
                    <a:pt x="171275" y="81853"/>
                  </a:cubicBezTo>
                  <a:cubicBezTo>
                    <a:pt x="186650" y="99777"/>
                    <a:pt x="192077" y="130372"/>
                    <a:pt x="209622" y="140880"/>
                  </a:cubicBezTo>
                  <a:cubicBezTo>
                    <a:pt x="213292" y="135163"/>
                    <a:pt x="216961" y="129471"/>
                    <a:pt x="220656" y="123754"/>
                  </a:cubicBezTo>
                  <a:cubicBezTo>
                    <a:pt x="197193" y="82574"/>
                    <a:pt x="176185" y="40827"/>
                    <a:pt x="151274" y="-95"/>
                  </a:cubicBezTo>
                  <a:cubicBezTo>
                    <a:pt x="140912" y="13374"/>
                    <a:pt x="133083" y="26328"/>
                    <a:pt x="142153" y="35625"/>
                  </a:cubicBezTo>
                  <a:cubicBezTo>
                    <a:pt x="133625" y="42193"/>
                    <a:pt x="131377" y="32097"/>
                    <a:pt x="126028" y="39102"/>
                  </a:cubicBezTo>
                  <a:cubicBezTo>
                    <a:pt x="85381" y="94524"/>
                    <a:pt x="39902" y="127977"/>
                    <a:pt x="-22" y="186541"/>
                  </a:cubicBezTo>
                  <a:cubicBezTo>
                    <a:pt x="4449" y="196816"/>
                    <a:pt x="17291" y="205238"/>
                    <a:pt x="31194" y="213376"/>
                  </a:cubicBezTo>
                  <a:cubicBezTo>
                    <a:pt x="13984" y="255251"/>
                    <a:pt x="37654" y="298697"/>
                    <a:pt x="88146" y="318888"/>
                  </a:cubicBezTo>
                  <a:cubicBezTo>
                    <a:pt x="117966" y="311986"/>
                    <a:pt x="119284" y="272686"/>
                    <a:pt x="112074" y="254736"/>
                  </a:cubicBezTo>
                  <a:cubicBezTo>
                    <a:pt x="135357" y="229060"/>
                    <a:pt x="162954" y="191923"/>
                    <a:pt x="190526" y="159757"/>
                  </a:cubicBezTo>
                  <a:cubicBezTo>
                    <a:pt x="182076" y="135626"/>
                    <a:pt x="157760" y="114998"/>
                    <a:pt x="164091" y="8759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58" name="Freeform 314">
              <a:extLst>
                <a:ext uri="{FF2B5EF4-FFF2-40B4-BE49-F238E27FC236}">
                  <a16:creationId xmlns:a16="http://schemas.microsoft.com/office/drawing/2014/main" id="{302B541E-66D7-4C92-93DE-8730DA1DFEE1}"/>
                </a:ext>
              </a:extLst>
            </p:cNvPr>
            <p:cNvSpPr/>
            <p:nvPr/>
          </p:nvSpPr>
          <p:spPr>
            <a:xfrm rot="-1917689">
              <a:off x="5606714" y="3094781"/>
              <a:ext cx="66332" cy="106362"/>
            </a:xfrm>
            <a:custGeom>
              <a:avLst/>
              <a:gdLst>
                <a:gd name="connsiteX0" fmla="*/ 66311 w 66332"/>
                <a:gd name="connsiteY0" fmla="*/ 106263 h 106362"/>
                <a:gd name="connsiteX1" fmla="*/ 13468 w 66332"/>
                <a:gd name="connsiteY1" fmla="*/ -99 h 106362"/>
                <a:gd name="connsiteX2" fmla="*/ -21 w 66332"/>
                <a:gd name="connsiteY2" fmla="*/ 15457 h 106362"/>
                <a:gd name="connsiteX3" fmla="*/ 66311 w 66332"/>
                <a:gd name="connsiteY3" fmla="*/ 106263 h 10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332" h="106362">
                  <a:moveTo>
                    <a:pt x="66311" y="106263"/>
                  </a:moveTo>
                  <a:cubicBezTo>
                    <a:pt x="48171" y="70904"/>
                    <a:pt x="35122" y="34514"/>
                    <a:pt x="13468" y="-99"/>
                  </a:cubicBezTo>
                  <a:cubicBezTo>
                    <a:pt x="9617" y="8374"/>
                    <a:pt x="3493" y="5748"/>
                    <a:pt x="-21" y="15457"/>
                  </a:cubicBezTo>
                  <a:cubicBezTo>
                    <a:pt x="16956" y="45459"/>
                    <a:pt x="17654" y="90168"/>
                    <a:pt x="66311" y="10626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59" name="Freeform 315">
              <a:extLst>
                <a:ext uri="{FF2B5EF4-FFF2-40B4-BE49-F238E27FC236}">
                  <a16:creationId xmlns:a16="http://schemas.microsoft.com/office/drawing/2014/main" id="{045794EB-AD34-4245-BBDC-A76BE1A999C9}"/>
                </a:ext>
              </a:extLst>
            </p:cNvPr>
            <p:cNvSpPr/>
            <p:nvPr/>
          </p:nvSpPr>
          <p:spPr>
            <a:xfrm rot="-1917689">
              <a:off x="5603413" y="3133769"/>
              <a:ext cx="28480" cy="52691"/>
            </a:xfrm>
            <a:custGeom>
              <a:avLst/>
              <a:gdLst>
                <a:gd name="connsiteX0" fmla="*/ 34 w 28480"/>
                <a:gd name="connsiteY0" fmla="*/ -98 h 52691"/>
                <a:gd name="connsiteX1" fmla="*/ 28459 w 28480"/>
                <a:gd name="connsiteY1" fmla="*/ 52594 h 52691"/>
                <a:gd name="connsiteX2" fmla="*/ 34 w 28480"/>
                <a:gd name="connsiteY2" fmla="*/ -98 h 52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80" h="52691">
                  <a:moveTo>
                    <a:pt x="34" y="-98"/>
                  </a:moveTo>
                  <a:cubicBezTo>
                    <a:pt x="-947" y="18342"/>
                    <a:pt x="11198" y="45074"/>
                    <a:pt x="28459" y="52594"/>
                  </a:cubicBezTo>
                  <a:cubicBezTo>
                    <a:pt x="19286" y="34952"/>
                    <a:pt x="15074" y="16204"/>
                    <a:pt x="34" y="-9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60" name="Freeform 316">
              <a:extLst>
                <a:ext uri="{FF2B5EF4-FFF2-40B4-BE49-F238E27FC236}">
                  <a16:creationId xmlns:a16="http://schemas.microsoft.com/office/drawing/2014/main" id="{32257533-A402-4496-9056-ADC53DC5156B}"/>
                </a:ext>
              </a:extLst>
            </p:cNvPr>
            <p:cNvSpPr/>
            <p:nvPr/>
          </p:nvSpPr>
          <p:spPr>
            <a:xfrm rot="-1917689">
              <a:off x="5588774" y="3158973"/>
              <a:ext cx="16528" cy="18719"/>
            </a:xfrm>
            <a:custGeom>
              <a:avLst/>
              <a:gdLst>
                <a:gd name="connsiteX0" fmla="*/ 16507 w 16528"/>
                <a:gd name="connsiteY0" fmla="*/ 18239 h 18719"/>
                <a:gd name="connsiteX1" fmla="*/ 4000 w 16528"/>
                <a:gd name="connsiteY1" fmla="*/ -98 h 18719"/>
                <a:gd name="connsiteX2" fmla="*/ 16507 w 16528"/>
                <a:gd name="connsiteY2" fmla="*/ 18239 h 18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28" h="18719">
                  <a:moveTo>
                    <a:pt x="16507" y="18239"/>
                  </a:moveTo>
                  <a:cubicBezTo>
                    <a:pt x="8341" y="13011"/>
                    <a:pt x="13251" y="4925"/>
                    <a:pt x="4000" y="-98"/>
                  </a:cubicBezTo>
                  <a:cubicBezTo>
                    <a:pt x="-7705" y="8247"/>
                    <a:pt x="9143" y="20995"/>
                    <a:pt x="16507" y="1823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61" name="Freeform 317">
              <a:extLst>
                <a:ext uri="{FF2B5EF4-FFF2-40B4-BE49-F238E27FC236}">
                  <a16:creationId xmlns:a16="http://schemas.microsoft.com/office/drawing/2014/main" id="{B30797E7-D671-4456-9809-29C6307FFF89}"/>
                </a:ext>
              </a:extLst>
            </p:cNvPr>
            <p:cNvSpPr/>
            <p:nvPr/>
          </p:nvSpPr>
          <p:spPr>
            <a:xfrm rot="-1917689">
              <a:off x="5588974" y="3169080"/>
              <a:ext cx="58916" cy="54803"/>
            </a:xfrm>
            <a:custGeom>
              <a:avLst/>
              <a:gdLst>
                <a:gd name="connsiteX0" fmla="*/ -20 w 58916"/>
                <a:gd name="connsiteY0" fmla="*/ 17003 h 54803"/>
                <a:gd name="connsiteX1" fmla="*/ 58896 w 58916"/>
                <a:gd name="connsiteY1" fmla="*/ 54705 h 54803"/>
                <a:gd name="connsiteX2" fmla="*/ 10988 w 58916"/>
                <a:gd name="connsiteY2" fmla="*/ -98 h 54803"/>
                <a:gd name="connsiteX3" fmla="*/ -20 w 58916"/>
                <a:gd name="connsiteY3" fmla="*/ 17003 h 54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916" h="54803">
                  <a:moveTo>
                    <a:pt x="-20" y="17003"/>
                  </a:moveTo>
                  <a:cubicBezTo>
                    <a:pt x="23805" y="27278"/>
                    <a:pt x="37707" y="50868"/>
                    <a:pt x="58896" y="54705"/>
                  </a:cubicBezTo>
                  <a:cubicBezTo>
                    <a:pt x="50705" y="34772"/>
                    <a:pt x="31428" y="17182"/>
                    <a:pt x="10988" y="-98"/>
                  </a:cubicBezTo>
                  <a:cubicBezTo>
                    <a:pt x="7318" y="5619"/>
                    <a:pt x="3623" y="11311"/>
                    <a:pt x="-20" y="1700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62" name="Freeform 318">
              <a:extLst>
                <a:ext uri="{FF2B5EF4-FFF2-40B4-BE49-F238E27FC236}">
                  <a16:creationId xmlns:a16="http://schemas.microsoft.com/office/drawing/2014/main" id="{822E0660-61C3-4319-9696-F9EDBC0D325F}"/>
                </a:ext>
              </a:extLst>
            </p:cNvPr>
            <p:cNvSpPr/>
            <p:nvPr/>
          </p:nvSpPr>
          <p:spPr>
            <a:xfrm rot="-1917689">
              <a:off x="5676546" y="3175694"/>
              <a:ext cx="31877" cy="25378"/>
            </a:xfrm>
            <a:custGeom>
              <a:avLst/>
              <a:gdLst>
                <a:gd name="connsiteX0" fmla="*/ 22100 w 31877"/>
                <a:gd name="connsiteY0" fmla="*/ 15108 h 25378"/>
                <a:gd name="connsiteX1" fmla="*/ 6466 w 31877"/>
                <a:gd name="connsiteY1" fmla="*/ 1613 h 25378"/>
                <a:gd name="connsiteX2" fmla="*/ -20 w 31877"/>
                <a:gd name="connsiteY2" fmla="*/ 969 h 25378"/>
                <a:gd name="connsiteX3" fmla="*/ 22100 w 31877"/>
                <a:gd name="connsiteY3" fmla="*/ 15108 h 25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877" h="25378">
                  <a:moveTo>
                    <a:pt x="22100" y="15108"/>
                  </a:moveTo>
                  <a:cubicBezTo>
                    <a:pt x="15356" y="9159"/>
                    <a:pt x="24942" y="9365"/>
                    <a:pt x="6466" y="1613"/>
                  </a:cubicBezTo>
                  <a:cubicBezTo>
                    <a:pt x="5407" y="1175"/>
                    <a:pt x="84" y="-1580"/>
                    <a:pt x="-20" y="969"/>
                  </a:cubicBezTo>
                  <a:cubicBezTo>
                    <a:pt x="-200" y="6403"/>
                    <a:pt x="53264" y="42535"/>
                    <a:pt x="22100" y="1510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63" name="Freeform 319">
              <a:extLst>
                <a:ext uri="{FF2B5EF4-FFF2-40B4-BE49-F238E27FC236}">
                  <a16:creationId xmlns:a16="http://schemas.microsoft.com/office/drawing/2014/main" id="{73C33035-962F-4C70-A0E7-6B8DEB59F1A1}"/>
                </a:ext>
              </a:extLst>
            </p:cNvPr>
            <p:cNvSpPr/>
            <p:nvPr/>
          </p:nvSpPr>
          <p:spPr>
            <a:xfrm rot="-1917689">
              <a:off x="5889555" y="3182606"/>
              <a:ext cx="68763" cy="47308"/>
            </a:xfrm>
            <a:custGeom>
              <a:avLst/>
              <a:gdLst>
                <a:gd name="connsiteX0" fmla="*/ 68255 w 68763"/>
                <a:gd name="connsiteY0" fmla="*/ 29383 h 47308"/>
                <a:gd name="connsiteX1" fmla="*/ 527 w 68763"/>
                <a:gd name="connsiteY1" fmla="*/ -104 h 47308"/>
                <a:gd name="connsiteX2" fmla="*/ 63733 w 68763"/>
                <a:gd name="connsiteY2" fmla="*/ 47205 h 47308"/>
                <a:gd name="connsiteX3" fmla="*/ 68255 w 68763"/>
                <a:gd name="connsiteY3" fmla="*/ 29383 h 47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63" h="47308">
                  <a:moveTo>
                    <a:pt x="68255" y="29383"/>
                  </a:moveTo>
                  <a:cubicBezTo>
                    <a:pt x="46291" y="22482"/>
                    <a:pt x="23965" y="13468"/>
                    <a:pt x="527" y="-104"/>
                  </a:cubicBezTo>
                  <a:cubicBezTo>
                    <a:pt x="-5700" y="25675"/>
                    <a:pt x="43009" y="39428"/>
                    <a:pt x="63733" y="47205"/>
                  </a:cubicBezTo>
                  <a:cubicBezTo>
                    <a:pt x="67506" y="40741"/>
                    <a:pt x="69806" y="34637"/>
                    <a:pt x="68255" y="2938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64" name="Freeform 320">
              <a:extLst>
                <a:ext uri="{FF2B5EF4-FFF2-40B4-BE49-F238E27FC236}">
                  <a16:creationId xmlns:a16="http://schemas.microsoft.com/office/drawing/2014/main" id="{480E828A-36A8-459E-84C8-77939EE4F71D}"/>
                </a:ext>
              </a:extLst>
            </p:cNvPr>
            <p:cNvSpPr/>
            <p:nvPr/>
          </p:nvSpPr>
          <p:spPr>
            <a:xfrm rot="-1917689">
              <a:off x="5823948" y="3192074"/>
              <a:ext cx="22164" cy="12543"/>
            </a:xfrm>
            <a:custGeom>
              <a:avLst/>
              <a:gdLst>
                <a:gd name="connsiteX0" fmla="*/ 22146 w 22164"/>
                <a:gd name="connsiteY0" fmla="*/ 12441 h 12543"/>
                <a:gd name="connsiteX1" fmla="*/ 22146 w 22164"/>
                <a:gd name="connsiteY1" fmla="*/ 12441 h 12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64" h="12543">
                  <a:moveTo>
                    <a:pt x="22146" y="12441"/>
                  </a:moveTo>
                  <a:cubicBezTo>
                    <a:pt x="-8811" y="-11381"/>
                    <a:pt x="-5969" y="4637"/>
                    <a:pt x="22146" y="1244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65" name="Freeform 321">
              <a:extLst>
                <a:ext uri="{FF2B5EF4-FFF2-40B4-BE49-F238E27FC236}">
                  <a16:creationId xmlns:a16="http://schemas.microsoft.com/office/drawing/2014/main" id="{C006FA13-CD29-40FA-A1C6-1034F9398B34}"/>
                </a:ext>
              </a:extLst>
            </p:cNvPr>
            <p:cNvSpPr/>
            <p:nvPr/>
          </p:nvSpPr>
          <p:spPr>
            <a:xfrm rot="-1917689">
              <a:off x="5675727" y="3196137"/>
              <a:ext cx="14798" cy="13377"/>
            </a:xfrm>
            <a:custGeom>
              <a:avLst/>
              <a:gdLst>
                <a:gd name="connsiteX0" fmla="*/ 14779 w 14798"/>
                <a:gd name="connsiteY0" fmla="*/ 13278 h 13377"/>
                <a:gd name="connsiteX1" fmla="*/ 14779 w 14798"/>
                <a:gd name="connsiteY1" fmla="*/ 13278 h 1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98" h="13377">
                  <a:moveTo>
                    <a:pt x="14779" y="13278"/>
                  </a:moveTo>
                  <a:cubicBezTo>
                    <a:pt x="4365" y="-13969"/>
                    <a:pt x="-12535" y="7973"/>
                    <a:pt x="14779" y="1327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66" name="Freeform 322">
              <a:extLst>
                <a:ext uri="{FF2B5EF4-FFF2-40B4-BE49-F238E27FC236}">
                  <a16:creationId xmlns:a16="http://schemas.microsoft.com/office/drawing/2014/main" id="{BB879B7E-4792-490D-87FE-52677664130C}"/>
                </a:ext>
              </a:extLst>
            </p:cNvPr>
            <p:cNvSpPr/>
            <p:nvPr/>
          </p:nvSpPr>
          <p:spPr>
            <a:xfrm rot="-1917689">
              <a:off x="5700177" y="3191848"/>
              <a:ext cx="30440" cy="24698"/>
            </a:xfrm>
            <a:custGeom>
              <a:avLst/>
              <a:gdLst>
                <a:gd name="connsiteX0" fmla="*/ 30421 w 30440"/>
                <a:gd name="connsiteY0" fmla="*/ 22769 h 24698"/>
                <a:gd name="connsiteX1" fmla="*/ -20 w 30440"/>
                <a:gd name="connsiteY1" fmla="*/ -100 h 24698"/>
                <a:gd name="connsiteX2" fmla="*/ 30421 w 30440"/>
                <a:gd name="connsiteY2" fmla="*/ 22769 h 24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40" h="24698">
                  <a:moveTo>
                    <a:pt x="30421" y="22769"/>
                  </a:moveTo>
                  <a:cubicBezTo>
                    <a:pt x="26570" y="15146"/>
                    <a:pt x="4012" y="570"/>
                    <a:pt x="-20" y="-100"/>
                  </a:cubicBezTo>
                  <a:cubicBezTo>
                    <a:pt x="4864" y="6647"/>
                    <a:pt x="17836" y="31474"/>
                    <a:pt x="30421" y="2276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67" name="Freeform 323">
              <a:extLst>
                <a:ext uri="{FF2B5EF4-FFF2-40B4-BE49-F238E27FC236}">
                  <a16:creationId xmlns:a16="http://schemas.microsoft.com/office/drawing/2014/main" id="{B318229C-23EF-478C-B820-3F01CC72AB37}"/>
                </a:ext>
              </a:extLst>
            </p:cNvPr>
            <p:cNvSpPr/>
            <p:nvPr/>
          </p:nvSpPr>
          <p:spPr>
            <a:xfrm rot="-1917689">
              <a:off x="5770119" y="3191559"/>
              <a:ext cx="47135" cy="29510"/>
            </a:xfrm>
            <a:custGeom>
              <a:avLst/>
              <a:gdLst>
                <a:gd name="connsiteX0" fmla="*/ 47117 w 47135"/>
                <a:gd name="connsiteY0" fmla="*/ 29152 h 29510"/>
                <a:gd name="connsiteX1" fmla="*/ 2929 w 47135"/>
                <a:gd name="connsiteY1" fmla="*/ 926 h 29510"/>
                <a:gd name="connsiteX2" fmla="*/ 47117 w 47135"/>
                <a:gd name="connsiteY2" fmla="*/ 29152 h 2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135" h="29510">
                  <a:moveTo>
                    <a:pt x="47117" y="29152"/>
                  </a:moveTo>
                  <a:cubicBezTo>
                    <a:pt x="34403" y="21142"/>
                    <a:pt x="4997" y="2085"/>
                    <a:pt x="2929" y="926"/>
                  </a:cubicBezTo>
                  <a:cubicBezTo>
                    <a:pt x="-11179" y="-6929"/>
                    <a:pt x="28951" y="32963"/>
                    <a:pt x="47117" y="2915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68" name="Freeform 324">
              <a:extLst>
                <a:ext uri="{FF2B5EF4-FFF2-40B4-BE49-F238E27FC236}">
                  <a16:creationId xmlns:a16="http://schemas.microsoft.com/office/drawing/2014/main" id="{88A39BEC-B546-4914-8406-016B420E3139}"/>
                </a:ext>
              </a:extLst>
            </p:cNvPr>
            <p:cNvSpPr/>
            <p:nvPr/>
          </p:nvSpPr>
          <p:spPr>
            <a:xfrm rot="-1917689">
              <a:off x="5597240" y="3190566"/>
              <a:ext cx="68761" cy="43991"/>
            </a:xfrm>
            <a:custGeom>
              <a:avLst/>
              <a:gdLst>
                <a:gd name="connsiteX0" fmla="*/ -20 w 68761"/>
                <a:gd name="connsiteY0" fmla="*/ -67 h 43991"/>
                <a:gd name="connsiteX1" fmla="*/ 68742 w 68761"/>
                <a:gd name="connsiteY1" fmla="*/ 43894 h 43991"/>
                <a:gd name="connsiteX2" fmla="*/ -20 w 68761"/>
                <a:gd name="connsiteY2" fmla="*/ -67 h 43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761" h="43991">
                  <a:moveTo>
                    <a:pt x="-20" y="-67"/>
                  </a:moveTo>
                  <a:cubicBezTo>
                    <a:pt x="17216" y="14380"/>
                    <a:pt x="47061" y="37352"/>
                    <a:pt x="68742" y="43894"/>
                  </a:cubicBezTo>
                  <a:cubicBezTo>
                    <a:pt x="49000" y="30708"/>
                    <a:pt x="22306" y="-1227"/>
                    <a:pt x="-20" y="-6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69" name="Freeform 325">
              <a:extLst>
                <a:ext uri="{FF2B5EF4-FFF2-40B4-BE49-F238E27FC236}">
                  <a16:creationId xmlns:a16="http://schemas.microsoft.com/office/drawing/2014/main" id="{773EF3C3-CA5A-477F-A1BA-2861BB224748}"/>
                </a:ext>
              </a:extLst>
            </p:cNvPr>
            <p:cNvSpPr/>
            <p:nvPr/>
          </p:nvSpPr>
          <p:spPr>
            <a:xfrm rot="-1917689">
              <a:off x="5822172" y="3202226"/>
              <a:ext cx="50699" cy="28947"/>
            </a:xfrm>
            <a:custGeom>
              <a:avLst/>
              <a:gdLst>
                <a:gd name="connsiteX0" fmla="*/ -19 w 50699"/>
                <a:gd name="connsiteY0" fmla="*/ -102 h 28947"/>
                <a:gd name="connsiteX1" fmla="*/ 50681 w 50699"/>
                <a:gd name="connsiteY1" fmla="*/ 28845 h 28947"/>
                <a:gd name="connsiteX2" fmla="*/ -19 w 50699"/>
                <a:gd name="connsiteY2" fmla="*/ -102 h 28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699" h="28947">
                  <a:moveTo>
                    <a:pt x="-19" y="-102"/>
                  </a:moveTo>
                  <a:cubicBezTo>
                    <a:pt x="16571" y="8267"/>
                    <a:pt x="35512" y="27196"/>
                    <a:pt x="50681" y="28845"/>
                  </a:cubicBezTo>
                  <a:cubicBezTo>
                    <a:pt x="46133" y="12363"/>
                    <a:pt x="14426" y="1391"/>
                    <a:pt x="-19" y="-10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70" name="Freeform 326">
              <a:extLst>
                <a:ext uri="{FF2B5EF4-FFF2-40B4-BE49-F238E27FC236}">
                  <a16:creationId xmlns:a16="http://schemas.microsoft.com/office/drawing/2014/main" id="{D3160B38-30CB-4A6C-B33F-B99D2CD20287}"/>
                </a:ext>
              </a:extLst>
            </p:cNvPr>
            <p:cNvSpPr/>
            <p:nvPr/>
          </p:nvSpPr>
          <p:spPr>
            <a:xfrm rot="-1917689">
              <a:off x="5919505" y="3210199"/>
              <a:ext cx="48993" cy="55583"/>
            </a:xfrm>
            <a:custGeom>
              <a:avLst/>
              <a:gdLst>
                <a:gd name="connsiteX0" fmla="*/ 48976 w 48993"/>
                <a:gd name="connsiteY0" fmla="*/ 21202 h 55583"/>
                <a:gd name="connsiteX1" fmla="*/ -18 w 48993"/>
                <a:gd name="connsiteY1" fmla="*/ 213 h 55583"/>
                <a:gd name="connsiteX2" fmla="*/ 26908 w 48993"/>
                <a:gd name="connsiteY2" fmla="*/ 55480 h 55583"/>
                <a:gd name="connsiteX3" fmla="*/ 48976 w 48993"/>
                <a:gd name="connsiteY3" fmla="*/ 21202 h 5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993" h="55583">
                  <a:moveTo>
                    <a:pt x="48976" y="21202"/>
                  </a:moveTo>
                  <a:cubicBezTo>
                    <a:pt x="33058" y="16206"/>
                    <a:pt x="14091" y="-2775"/>
                    <a:pt x="-18" y="213"/>
                  </a:cubicBezTo>
                  <a:cubicBezTo>
                    <a:pt x="11869" y="18034"/>
                    <a:pt x="16727" y="37272"/>
                    <a:pt x="26908" y="55480"/>
                  </a:cubicBezTo>
                  <a:cubicBezTo>
                    <a:pt x="34221" y="44071"/>
                    <a:pt x="41611" y="32585"/>
                    <a:pt x="48976" y="2120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71" name="Freeform 327">
              <a:extLst>
                <a:ext uri="{FF2B5EF4-FFF2-40B4-BE49-F238E27FC236}">
                  <a16:creationId xmlns:a16="http://schemas.microsoft.com/office/drawing/2014/main" id="{7EC9264F-DE83-4274-8B1C-E0DFCC744C38}"/>
                </a:ext>
              </a:extLst>
            </p:cNvPr>
            <p:cNvSpPr/>
            <p:nvPr/>
          </p:nvSpPr>
          <p:spPr>
            <a:xfrm rot="-1917689">
              <a:off x="5824356" y="3176492"/>
              <a:ext cx="122384" cy="189725"/>
            </a:xfrm>
            <a:custGeom>
              <a:avLst/>
              <a:gdLst>
                <a:gd name="connsiteX0" fmla="*/ 122363 w 122384"/>
                <a:gd name="connsiteY0" fmla="*/ 143782 h 189725"/>
                <a:gd name="connsiteX1" fmla="*/ 90864 w 122384"/>
                <a:gd name="connsiteY1" fmla="*/ 57971 h 189725"/>
                <a:gd name="connsiteX2" fmla="*/ -17 w 122384"/>
                <a:gd name="connsiteY2" fmla="*/ -103 h 189725"/>
                <a:gd name="connsiteX3" fmla="*/ 85954 w 122384"/>
                <a:gd name="connsiteY3" fmla="*/ 189623 h 189725"/>
                <a:gd name="connsiteX4" fmla="*/ 122363 w 122384"/>
                <a:gd name="connsiteY4" fmla="*/ 143782 h 18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84" h="189725">
                  <a:moveTo>
                    <a:pt x="122363" y="143782"/>
                  </a:moveTo>
                  <a:cubicBezTo>
                    <a:pt x="122699" y="112852"/>
                    <a:pt x="99675" y="86944"/>
                    <a:pt x="90864" y="57971"/>
                  </a:cubicBezTo>
                  <a:cubicBezTo>
                    <a:pt x="56806" y="40819"/>
                    <a:pt x="29544" y="11048"/>
                    <a:pt x="-17" y="-103"/>
                  </a:cubicBezTo>
                  <a:cubicBezTo>
                    <a:pt x="32464" y="62246"/>
                    <a:pt x="54584" y="126913"/>
                    <a:pt x="85954" y="189623"/>
                  </a:cubicBezTo>
                  <a:cubicBezTo>
                    <a:pt x="97660" y="177081"/>
                    <a:pt x="112880" y="135309"/>
                    <a:pt x="122363" y="14378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72" name="Freeform 328">
              <a:extLst>
                <a:ext uri="{FF2B5EF4-FFF2-40B4-BE49-F238E27FC236}">
                  <a16:creationId xmlns:a16="http://schemas.microsoft.com/office/drawing/2014/main" id="{A1702F40-6540-499F-9B74-DDCFE3D9F7D3}"/>
                </a:ext>
              </a:extLst>
            </p:cNvPr>
            <p:cNvSpPr/>
            <p:nvPr/>
          </p:nvSpPr>
          <p:spPr>
            <a:xfrm rot="-1917689">
              <a:off x="5712989" y="3218388"/>
              <a:ext cx="17713" cy="26496"/>
            </a:xfrm>
            <a:custGeom>
              <a:avLst/>
              <a:gdLst>
                <a:gd name="connsiteX0" fmla="*/ -19 w 17713"/>
                <a:gd name="connsiteY0" fmla="*/ -52 h 26496"/>
                <a:gd name="connsiteX1" fmla="*/ 14219 w 17713"/>
                <a:gd name="connsiteY1" fmla="*/ 26397 h 26496"/>
                <a:gd name="connsiteX2" fmla="*/ -19 w 17713"/>
                <a:gd name="connsiteY2" fmla="*/ -52 h 26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13" h="26496">
                  <a:moveTo>
                    <a:pt x="-19" y="-52"/>
                  </a:moveTo>
                  <a:cubicBezTo>
                    <a:pt x="7242" y="8214"/>
                    <a:pt x="9542" y="17589"/>
                    <a:pt x="14219" y="26397"/>
                  </a:cubicBezTo>
                  <a:cubicBezTo>
                    <a:pt x="23703" y="15761"/>
                    <a:pt x="12049" y="-1108"/>
                    <a:pt x="-19" y="-5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73" name="Freeform 329">
              <a:extLst>
                <a:ext uri="{FF2B5EF4-FFF2-40B4-BE49-F238E27FC236}">
                  <a16:creationId xmlns:a16="http://schemas.microsoft.com/office/drawing/2014/main" id="{32801834-8C3B-45C6-84D0-3674D7A75A5C}"/>
                </a:ext>
              </a:extLst>
            </p:cNvPr>
            <p:cNvSpPr/>
            <p:nvPr/>
          </p:nvSpPr>
          <p:spPr>
            <a:xfrm rot="-1917689">
              <a:off x="5683451" y="1771367"/>
              <a:ext cx="172365" cy="298678"/>
            </a:xfrm>
            <a:custGeom>
              <a:avLst/>
              <a:gdLst>
                <a:gd name="connsiteX0" fmla="*/ 139932 w 172365"/>
                <a:gd name="connsiteY0" fmla="*/ 120665 h 298678"/>
                <a:gd name="connsiteX1" fmla="*/ 109311 w 172365"/>
                <a:gd name="connsiteY1" fmla="*/ 38924 h 298678"/>
                <a:gd name="connsiteX2" fmla="*/ 139932 w 172365"/>
                <a:gd name="connsiteY2" fmla="*/ 120665 h 298678"/>
                <a:gd name="connsiteX3" fmla="*/ 164119 w 172365"/>
                <a:gd name="connsiteY3" fmla="*/ 66995 h 298678"/>
                <a:gd name="connsiteX4" fmla="*/ -46 w 172365"/>
                <a:gd name="connsiteY4" fmla="*/ 31198 h 298678"/>
                <a:gd name="connsiteX5" fmla="*/ 115565 w 172365"/>
                <a:gd name="connsiteY5" fmla="*/ 298570 h 298678"/>
                <a:gd name="connsiteX6" fmla="*/ 132232 w 172365"/>
                <a:gd name="connsiteY6" fmla="*/ 278122 h 298678"/>
                <a:gd name="connsiteX7" fmla="*/ 109182 w 172365"/>
                <a:gd name="connsiteY7" fmla="*/ 211549 h 298678"/>
                <a:gd name="connsiteX8" fmla="*/ 136961 w 172365"/>
                <a:gd name="connsiteY8" fmla="*/ 270731 h 298678"/>
                <a:gd name="connsiteX9" fmla="*/ 164119 w 172365"/>
                <a:gd name="connsiteY9" fmla="*/ 66995 h 29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365" h="298678">
                  <a:moveTo>
                    <a:pt x="139932" y="120665"/>
                  </a:moveTo>
                  <a:cubicBezTo>
                    <a:pt x="135695" y="108767"/>
                    <a:pt x="135953" y="59913"/>
                    <a:pt x="109311" y="38924"/>
                  </a:cubicBezTo>
                  <a:cubicBezTo>
                    <a:pt x="140785" y="53114"/>
                    <a:pt x="138821" y="92826"/>
                    <a:pt x="139932" y="120665"/>
                  </a:cubicBezTo>
                  <a:close/>
                  <a:moveTo>
                    <a:pt x="164119" y="66995"/>
                  </a:moveTo>
                  <a:cubicBezTo>
                    <a:pt x="142465" y="-8179"/>
                    <a:pt x="55382" y="-20309"/>
                    <a:pt x="-46" y="31198"/>
                  </a:cubicBezTo>
                  <a:cubicBezTo>
                    <a:pt x="43366" y="119275"/>
                    <a:pt x="70344" y="210931"/>
                    <a:pt x="115565" y="298570"/>
                  </a:cubicBezTo>
                  <a:cubicBezTo>
                    <a:pt x="120578" y="289196"/>
                    <a:pt x="126263" y="282887"/>
                    <a:pt x="132232" y="278122"/>
                  </a:cubicBezTo>
                  <a:cubicBezTo>
                    <a:pt x="126392" y="255536"/>
                    <a:pt x="113601" y="234419"/>
                    <a:pt x="109182" y="211549"/>
                  </a:cubicBezTo>
                  <a:cubicBezTo>
                    <a:pt x="120113" y="230916"/>
                    <a:pt x="122438" y="252214"/>
                    <a:pt x="136961" y="270731"/>
                  </a:cubicBezTo>
                  <a:cubicBezTo>
                    <a:pt x="173809" y="212502"/>
                    <a:pt x="179985" y="122391"/>
                    <a:pt x="164119" y="6699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74" name="Freeform 330">
              <a:extLst>
                <a:ext uri="{FF2B5EF4-FFF2-40B4-BE49-F238E27FC236}">
                  <a16:creationId xmlns:a16="http://schemas.microsoft.com/office/drawing/2014/main" id="{4A140558-8E45-49FF-BF19-5B7944F12B19}"/>
                </a:ext>
              </a:extLst>
            </p:cNvPr>
            <p:cNvSpPr/>
            <p:nvPr/>
          </p:nvSpPr>
          <p:spPr>
            <a:xfrm rot="-1917689">
              <a:off x="5535033" y="2320352"/>
              <a:ext cx="123646" cy="252255"/>
            </a:xfrm>
            <a:custGeom>
              <a:avLst/>
              <a:gdLst>
                <a:gd name="connsiteX0" fmla="*/ -36 w 123646"/>
                <a:gd name="connsiteY0" fmla="*/ 18364 h 252255"/>
                <a:gd name="connsiteX1" fmla="*/ 95600 w 123646"/>
                <a:gd name="connsiteY1" fmla="*/ 252154 h 252255"/>
                <a:gd name="connsiteX2" fmla="*/ 108882 w 123646"/>
                <a:gd name="connsiteY2" fmla="*/ 177726 h 252255"/>
                <a:gd name="connsiteX3" fmla="*/ 118882 w 123646"/>
                <a:gd name="connsiteY3" fmla="*/ 194466 h 252255"/>
                <a:gd name="connsiteX4" fmla="*/ 123611 w 123646"/>
                <a:gd name="connsiteY4" fmla="*/ 187152 h 252255"/>
                <a:gd name="connsiteX5" fmla="*/ 36037 w 123646"/>
                <a:gd name="connsiteY5" fmla="*/ -102 h 252255"/>
                <a:gd name="connsiteX6" fmla="*/ -36 w 123646"/>
                <a:gd name="connsiteY6" fmla="*/ 18364 h 252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646" h="252255">
                  <a:moveTo>
                    <a:pt x="-36" y="18364"/>
                  </a:moveTo>
                  <a:cubicBezTo>
                    <a:pt x="39190" y="94697"/>
                    <a:pt x="59837" y="175099"/>
                    <a:pt x="95600" y="252154"/>
                  </a:cubicBezTo>
                  <a:cubicBezTo>
                    <a:pt x="109631" y="225293"/>
                    <a:pt x="121285" y="198895"/>
                    <a:pt x="108882" y="177726"/>
                  </a:cubicBezTo>
                  <a:cubicBezTo>
                    <a:pt x="114618" y="182799"/>
                    <a:pt x="111595" y="189830"/>
                    <a:pt x="118882" y="194466"/>
                  </a:cubicBezTo>
                  <a:cubicBezTo>
                    <a:pt x="120458" y="192045"/>
                    <a:pt x="122035" y="189599"/>
                    <a:pt x="123611" y="187152"/>
                  </a:cubicBezTo>
                  <a:cubicBezTo>
                    <a:pt x="96892" y="124210"/>
                    <a:pt x="72059" y="60857"/>
                    <a:pt x="36037" y="-102"/>
                  </a:cubicBezTo>
                  <a:cubicBezTo>
                    <a:pt x="24590" y="8526"/>
                    <a:pt x="10791" y="6491"/>
                    <a:pt x="-36" y="1836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75" name="Freeform 331">
              <a:extLst>
                <a:ext uri="{FF2B5EF4-FFF2-40B4-BE49-F238E27FC236}">
                  <a16:creationId xmlns:a16="http://schemas.microsoft.com/office/drawing/2014/main" id="{DC0EE00F-C272-4E6E-9F0F-5058402952AA}"/>
                </a:ext>
              </a:extLst>
            </p:cNvPr>
            <p:cNvSpPr/>
            <p:nvPr/>
          </p:nvSpPr>
          <p:spPr>
            <a:xfrm rot="-1917689">
              <a:off x="5853419" y="2498660"/>
              <a:ext cx="12474" cy="47575"/>
            </a:xfrm>
            <a:custGeom>
              <a:avLst/>
              <a:gdLst>
                <a:gd name="connsiteX0" fmla="*/ 10407 w 12474"/>
                <a:gd name="connsiteY0" fmla="*/ 37622 h 47575"/>
                <a:gd name="connsiteX1" fmla="*/ -33 w 12474"/>
                <a:gd name="connsiteY1" fmla="*/ -107 h 47575"/>
                <a:gd name="connsiteX2" fmla="*/ 10407 w 12474"/>
                <a:gd name="connsiteY2" fmla="*/ 37622 h 4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74" h="47575">
                  <a:moveTo>
                    <a:pt x="10407" y="37622"/>
                  </a:moveTo>
                  <a:cubicBezTo>
                    <a:pt x="8598" y="30334"/>
                    <a:pt x="7332" y="15345"/>
                    <a:pt x="-33" y="-107"/>
                  </a:cubicBezTo>
                  <a:cubicBezTo>
                    <a:pt x="794" y="15525"/>
                    <a:pt x="18288" y="69376"/>
                    <a:pt x="10407" y="3762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76" name="Freeform 332">
              <a:extLst>
                <a:ext uri="{FF2B5EF4-FFF2-40B4-BE49-F238E27FC236}">
                  <a16:creationId xmlns:a16="http://schemas.microsoft.com/office/drawing/2014/main" id="{DB775724-A9D0-40E9-BC5E-85C62F7AD7F5}"/>
                </a:ext>
              </a:extLst>
            </p:cNvPr>
            <p:cNvSpPr/>
            <p:nvPr/>
          </p:nvSpPr>
          <p:spPr>
            <a:xfrm rot="-1917689">
              <a:off x="5773209" y="2467034"/>
              <a:ext cx="144009" cy="324571"/>
            </a:xfrm>
            <a:custGeom>
              <a:avLst/>
              <a:gdLst>
                <a:gd name="connsiteX0" fmla="*/ 102375 w 144009"/>
                <a:gd name="connsiteY0" fmla="*/ 234998 h 324571"/>
                <a:gd name="connsiteX1" fmla="*/ 89765 w 144009"/>
                <a:gd name="connsiteY1" fmla="*/ 206154 h 324571"/>
                <a:gd name="connsiteX2" fmla="*/ 99352 w 144009"/>
                <a:gd name="connsiteY2" fmla="*/ 201982 h 324571"/>
                <a:gd name="connsiteX3" fmla="*/ 102375 w 144009"/>
                <a:gd name="connsiteY3" fmla="*/ 234998 h 324571"/>
                <a:gd name="connsiteX4" fmla="*/ 143979 w 144009"/>
                <a:gd name="connsiteY4" fmla="*/ 251223 h 324571"/>
                <a:gd name="connsiteX5" fmla="*/ 114288 w 144009"/>
                <a:gd name="connsiteY5" fmla="*/ 173524 h 324571"/>
                <a:gd name="connsiteX6" fmla="*/ 79791 w 144009"/>
                <a:gd name="connsiteY6" fmla="*/ 103114 h 324571"/>
                <a:gd name="connsiteX7" fmla="*/ 113771 w 144009"/>
                <a:gd name="connsiteY7" fmla="*/ 190470 h 324571"/>
                <a:gd name="connsiteX8" fmla="*/ 31831 w 144009"/>
                <a:gd name="connsiteY8" fmla="*/ -106 h 324571"/>
                <a:gd name="connsiteX9" fmla="*/ -31 w 144009"/>
                <a:gd name="connsiteY9" fmla="*/ 27888 h 324571"/>
                <a:gd name="connsiteX10" fmla="*/ 107259 w 144009"/>
                <a:gd name="connsiteY10" fmla="*/ 324465 h 324571"/>
                <a:gd name="connsiteX11" fmla="*/ 143979 w 144009"/>
                <a:gd name="connsiteY11" fmla="*/ 251223 h 324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4009" h="324571">
                  <a:moveTo>
                    <a:pt x="102375" y="234998"/>
                  </a:moveTo>
                  <a:cubicBezTo>
                    <a:pt x="98396" y="225340"/>
                    <a:pt x="96070" y="215348"/>
                    <a:pt x="89765" y="206154"/>
                  </a:cubicBezTo>
                  <a:cubicBezTo>
                    <a:pt x="92711" y="203553"/>
                    <a:pt x="96484" y="205098"/>
                    <a:pt x="99352" y="201982"/>
                  </a:cubicBezTo>
                  <a:cubicBezTo>
                    <a:pt x="103771" y="212258"/>
                    <a:pt x="105967" y="222997"/>
                    <a:pt x="102375" y="234998"/>
                  </a:cubicBezTo>
                  <a:close/>
                  <a:moveTo>
                    <a:pt x="143979" y="251223"/>
                  </a:moveTo>
                  <a:cubicBezTo>
                    <a:pt x="136381" y="227349"/>
                    <a:pt x="124081" y="199793"/>
                    <a:pt x="114288" y="173524"/>
                  </a:cubicBezTo>
                  <a:cubicBezTo>
                    <a:pt x="105114" y="149007"/>
                    <a:pt x="100721" y="110351"/>
                    <a:pt x="79791" y="103114"/>
                  </a:cubicBezTo>
                  <a:cubicBezTo>
                    <a:pt x="92866" y="131803"/>
                    <a:pt x="105450" y="160673"/>
                    <a:pt x="113771" y="190470"/>
                  </a:cubicBezTo>
                  <a:cubicBezTo>
                    <a:pt x="85760" y="127091"/>
                    <a:pt x="63873" y="62398"/>
                    <a:pt x="31831" y="-106"/>
                  </a:cubicBezTo>
                  <a:cubicBezTo>
                    <a:pt x="21546" y="10891"/>
                    <a:pt x="11546" y="23175"/>
                    <a:pt x="-31" y="27888"/>
                  </a:cubicBezTo>
                  <a:cubicBezTo>
                    <a:pt x="38834" y="126035"/>
                    <a:pt x="71108" y="225701"/>
                    <a:pt x="107259" y="324465"/>
                  </a:cubicBezTo>
                  <a:cubicBezTo>
                    <a:pt x="119585" y="300051"/>
                    <a:pt x="132040" y="275585"/>
                    <a:pt x="143979" y="25122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77" name="Freeform 333">
              <a:extLst>
                <a:ext uri="{FF2B5EF4-FFF2-40B4-BE49-F238E27FC236}">
                  <a16:creationId xmlns:a16="http://schemas.microsoft.com/office/drawing/2014/main" id="{5B84FA32-1596-47D4-8DAE-9D5E3912BD43}"/>
                </a:ext>
              </a:extLst>
            </p:cNvPr>
            <p:cNvSpPr/>
            <p:nvPr/>
          </p:nvSpPr>
          <p:spPr>
            <a:xfrm rot="-1917689">
              <a:off x="5991541" y="2671545"/>
              <a:ext cx="16873" cy="38372"/>
            </a:xfrm>
            <a:custGeom>
              <a:avLst/>
              <a:gdLst>
                <a:gd name="connsiteX0" fmla="*/ 16845 w 16873"/>
                <a:gd name="connsiteY0" fmla="*/ 38264 h 38372"/>
                <a:gd name="connsiteX1" fmla="*/ -28 w 16873"/>
                <a:gd name="connsiteY1" fmla="*/ -109 h 38372"/>
                <a:gd name="connsiteX2" fmla="*/ 16845 w 16873"/>
                <a:gd name="connsiteY2" fmla="*/ 38264 h 38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873" h="38372">
                  <a:moveTo>
                    <a:pt x="16845" y="38264"/>
                  </a:moveTo>
                  <a:cubicBezTo>
                    <a:pt x="9610" y="27216"/>
                    <a:pt x="11445" y="3085"/>
                    <a:pt x="-28" y="-109"/>
                  </a:cubicBezTo>
                  <a:cubicBezTo>
                    <a:pt x="6096" y="11223"/>
                    <a:pt x="9248" y="34247"/>
                    <a:pt x="16845" y="3826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78" name="Freeform 334">
              <a:extLst>
                <a:ext uri="{FF2B5EF4-FFF2-40B4-BE49-F238E27FC236}">
                  <a16:creationId xmlns:a16="http://schemas.microsoft.com/office/drawing/2014/main" id="{23E83478-3856-4E43-B706-391CBCE8EDA0}"/>
                </a:ext>
              </a:extLst>
            </p:cNvPr>
            <p:cNvSpPr/>
            <p:nvPr/>
          </p:nvSpPr>
          <p:spPr>
            <a:xfrm rot="-1917689">
              <a:off x="5200568" y="2999564"/>
              <a:ext cx="1228017" cy="1141935"/>
            </a:xfrm>
            <a:custGeom>
              <a:avLst/>
              <a:gdLst>
                <a:gd name="connsiteX0" fmla="*/ 629954 w 1228017"/>
                <a:gd name="connsiteY0" fmla="*/ 970395 h 1141935"/>
                <a:gd name="connsiteX1" fmla="*/ 870090 w 1228017"/>
                <a:gd name="connsiteY1" fmla="*/ 591870 h 1141935"/>
                <a:gd name="connsiteX2" fmla="*/ 906783 w 1228017"/>
                <a:gd name="connsiteY2" fmla="*/ 604953 h 1141935"/>
                <a:gd name="connsiteX3" fmla="*/ 629954 w 1228017"/>
                <a:gd name="connsiteY3" fmla="*/ 970395 h 1141935"/>
                <a:gd name="connsiteX4" fmla="*/ 649877 w 1228017"/>
                <a:gd name="connsiteY4" fmla="*/ 858728 h 1141935"/>
                <a:gd name="connsiteX5" fmla="*/ 633391 w 1228017"/>
                <a:gd name="connsiteY5" fmla="*/ 889761 h 1141935"/>
                <a:gd name="connsiteX6" fmla="*/ 649877 w 1228017"/>
                <a:gd name="connsiteY6" fmla="*/ 858728 h 1141935"/>
                <a:gd name="connsiteX7" fmla="*/ 725435 w 1228017"/>
                <a:gd name="connsiteY7" fmla="*/ 741292 h 1141935"/>
                <a:gd name="connsiteX8" fmla="*/ 704297 w 1228017"/>
                <a:gd name="connsiteY8" fmla="*/ 779510 h 1141935"/>
                <a:gd name="connsiteX9" fmla="*/ 725435 w 1228017"/>
                <a:gd name="connsiteY9" fmla="*/ 741292 h 1141935"/>
                <a:gd name="connsiteX10" fmla="*/ 774092 w 1228017"/>
                <a:gd name="connsiteY10" fmla="*/ 654889 h 1141935"/>
                <a:gd name="connsiteX11" fmla="*/ 834817 w 1228017"/>
                <a:gd name="connsiteY11" fmla="*/ 565911 h 1141935"/>
                <a:gd name="connsiteX12" fmla="*/ 749105 w 1228017"/>
                <a:gd name="connsiteY12" fmla="*/ 704516 h 1141935"/>
                <a:gd name="connsiteX13" fmla="*/ 774092 w 1228017"/>
                <a:gd name="connsiteY13" fmla="*/ 654889 h 1141935"/>
                <a:gd name="connsiteX14" fmla="*/ 897636 w 1228017"/>
                <a:gd name="connsiteY14" fmla="*/ 505853 h 1141935"/>
                <a:gd name="connsiteX15" fmla="*/ 945777 w 1228017"/>
                <a:gd name="connsiteY15" fmla="*/ 522799 h 1141935"/>
                <a:gd name="connsiteX16" fmla="*/ 919187 w 1228017"/>
                <a:gd name="connsiteY16" fmla="*/ 574898 h 1141935"/>
                <a:gd name="connsiteX17" fmla="*/ 873216 w 1228017"/>
                <a:gd name="connsiteY17" fmla="*/ 538560 h 1141935"/>
                <a:gd name="connsiteX18" fmla="*/ 897636 w 1228017"/>
                <a:gd name="connsiteY18" fmla="*/ 505853 h 1141935"/>
                <a:gd name="connsiteX19" fmla="*/ 904638 w 1228017"/>
                <a:gd name="connsiteY19" fmla="*/ 759088 h 1141935"/>
                <a:gd name="connsiteX20" fmla="*/ 922675 w 1228017"/>
                <a:gd name="connsiteY20" fmla="*/ 725660 h 1141935"/>
                <a:gd name="connsiteX21" fmla="*/ 904638 w 1228017"/>
                <a:gd name="connsiteY21" fmla="*/ 759088 h 1141935"/>
                <a:gd name="connsiteX22" fmla="*/ 698431 w 1228017"/>
                <a:gd name="connsiteY22" fmla="*/ 1041835 h 1141935"/>
                <a:gd name="connsiteX23" fmla="*/ 736598 w 1228017"/>
                <a:gd name="connsiteY23" fmla="*/ 1004055 h 1141935"/>
                <a:gd name="connsiteX24" fmla="*/ 698431 w 1228017"/>
                <a:gd name="connsiteY24" fmla="*/ 1041835 h 1141935"/>
                <a:gd name="connsiteX25" fmla="*/ 595405 w 1228017"/>
                <a:gd name="connsiteY25" fmla="*/ 937997 h 1141935"/>
                <a:gd name="connsiteX26" fmla="*/ 605535 w 1228017"/>
                <a:gd name="connsiteY26" fmla="*/ 916828 h 1141935"/>
                <a:gd name="connsiteX27" fmla="*/ 595405 w 1228017"/>
                <a:gd name="connsiteY27" fmla="*/ 937997 h 1141935"/>
                <a:gd name="connsiteX28" fmla="*/ 538272 w 1228017"/>
                <a:gd name="connsiteY28" fmla="*/ 638870 h 1141935"/>
                <a:gd name="connsiteX29" fmla="*/ 554706 w 1228017"/>
                <a:gd name="connsiteY29" fmla="*/ 607966 h 1141935"/>
                <a:gd name="connsiteX30" fmla="*/ 538272 w 1228017"/>
                <a:gd name="connsiteY30" fmla="*/ 638870 h 1141935"/>
                <a:gd name="connsiteX31" fmla="*/ 366019 w 1228017"/>
                <a:gd name="connsiteY31" fmla="*/ 1057390 h 1141935"/>
                <a:gd name="connsiteX32" fmla="*/ 388371 w 1228017"/>
                <a:gd name="connsiteY32" fmla="*/ 995659 h 1141935"/>
                <a:gd name="connsiteX33" fmla="*/ 366019 w 1228017"/>
                <a:gd name="connsiteY33" fmla="*/ 1057390 h 1141935"/>
                <a:gd name="connsiteX34" fmla="*/ 545688 w 1228017"/>
                <a:gd name="connsiteY34" fmla="*/ 422541 h 1141935"/>
                <a:gd name="connsiteX35" fmla="*/ 532458 w 1228017"/>
                <a:gd name="connsiteY35" fmla="*/ 448578 h 1141935"/>
                <a:gd name="connsiteX36" fmla="*/ 545688 w 1228017"/>
                <a:gd name="connsiteY36" fmla="*/ 422541 h 1141935"/>
                <a:gd name="connsiteX37" fmla="*/ 667965 w 1228017"/>
                <a:gd name="connsiteY37" fmla="*/ 286459 h 1141935"/>
                <a:gd name="connsiteX38" fmla="*/ 671480 w 1228017"/>
                <a:gd name="connsiteY38" fmla="*/ 302530 h 1141935"/>
                <a:gd name="connsiteX39" fmla="*/ 649050 w 1228017"/>
                <a:gd name="connsiteY39" fmla="*/ 315844 h 1141935"/>
                <a:gd name="connsiteX40" fmla="*/ 667965 w 1228017"/>
                <a:gd name="connsiteY40" fmla="*/ 286459 h 1141935"/>
                <a:gd name="connsiteX41" fmla="*/ 798486 w 1228017"/>
                <a:gd name="connsiteY41" fmla="*/ 977992 h 1141935"/>
                <a:gd name="connsiteX42" fmla="*/ 986449 w 1228017"/>
                <a:gd name="connsiteY42" fmla="*/ 718036 h 1141935"/>
                <a:gd name="connsiteX43" fmla="*/ 943890 w 1228017"/>
                <a:gd name="connsiteY43" fmla="*/ 601064 h 1141935"/>
                <a:gd name="connsiteX44" fmla="*/ 1008827 w 1228017"/>
                <a:gd name="connsiteY44" fmla="*/ 473224 h 1141935"/>
                <a:gd name="connsiteX45" fmla="*/ 1035495 w 1228017"/>
                <a:gd name="connsiteY45" fmla="*/ 469567 h 1141935"/>
                <a:gd name="connsiteX46" fmla="*/ 1228006 w 1228017"/>
                <a:gd name="connsiteY46" fmla="*/ 143476 h 1141935"/>
                <a:gd name="connsiteX47" fmla="*/ 1181700 w 1228017"/>
                <a:gd name="connsiteY47" fmla="*/ -100 h 1141935"/>
                <a:gd name="connsiteX48" fmla="*/ 1067950 w 1228017"/>
                <a:gd name="connsiteY48" fmla="*/ 203585 h 1141935"/>
                <a:gd name="connsiteX49" fmla="*/ 1105419 w 1228017"/>
                <a:gd name="connsiteY49" fmla="*/ 307011 h 1141935"/>
                <a:gd name="connsiteX50" fmla="*/ 1064126 w 1228017"/>
                <a:gd name="connsiteY50" fmla="*/ 214916 h 1141935"/>
                <a:gd name="connsiteX51" fmla="*/ 1027200 w 1228017"/>
                <a:gd name="connsiteY51" fmla="*/ 277703 h 1141935"/>
                <a:gd name="connsiteX52" fmla="*/ 1066219 w 1228017"/>
                <a:gd name="connsiteY52" fmla="*/ 378683 h 1141935"/>
                <a:gd name="connsiteX53" fmla="*/ 1020921 w 1228017"/>
                <a:gd name="connsiteY53" fmla="*/ 287490 h 1141935"/>
                <a:gd name="connsiteX54" fmla="*/ 1018957 w 1228017"/>
                <a:gd name="connsiteY54" fmla="*/ 317364 h 1141935"/>
                <a:gd name="connsiteX55" fmla="*/ 1008336 w 1228017"/>
                <a:gd name="connsiteY55" fmla="*/ 307088 h 1141935"/>
                <a:gd name="connsiteX56" fmla="*/ 1038751 w 1228017"/>
                <a:gd name="connsiteY56" fmla="*/ 426739 h 1141935"/>
                <a:gd name="connsiteX57" fmla="*/ 992548 w 1228017"/>
                <a:gd name="connsiteY57" fmla="*/ 331580 h 1141935"/>
                <a:gd name="connsiteX58" fmla="*/ 928799 w 1228017"/>
                <a:gd name="connsiteY58" fmla="*/ 435933 h 1141935"/>
                <a:gd name="connsiteX59" fmla="*/ 930918 w 1228017"/>
                <a:gd name="connsiteY59" fmla="*/ 464931 h 1141935"/>
                <a:gd name="connsiteX60" fmla="*/ 912029 w 1228017"/>
                <a:gd name="connsiteY60" fmla="*/ 445925 h 1141935"/>
                <a:gd name="connsiteX61" fmla="*/ 847092 w 1228017"/>
                <a:gd name="connsiteY61" fmla="*/ 525349 h 1141935"/>
                <a:gd name="connsiteX62" fmla="*/ 800682 w 1228017"/>
                <a:gd name="connsiteY62" fmla="*/ 554399 h 1141935"/>
                <a:gd name="connsiteX63" fmla="*/ 549978 w 1228017"/>
                <a:gd name="connsiteY63" fmla="*/ 933207 h 1141935"/>
                <a:gd name="connsiteX64" fmla="*/ 542665 w 1228017"/>
                <a:gd name="connsiteY64" fmla="*/ 928468 h 1141935"/>
                <a:gd name="connsiteX65" fmla="*/ 831122 w 1228017"/>
                <a:gd name="connsiteY65" fmla="*/ 490968 h 1141935"/>
                <a:gd name="connsiteX66" fmla="*/ 729543 w 1228017"/>
                <a:gd name="connsiteY66" fmla="*/ 287850 h 1141935"/>
                <a:gd name="connsiteX67" fmla="*/ 378448 w 1228017"/>
                <a:gd name="connsiteY67" fmla="*/ 844203 h 1141935"/>
                <a:gd name="connsiteX68" fmla="*/ 299299 w 1228017"/>
                <a:gd name="connsiteY68" fmla="*/ 810903 h 1141935"/>
                <a:gd name="connsiteX69" fmla="*/ 709698 w 1228017"/>
                <a:gd name="connsiteY69" fmla="*/ 264801 h 1141935"/>
                <a:gd name="connsiteX70" fmla="*/ 610496 w 1228017"/>
                <a:gd name="connsiteY70" fmla="*/ 149554 h 1141935"/>
                <a:gd name="connsiteX71" fmla="*/ 128519 w 1228017"/>
                <a:gd name="connsiteY71" fmla="*/ 763929 h 1141935"/>
                <a:gd name="connsiteX72" fmla="*/ -11 w 1228017"/>
                <a:gd name="connsiteY72" fmla="*/ 775081 h 1141935"/>
                <a:gd name="connsiteX73" fmla="*/ 121491 w 1228017"/>
                <a:gd name="connsiteY73" fmla="*/ 780231 h 1141935"/>
                <a:gd name="connsiteX74" fmla="*/ 112421 w 1228017"/>
                <a:gd name="connsiteY74" fmla="*/ 815823 h 1141935"/>
                <a:gd name="connsiteX75" fmla="*/ 29989 w 1228017"/>
                <a:gd name="connsiteY75" fmla="*/ 960068 h 1141935"/>
                <a:gd name="connsiteX76" fmla="*/ 77174 w 1228017"/>
                <a:gd name="connsiteY76" fmla="*/ 972970 h 1141935"/>
                <a:gd name="connsiteX77" fmla="*/ 209736 w 1228017"/>
                <a:gd name="connsiteY77" fmla="*/ 874618 h 1141935"/>
                <a:gd name="connsiteX78" fmla="*/ 229400 w 1228017"/>
                <a:gd name="connsiteY78" fmla="*/ 887211 h 1141935"/>
                <a:gd name="connsiteX79" fmla="*/ 288265 w 1228017"/>
                <a:gd name="connsiteY79" fmla="*/ 828055 h 1141935"/>
                <a:gd name="connsiteX80" fmla="*/ 372996 w 1228017"/>
                <a:gd name="connsiteY80" fmla="*/ 858032 h 1141935"/>
                <a:gd name="connsiteX81" fmla="*/ 329455 w 1228017"/>
                <a:gd name="connsiteY81" fmla="*/ 958008 h 1141935"/>
                <a:gd name="connsiteX82" fmla="*/ 347517 w 1228017"/>
                <a:gd name="connsiteY82" fmla="*/ 973022 h 1141935"/>
                <a:gd name="connsiteX83" fmla="*/ 317594 w 1228017"/>
                <a:gd name="connsiteY83" fmla="*/ 1067898 h 1141935"/>
                <a:gd name="connsiteX84" fmla="*/ 97071 w 1228017"/>
                <a:gd name="connsiteY84" fmla="*/ 1044385 h 1141935"/>
                <a:gd name="connsiteX85" fmla="*/ 270022 w 1228017"/>
                <a:gd name="connsiteY85" fmla="*/ 1071992 h 1141935"/>
                <a:gd name="connsiteX86" fmla="*/ 319791 w 1228017"/>
                <a:gd name="connsiteY86" fmla="*/ 1096948 h 1141935"/>
                <a:gd name="connsiteX87" fmla="*/ 240719 w 1228017"/>
                <a:gd name="connsiteY87" fmla="*/ 1112091 h 1141935"/>
                <a:gd name="connsiteX88" fmla="*/ 335993 w 1228017"/>
                <a:gd name="connsiteY88" fmla="*/ 1141836 h 1141935"/>
                <a:gd name="connsiteX89" fmla="*/ 454885 w 1228017"/>
                <a:gd name="connsiteY89" fmla="*/ 1134908 h 1141935"/>
                <a:gd name="connsiteX90" fmla="*/ 427132 w 1228017"/>
                <a:gd name="connsiteY90" fmla="*/ 1124092 h 1141935"/>
                <a:gd name="connsiteX91" fmla="*/ 567032 w 1228017"/>
                <a:gd name="connsiteY91" fmla="*/ 1116752 h 1141935"/>
                <a:gd name="connsiteX92" fmla="*/ 408682 w 1228017"/>
                <a:gd name="connsiteY92" fmla="*/ 1088140 h 1141935"/>
                <a:gd name="connsiteX93" fmla="*/ 437520 w 1228017"/>
                <a:gd name="connsiteY93" fmla="*/ 1027078 h 1141935"/>
                <a:gd name="connsiteX94" fmla="*/ 456978 w 1228017"/>
                <a:gd name="connsiteY94" fmla="*/ 1029190 h 1141935"/>
                <a:gd name="connsiteX95" fmla="*/ 537910 w 1228017"/>
                <a:gd name="connsiteY95" fmla="*/ 935885 h 1141935"/>
                <a:gd name="connsiteX96" fmla="*/ 577730 w 1228017"/>
                <a:gd name="connsiteY96" fmla="*/ 992363 h 1141935"/>
                <a:gd name="connsiteX97" fmla="*/ 621659 w 1228017"/>
                <a:gd name="connsiteY97" fmla="*/ 1048042 h 1141935"/>
                <a:gd name="connsiteX98" fmla="*/ 798486 w 1228017"/>
                <a:gd name="connsiteY98" fmla="*/ 977992 h 114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228017" h="1141935">
                  <a:moveTo>
                    <a:pt x="629954" y="970395"/>
                  </a:moveTo>
                  <a:cubicBezTo>
                    <a:pt x="714504" y="843559"/>
                    <a:pt x="790630" y="711057"/>
                    <a:pt x="870090" y="591870"/>
                  </a:cubicBezTo>
                  <a:cubicBezTo>
                    <a:pt x="877919" y="576238"/>
                    <a:pt x="894793" y="601682"/>
                    <a:pt x="906783" y="604953"/>
                  </a:cubicBezTo>
                  <a:cubicBezTo>
                    <a:pt x="810605" y="708945"/>
                    <a:pt x="734530" y="904646"/>
                    <a:pt x="629954" y="970395"/>
                  </a:cubicBezTo>
                  <a:close/>
                  <a:moveTo>
                    <a:pt x="649877" y="858728"/>
                  </a:moveTo>
                  <a:cubicBezTo>
                    <a:pt x="657293" y="857955"/>
                    <a:pt x="637499" y="881030"/>
                    <a:pt x="633391" y="889761"/>
                  </a:cubicBezTo>
                  <a:cubicBezTo>
                    <a:pt x="625923" y="890534"/>
                    <a:pt x="645743" y="867484"/>
                    <a:pt x="649877" y="858728"/>
                  </a:cubicBezTo>
                  <a:close/>
                  <a:moveTo>
                    <a:pt x="725435" y="741292"/>
                  </a:moveTo>
                  <a:cubicBezTo>
                    <a:pt x="731766" y="742734"/>
                    <a:pt x="709672" y="768513"/>
                    <a:pt x="704297" y="779510"/>
                  </a:cubicBezTo>
                  <a:cubicBezTo>
                    <a:pt x="697966" y="777991"/>
                    <a:pt x="720060" y="752314"/>
                    <a:pt x="725435" y="741292"/>
                  </a:cubicBezTo>
                  <a:close/>
                  <a:moveTo>
                    <a:pt x="774092" y="654889"/>
                  </a:moveTo>
                  <a:cubicBezTo>
                    <a:pt x="789364" y="628620"/>
                    <a:pt x="814352" y="591201"/>
                    <a:pt x="834817" y="565911"/>
                  </a:cubicBezTo>
                  <a:cubicBezTo>
                    <a:pt x="817479" y="593492"/>
                    <a:pt x="767038" y="679381"/>
                    <a:pt x="749105" y="704516"/>
                  </a:cubicBezTo>
                  <a:cubicBezTo>
                    <a:pt x="714814" y="752572"/>
                    <a:pt x="767296" y="666478"/>
                    <a:pt x="774092" y="654889"/>
                  </a:cubicBezTo>
                  <a:close/>
                  <a:moveTo>
                    <a:pt x="897636" y="505853"/>
                  </a:moveTo>
                  <a:cubicBezTo>
                    <a:pt x="915130" y="517829"/>
                    <a:pt x="931952" y="527306"/>
                    <a:pt x="945777" y="522799"/>
                  </a:cubicBezTo>
                  <a:cubicBezTo>
                    <a:pt x="951332" y="536964"/>
                    <a:pt x="926525" y="557824"/>
                    <a:pt x="919187" y="574898"/>
                  </a:cubicBezTo>
                  <a:cubicBezTo>
                    <a:pt x="900995" y="563387"/>
                    <a:pt x="887765" y="550793"/>
                    <a:pt x="873216" y="538560"/>
                  </a:cubicBezTo>
                  <a:cubicBezTo>
                    <a:pt x="880659" y="524267"/>
                    <a:pt x="889470" y="516387"/>
                    <a:pt x="897636" y="505853"/>
                  </a:cubicBezTo>
                  <a:close/>
                  <a:moveTo>
                    <a:pt x="904638" y="759088"/>
                  </a:moveTo>
                  <a:cubicBezTo>
                    <a:pt x="903527" y="748786"/>
                    <a:pt x="912804" y="732252"/>
                    <a:pt x="922675" y="725660"/>
                  </a:cubicBezTo>
                  <a:cubicBezTo>
                    <a:pt x="924587" y="735060"/>
                    <a:pt x="909367" y="748168"/>
                    <a:pt x="904638" y="759088"/>
                  </a:cubicBezTo>
                  <a:close/>
                  <a:moveTo>
                    <a:pt x="698431" y="1041835"/>
                  </a:moveTo>
                  <a:cubicBezTo>
                    <a:pt x="703083" y="1030555"/>
                    <a:pt x="725822" y="1019069"/>
                    <a:pt x="736598" y="1004055"/>
                  </a:cubicBezTo>
                  <a:cubicBezTo>
                    <a:pt x="733962" y="1024374"/>
                    <a:pt x="710628" y="1033182"/>
                    <a:pt x="698431" y="1041835"/>
                  </a:cubicBezTo>
                  <a:close/>
                  <a:moveTo>
                    <a:pt x="595405" y="937997"/>
                  </a:moveTo>
                  <a:cubicBezTo>
                    <a:pt x="586826" y="941809"/>
                    <a:pt x="602770" y="922468"/>
                    <a:pt x="605535" y="916828"/>
                  </a:cubicBezTo>
                  <a:cubicBezTo>
                    <a:pt x="614062" y="913068"/>
                    <a:pt x="598093" y="932306"/>
                    <a:pt x="595405" y="937997"/>
                  </a:cubicBezTo>
                  <a:close/>
                  <a:moveTo>
                    <a:pt x="538272" y="638870"/>
                  </a:moveTo>
                  <a:cubicBezTo>
                    <a:pt x="535791" y="630294"/>
                    <a:pt x="550469" y="617959"/>
                    <a:pt x="554706" y="607966"/>
                  </a:cubicBezTo>
                  <a:cubicBezTo>
                    <a:pt x="557885" y="607425"/>
                    <a:pt x="546980" y="636501"/>
                    <a:pt x="538272" y="638870"/>
                  </a:cubicBezTo>
                  <a:close/>
                  <a:moveTo>
                    <a:pt x="366019" y="1057390"/>
                  </a:moveTo>
                  <a:cubicBezTo>
                    <a:pt x="364882" y="1038668"/>
                    <a:pt x="377286" y="1017086"/>
                    <a:pt x="388371" y="995659"/>
                  </a:cubicBezTo>
                  <a:cubicBezTo>
                    <a:pt x="385865" y="1015257"/>
                    <a:pt x="378423" y="1035757"/>
                    <a:pt x="366019" y="1057390"/>
                  </a:cubicBezTo>
                  <a:close/>
                  <a:moveTo>
                    <a:pt x="545688" y="422541"/>
                  </a:moveTo>
                  <a:cubicBezTo>
                    <a:pt x="549228" y="429546"/>
                    <a:pt x="535714" y="440182"/>
                    <a:pt x="532458" y="448578"/>
                  </a:cubicBezTo>
                  <a:cubicBezTo>
                    <a:pt x="521941" y="440105"/>
                    <a:pt x="542355" y="429546"/>
                    <a:pt x="545688" y="422541"/>
                  </a:cubicBezTo>
                  <a:close/>
                  <a:moveTo>
                    <a:pt x="667965" y="286459"/>
                  </a:moveTo>
                  <a:cubicBezTo>
                    <a:pt x="673237" y="290940"/>
                    <a:pt x="668637" y="297585"/>
                    <a:pt x="671480" y="302530"/>
                  </a:cubicBezTo>
                  <a:cubicBezTo>
                    <a:pt x="664968" y="311569"/>
                    <a:pt x="655149" y="305208"/>
                    <a:pt x="649050" y="315844"/>
                  </a:cubicBezTo>
                  <a:cubicBezTo>
                    <a:pt x="646466" y="303405"/>
                    <a:pt x="663392" y="298306"/>
                    <a:pt x="667965" y="286459"/>
                  </a:cubicBezTo>
                  <a:close/>
                  <a:moveTo>
                    <a:pt x="798486" y="977992"/>
                  </a:moveTo>
                  <a:cubicBezTo>
                    <a:pt x="849624" y="910441"/>
                    <a:pt x="950867" y="792232"/>
                    <a:pt x="986449" y="718036"/>
                  </a:cubicBezTo>
                  <a:cubicBezTo>
                    <a:pt x="1010094" y="668719"/>
                    <a:pt x="968878" y="634106"/>
                    <a:pt x="943890" y="601064"/>
                  </a:cubicBezTo>
                  <a:cubicBezTo>
                    <a:pt x="974485" y="556923"/>
                    <a:pt x="976217" y="511133"/>
                    <a:pt x="1008827" y="473224"/>
                  </a:cubicBezTo>
                  <a:cubicBezTo>
                    <a:pt x="1016967" y="468434"/>
                    <a:pt x="1028750" y="480589"/>
                    <a:pt x="1035495" y="469567"/>
                  </a:cubicBezTo>
                  <a:cubicBezTo>
                    <a:pt x="1115419" y="365858"/>
                    <a:pt x="1156325" y="252439"/>
                    <a:pt x="1228006" y="143476"/>
                  </a:cubicBezTo>
                  <a:cubicBezTo>
                    <a:pt x="1214208" y="95266"/>
                    <a:pt x="1201804" y="46720"/>
                    <a:pt x="1181700" y="-100"/>
                  </a:cubicBezTo>
                  <a:cubicBezTo>
                    <a:pt x="1143766" y="67761"/>
                    <a:pt x="1105626" y="135724"/>
                    <a:pt x="1067950" y="203585"/>
                  </a:cubicBezTo>
                  <a:cubicBezTo>
                    <a:pt x="1080018" y="238172"/>
                    <a:pt x="1101207" y="270698"/>
                    <a:pt x="1105419" y="307011"/>
                  </a:cubicBezTo>
                  <a:cubicBezTo>
                    <a:pt x="1087434" y="277266"/>
                    <a:pt x="1081930" y="244713"/>
                    <a:pt x="1064126" y="214916"/>
                  </a:cubicBezTo>
                  <a:cubicBezTo>
                    <a:pt x="1049268" y="236343"/>
                    <a:pt x="1043893" y="255813"/>
                    <a:pt x="1027200" y="277703"/>
                  </a:cubicBezTo>
                  <a:cubicBezTo>
                    <a:pt x="1039526" y="311492"/>
                    <a:pt x="1069682" y="341392"/>
                    <a:pt x="1066219" y="378683"/>
                  </a:cubicBezTo>
                  <a:cubicBezTo>
                    <a:pt x="1049965" y="348525"/>
                    <a:pt x="1040895" y="316823"/>
                    <a:pt x="1020921" y="287490"/>
                  </a:cubicBezTo>
                  <a:cubicBezTo>
                    <a:pt x="1003039" y="299851"/>
                    <a:pt x="1028311" y="313835"/>
                    <a:pt x="1018957" y="317364"/>
                  </a:cubicBezTo>
                  <a:cubicBezTo>
                    <a:pt x="1018052" y="314067"/>
                    <a:pt x="1013091" y="296426"/>
                    <a:pt x="1008336" y="307088"/>
                  </a:cubicBezTo>
                  <a:cubicBezTo>
                    <a:pt x="993013" y="352517"/>
                    <a:pt x="1048182" y="382623"/>
                    <a:pt x="1038751" y="426739"/>
                  </a:cubicBezTo>
                  <a:cubicBezTo>
                    <a:pt x="1019319" y="395912"/>
                    <a:pt x="1013324" y="362123"/>
                    <a:pt x="992548" y="331580"/>
                  </a:cubicBezTo>
                  <a:cubicBezTo>
                    <a:pt x="967793" y="367119"/>
                    <a:pt x="954511" y="400213"/>
                    <a:pt x="928799" y="435933"/>
                  </a:cubicBezTo>
                  <a:cubicBezTo>
                    <a:pt x="924381" y="446260"/>
                    <a:pt x="943218" y="459677"/>
                    <a:pt x="930918" y="464931"/>
                  </a:cubicBezTo>
                  <a:cubicBezTo>
                    <a:pt x="923476" y="458956"/>
                    <a:pt x="926551" y="443813"/>
                    <a:pt x="912029" y="445925"/>
                  </a:cubicBezTo>
                  <a:cubicBezTo>
                    <a:pt x="887842" y="460965"/>
                    <a:pt x="867273" y="492281"/>
                    <a:pt x="847092" y="525349"/>
                  </a:cubicBezTo>
                  <a:cubicBezTo>
                    <a:pt x="828461" y="530165"/>
                    <a:pt x="813654" y="538869"/>
                    <a:pt x="800682" y="554399"/>
                  </a:cubicBezTo>
                  <a:cubicBezTo>
                    <a:pt x="709930" y="661997"/>
                    <a:pt x="651557" y="841885"/>
                    <a:pt x="549978" y="933207"/>
                  </a:cubicBezTo>
                  <a:cubicBezTo>
                    <a:pt x="547549" y="931636"/>
                    <a:pt x="545068" y="930039"/>
                    <a:pt x="542665" y="928468"/>
                  </a:cubicBezTo>
                  <a:cubicBezTo>
                    <a:pt x="628610" y="774797"/>
                    <a:pt x="738355" y="646184"/>
                    <a:pt x="831122" y="490968"/>
                  </a:cubicBezTo>
                  <a:cubicBezTo>
                    <a:pt x="795902" y="423545"/>
                    <a:pt x="765487" y="355067"/>
                    <a:pt x="729543" y="287850"/>
                  </a:cubicBezTo>
                  <a:cubicBezTo>
                    <a:pt x="609773" y="478503"/>
                    <a:pt x="482379" y="657954"/>
                    <a:pt x="378448" y="844203"/>
                  </a:cubicBezTo>
                  <a:cubicBezTo>
                    <a:pt x="351523" y="830631"/>
                    <a:pt x="326561" y="826201"/>
                    <a:pt x="299299" y="810903"/>
                  </a:cubicBezTo>
                  <a:cubicBezTo>
                    <a:pt x="440672" y="649738"/>
                    <a:pt x="568221" y="425657"/>
                    <a:pt x="709698" y="264801"/>
                  </a:cubicBezTo>
                  <a:cubicBezTo>
                    <a:pt x="721559" y="216564"/>
                    <a:pt x="648947" y="186768"/>
                    <a:pt x="610496" y="149554"/>
                  </a:cubicBezTo>
                  <a:cubicBezTo>
                    <a:pt x="449251" y="351616"/>
                    <a:pt x="291857" y="571602"/>
                    <a:pt x="128519" y="763929"/>
                  </a:cubicBezTo>
                  <a:cubicBezTo>
                    <a:pt x="85882" y="762229"/>
                    <a:pt x="26785" y="736888"/>
                    <a:pt x="-11" y="775081"/>
                  </a:cubicBezTo>
                  <a:cubicBezTo>
                    <a:pt x="39137" y="770677"/>
                    <a:pt x="79784" y="772994"/>
                    <a:pt x="121491" y="780231"/>
                  </a:cubicBezTo>
                  <a:cubicBezTo>
                    <a:pt x="106891" y="794550"/>
                    <a:pt x="114643" y="804105"/>
                    <a:pt x="112421" y="815823"/>
                  </a:cubicBezTo>
                  <a:cubicBezTo>
                    <a:pt x="79500" y="858702"/>
                    <a:pt x="35648" y="921927"/>
                    <a:pt x="29989" y="960068"/>
                  </a:cubicBezTo>
                  <a:cubicBezTo>
                    <a:pt x="51670" y="970858"/>
                    <a:pt x="58853" y="964832"/>
                    <a:pt x="77174" y="972970"/>
                  </a:cubicBezTo>
                  <a:cubicBezTo>
                    <a:pt x="122679" y="946109"/>
                    <a:pt x="169890" y="926923"/>
                    <a:pt x="209736" y="874618"/>
                  </a:cubicBezTo>
                  <a:cubicBezTo>
                    <a:pt x="216299" y="878790"/>
                    <a:pt x="222863" y="883013"/>
                    <a:pt x="229400" y="887211"/>
                  </a:cubicBezTo>
                  <a:cubicBezTo>
                    <a:pt x="249246" y="868540"/>
                    <a:pt x="268549" y="847113"/>
                    <a:pt x="288265" y="828055"/>
                  </a:cubicBezTo>
                  <a:cubicBezTo>
                    <a:pt x="316354" y="837198"/>
                    <a:pt x="343745" y="843533"/>
                    <a:pt x="372996" y="858032"/>
                  </a:cubicBezTo>
                  <a:cubicBezTo>
                    <a:pt x="351316" y="892877"/>
                    <a:pt x="341290" y="925326"/>
                    <a:pt x="329455" y="958008"/>
                  </a:cubicBezTo>
                  <a:cubicBezTo>
                    <a:pt x="334390" y="963287"/>
                    <a:pt x="349249" y="966403"/>
                    <a:pt x="347517" y="973022"/>
                  </a:cubicBezTo>
                  <a:cubicBezTo>
                    <a:pt x="335889" y="1005034"/>
                    <a:pt x="329713" y="1035835"/>
                    <a:pt x="317594" y="1067898"/>
                  </a:cubicBezTo>
                  <a:cubicBezTo>
                    <a:pt x="240538" y="1043664"/>
                    <a:pt x="165988" y="1031431"/>
                    <a:pt x="97071" y="1044385"/>
                  </a:cubicBezTo>
                  <a:cubicBezTo>
                    <a:pt x="152060" y="1057313"/>
                    <a:pt x="212888" y="1059116"/>
                    <a:pt x="270022" y="1071992"/>
                  </a:cubicBezTo>
                  <a:cubicBezTo>
                    <a:pt x="286405" y="1075727"/>
                    <a:pt x="315811" y="1075006"/>
                    <a:pt x="319791" y="1096948"/>
                  </a:cubicBezTo>
                  <a:cubicBezTo>
                    <a:pt x="294777" y="1101712"/>
                    <a:pt x="255732" y="1093935"/>
                    <a:pt x="240719" y="1112091"/>
                  </a:cubicBezTo>
                  <a:cubicBezTo>
                    <a:pt x="273019" y="1121079"/>
                    <a:pt x="311082" y="1109850"/>
                    <a:pt x="335993" y="1141836"/>
                  </a:cubicBezTo>
                  <a:cubicBezTo>
                    <a:pt x="368862" y="1115413"/>
                    <a:pt x="425995" y="1148043"/>
                    <a:pt x="454885" y="1134908"/>
                  </a:cubicBezTo>
                  <a:cubicBezTo>
                    <a:pt x="447468" y="1136840"/>
                    <a:pt x="425065" y="1138952"/>
                    <a:pt x="427132" y="1124092"/>
                  </a:cubicBezTo>
                  <a:cubicBezTo>
                    <a:pt x="472870" y="1117576"/>
                    <a:pt x="521036" y="1122109"/>
                    <a:pt x="567032" y="1116752"/>
                  </a:cubicBezTo>
                  <a:cubicBezTo>
                    <a:pt x="531993" y="1111421"/>
                    <a:pt x="462120" y="1113147"/>
                    <a:pt x="408682" y="1088140"/>
                  </a:cubicBezTo>
                  <a:cubicBezTo>
                    <a:pt x="423178" y="1066739"/>
                    <a:pt x="433101" y="1046316"/>
                    <a:pt x="437520" y="1027078"/>
                  </a:cubicBezTo>
                  <a:cubicBezTo>
                    <a:pt x="442869" y="1022623"/>
                    <a:pt x="453024" y="1040187"/>
                    <a:pt x="456978" y="1029190"/>
                  </a:cubicBezTo>
                  <a:cubicBezTo>
                    <a:pt x="485687" y="1006038"/>
                    <a:pt x="508969" y="958008"/>
                    <a:pt x="537910" y="935885"/>
                  </a:cubicBezTo>
                  <a:cubicBezTo>
                    <a:pt x="566386" y="947758"/>
                    <a:pt x="568454" y="976267"/>
                    <a:pt x="577730" y="992363"/>
                  </a:cubicBezTo>
                  <a:cubicBezTo>
                    <a:pt x="589049" y="1011910"/>
                    <a:pt x="602511" y="1032332"/>
                    <a:pt x="621659" y="1048042"/>
                  </a:cubicBezTo>
                  <a:cubicBezTo>
                    <a:pt x="706571" y="1117550"/>
                    <a:pt x="746650" y="1046316"/>
                    <a:pt x="798486" y="97799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79" name="Freeform 335">
              <a:extLst>
                <a:ext uri="{FF2B5EF4-FFF2-40B4-BE49-F238E27FC236}">
                  <a16:creationId xmlns:a16="http://schemas.microsoft.com/office/drawing/2014/main" id="{5F4A34B9-2FA4-4A0B-A446-F455BB0407C5}"/>
                </a:ext>
              </a:extLst>
            </p:cNvPr>
            <p:cNvSpPr/>
            <p:nvPr/>
          </p:nvSpPr>
          <p:spPr>
            <a:xfrm rot="-1917689">
              <a:off x="5495934" y="2325758"/>
              <a:ext cx="395075" cy="751126"/>
            </a:xfrm>
            <a:custGeom>
              <a:avLst/>
              <a:gdLst>
                <a:gd name="connsiteX0" fmla="*/ 316309 w 395075"/>
                <a:gd name="connsiteY0" fmla="*/ 600109 h 751126"/>
                <a:gd name="connsiteX1" fmla="*/ 296722 w 395075"/>
                <a:gd name="connsiteY1" fmla="*/ 635983 h 751126"/>
                <a:gd name="connsiteX2" fmla="*/ 288350 w 395075"/>
                <a:gd name="connsiteY2" fmla="*/ 616797 h 751126"/>
                <a:gd name="connsiteX3" fmla="*/ 316309 w 395075"/>
                <a:gd name="connsiteY3" fmla="*/ 600109 h 751126"/>
                <a:gd name="connsiteX4" fmla="*/ 395045 w 395075"/>
                <a:gd name="connsiteY4" fmla="*/ 564054 h 751126"/>
                <a:gd name="connsiteX5" fmla="*/ 277032 w 395075"/>
                <a:gd name="connsiteY5" fmla="*/ 257175 h 751126"/>
                <a:gd name="connsiteX6" fmla="*/ 234317 w 395075"/>
                <a:gd name="connsiteY6" fmla="*/ 129618 h 751126"/>
                <a:gd name="connsiteX7" fmla="*/ 182585 w 395075"/>
                <a:gd name="connsiteY7" fmla="*/ -102 h 751126"/>
                <a:gd name="connsiteX8" fmla="*/ -30 w 395075"/>
                <a:gd name="connsiteY8" fmla="*/ 197530 h 751126"/>
                <a:gd name="connsiteX9" fmla="*/ 56871 w 395075"/>
                <a:gd name="connsiteY9" fmla="*/ 303016 h 751126"/>
                <a:gd name="connsiteX10" fmla="*/ 77646 w 395075"/>
                <a:gd name="connsiteY10" fmla="*/ 330135 h 751126"/>
                <a:gd name="connsiteX11" fmla="*/ 157623 w 395075"/>
                <a:gd name="connsiteY11" fmla="*/ 232709 h 751126"/>
                <a:gd name="connsiteX12" fmla="*/ 88680 w 395075"/>
                <a:gd name="connsiteY12" fmla="*/ 361348 h 751126"/>
                <a:gd name="connsiteX13" fmla="*/ 271347 w 395075"/>
                <a:gd name="connsiteY13" fmla="*/ 751024 h 751126"/>
                <a:gd name="connsiteX14" fmla="*/ 395045 w 395075"/>
                <a:gd name="connsiteY14" fmla="*/ 564054 h 751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5075" h="751126">
                  <a:moveTo>
                    <a:pt x="316309" y="600109"/>
                  </a:moveTo>
                  <a:cubicBezTo>
                    <a:pt x="317756" y="610384"/>
                    <a:pt x="301994" y="624342"/>
                    <a:pt x="296722" y="635983"/>
                  </a:cubicBezTo>
                  <a:cubicBezTo>
                    <a:pt x="293492" y="629699"/>
                    <a:pt x="291554" y="623081"/>
                    <a:pt x="288350" y="616797"/>
                  </a:cubicBezTo>
                  <a:cubicBezTo>
                    <a:pt x="296774" y="607294"/>
                    <a:pt x="307420" y="607783"/>
                    <a:pt x="316309" y="600109"/>
                  </a:cubicBezTo>
                  <a:close/>
                  <a:moveTo>
                    <a:pt x="395045" y="564054"/>
                  </a:moveTo>
                  <a:cubicBezTo>
                    <a:pt x="350470" y="462894"/>
                    <a:pt x="333829" y="355656"/>
                    <a:pt x="277032" y="257175"/>
                  </a:cubicBezTo>
                  <a:cubicBezTo>
                    <a:pt x="274319" y="212004"/>
                    <a:pt x="250054" y="172008"/>
                    <a:pt x="234317" y="129618"/>
                  </a:cubicBezTo>
                  <a:cubicBezTo>
                    <a:pt x="218296" y="86713"/>
                    <a:pt x="202559" y="38322"/>
                    <a:pt x="182585" y="-102"/>
                  </a:cubicBezTo>
                  <a:cubicBezTo>
                    <a:pt x="114495" y="32888"/>
                    <a:pt x="57026" y="114295"/>
                    <a:pt x="-30" y="197530"/>
                  </a:cubicBezTo>
                  <a:cubicBezTo>
                    <a:pt x="24467" y="228280"/>
                    <a:pt x="40669" y="270953"/>
                    <a:pt x="56871" y="303016"/>
                  </a:cubicBezTo>
                  <a:cubicBezTo>
                    <a:pt x="62375" y="313807"/>
                    <a:pt x="69016" y="328100"/>
                    <a:pt x="77646" y="330135"/>
                  </a:cubicBezTo>
                  <a:cubicBezTo>
                    <a:pt x="103900" y="295908"/>
                    <a:pt x="127441" y="249346"/>
                    <a:pt x="157623" y="232709"/>
                  </a:cubicBezTo>
                  <a:cubicBezTo>
                    <a:pt x="159380" y="270206"/>
                    <a:pt x="111368" y="318520"/>
                    <a:pt x="88680" y="361348"/>
                  </a:cubicBezTo>
                  <a:cubicBezTo>
                    <a:pt x="152868" y="490450"/>
                    <a:pt x="216022" y="619861"/>
                    <a:pt x="271347" y="751024"/>
                  </a:cubicBezTo>
                  <a:cubicBezTo>
                    <a:pt x="310831" y="676416"/>
                    <a:pt x="366827" y="634824"/>
                    <a:pt x="395045" y="56405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80" name="Freeform 336">
              <a:extLst>
                <a:ext uri="{FF2B5EF4-FFF2-40B4-BE49-F238E27FC236}">
                  <a16:creationId xmlns:a16="http://schemas.microsoft.com/office/drawing/2014/main" id="{7DC6349B-989E-406E-9C2C-18DBD88B875C}"/>
                </a:ext>
              </a:extLst>
            </p:cNvPr>
            <p:cNvSpPr/>
            <p:nvPr/>
          </p:nvSpPr>
          <p:spPr>
            <a:xfrm rot="-1917689">
              <a:off x="5665027" y="2786882"/>
              <a:ext cx="213111" cy="395419"/>
            </a:xfrm>
            <a:custGeom>
              <a:avLst/>
              <a:gdLst>
                <a:gd name="connsiteX0" fmla="*/ 210447 w 213111"/>
                <a:gd name="connsiteY0" fmla="*/ 391789 h 395419"/>
                <a:gd name="connsiteX1" fmla="*/ 197346 w 213111"/>
                <a:gd name="connsiteY1" fmla="*/ 341982 h 395419"/>
                <a:gd name="connsiteX2" fmla="*/ 18866 w 213111"/>
                <a:gd name="connsiteY2" fmla="*/ -102 h 395419"/>
                <a:gd name="connsiteX3" fmla="*/ -24 w 213111"/>
                <a:gd name="connsiteY3" fmla="*/ 29257 h 395419"/>
                <a:gd name="connsiteX4" fmla="*/ 128765 w 213111"/>
                <a:gd name="connsiteY4" fmla="*/ 260085 h 395419"/>
                <a:gd name="connsiteX5" fmla="*/ 130497 w 213111"/>
                <a:gd name="connsiteY5" fmla="*/ 270309 h 395419"/>
                <a:gd name="connsiteX6" fmla="*/ 204866 w 213111"/>
                <a:gd name="connsiteY6" fmla="*/ 395111 h 395419"/>
                <a:gd name="connsiteX7" fmla="*/ 210447 w 213111"/>
                <a:gd name="connsiteY7" fmla="*/ 391789 h 395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3111" h="395419">
                  <a:moveTo>
                    <a:pt x="210447" y="391789"/>
                  </a:moveTo>
                  <a:cubicBezTo>
                    <a:pt x="219181" y="374405"/>
                    <a:pt x="204013" y="355785"/>
                    <a:pt x="197346" y="341982"/>
                  </a:cubicBezTo>
                  <a:cubicBezTo>
                    <a:pt x="141841" y="226220"/>
                    <a:pt x="82330" y="110999"/>
                    <a:pt x="18866" y="-102"/>
                  </a:cubicBezTo>
                  <a:cubicBezTo>
                    <a:pt x="12561" y="9684"/>
                    <a:pt x="6255" y="19496"/>
                    <a:pt x="-24" y="29257"/>
                  </a:cubicBezTo>
                  <a:cubicBezTo>
                    <a:pt x="44990" y="105745"/>
                    <a:pt x="77549" y="184937"/>
                    <a:pt x="128765" y="260085"/>
                  </a:cubicBezTo>
                  <a:cubicBezTo>
                    <a:pt x="128972" y="263099"/>
                    <a:pt x="129670" y="266627"/>
                    <a:pt x="130497" y="270309"/>
                  </a:cubicBezTo>
                  <a:cubicBezTo>
                    <a:pt x="159231" y="311051"/>
                    <a:pt x="177552" y="354060"/>
                    <a:pt x="204866" y="395111"/>
                  </a:cubicBezTo>
                  <a:cubicBezTo>
                    <a:pt x="207036" y="395755"/>
                    <a:pt x="209026" y="394956"/>
                    <a:pt x="210447" y="39178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81" name="Freeform 337">
              <a:extLst>
                <a:ext uri="{FF2B5EF4-FFF2-40B4-BE49-F238E27FC236}">
                  <a16:creationId xmlns:a16="http://schemas.microsoft.com/office/drawing/2014/main" id="{F125958A-78D5-4366-8E9E-2F25B003936C}"/>
                </a:ext>
              </a:extLst>
            </p:cNvPr>
            <p:cNvSpPr/>
            <p:nvPr/>
          </p:nvSpPr>
          <p:spPr>
            <a:xfrm rot="-1917689">
              <a:off x="5827547" y="3030662"/>
              <a:ext cx="2661" cy="4893"/>
            </a:xfrm>
            <a:custGeom>
              <a:avLst/>
              <a:gdLst>
                <a:gd name="connsiteX0" fmla="*/ 2639 w 2661"/>
                <a:gd name="connsiteY0" fmla="*/ 4790 h 4893"/>
                <a:gd name="connsiteX1" fmla="*/ 2432 w 2661"/>
                <a:gd name="connsiteY1" fmla="*/ 3657 h 4893"/>
                <a:gd name="connsiteX2" fmla="*/ -22 w 2661"/>
                <a:gd name="connsiteY2" fmla="*/ -103 h 4893"/>
                <a:gd name="connsiteX3" fmla="*/ 2639 w 2661"/>
                <a:gd name="connsiteY3" fmla="*/ 4790 h 4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1" h="4893">
                  <a:moveTo>
                    <a:pt x="2639" y="4790"/>
                  </a:moveTo>
                  <a:cubicBezTo>
                    <a:pt x="2536" y="4378"/>
                    <a:pt x="2536" y="4043"/>
                    <a:pt x="2432" y="3657"/>
                  </a:cubicBezTo>
                  <a:cubicBezTo>
                    <a:pt x="1554" y="2421"/>
                    <a:pt x="882" y="1133"/>
                    <a:pt x="-22" y="-103"/>
                  </a:cubicBezTo>
                  <a:cubicBezTo>
                    <a:pt x="856" y="1468"/>
                    <a:pt x="1735" y="3219"/>
                    <a:pt x="2639" y="479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82" name="Freeform 338">
              <a:extLst>
                <a:ext uri="{FF2B5EF4-FFF2-40B4-BE49-F238E27FC236}">
                  <a16:creationId xmlns:a16="http://schemas.microsoft.com/office/drawing/2014/main" id="{B8B2161E-C956-4B34-AA54-F29B73E66AA7}"/>
                </a:ext>
              </a:extLst>
            </p:cNvPr>
            <p:cNvSpPr/>
            <p:nvPr/>
          </p:nvSpPr>
          <p:spPr>
            <a:xfrm rot="-1917689">
              <a:off x="5862100" y="3005744"/>
              <a:ext cx="69896" cy="135900"/>
            </a:xfrm>
            <a:custGeom>
              <a:avLst/>
              <a:gdLst>
                <a:gd name="connsiteX0" fmla="*/ 66286 w 69896"/>
                <a:gd name="connsiteY0" fmla="*/ 135797 h 135900"/>
                <a:gd name="connsiteX1" fmla="*/ 54218 w 69896"/>
                <a:gd name="connsiteY1" fmla="*/ 100515 h 135900"/>
                <a:gd name="connsiteX2" fmla="*/ -21 w 69896"/>
                <a:gd name="connsiteY2" fmla="*/ -104 h 135900"/>
                <a:gd name="connsiteX3" fmla="*/ 45536 w 69896"/>
                <a:gd name="connsiteY3" fmla="*/ 108755 h 135900"/>
                <a:gd name="connsiteX4" fmla="*/ 66286 w 69896"/>
                <a:gd name="connsiteY4" fmla="*/ 135797 h 13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896" h="135900">
                  <a:moveTo>
                    <a:pt x="66286" y="135797"/>
                  </a:moveTo>
                  <a:cubicBezTo>
                    <a:pt x="77371" y="122096"/>
                    <a:pt x="59748" y="110507"/>
                    <a:pt x="54218" y="100515"/>
                  </a:cubicBezTo>
                  <a:cubicBezTo>
                    <a:pt x="35432" y="66520"/>
                    <a:pt x="17809" y="31856"/>
                    <a:pt x="-21" y="-104"/>
                  </a:cubicBezTo>
                  <a:cubicBezTo>
                    <a:pt x="7162" y="30105"/>
                    <a:pt x="31943" y="79294"/>
                    <a:pt x="45536" y="108755"/>
                  </a:cubicBezTo>
                  <a:cubicBezTo>
                    <a:pt x="50523" y="119598"/>
                    <a:pt x="57267" y="134689"/>
                    <a:pt x="66286" y="13579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83" name="Freeform 339">
              <a:extLst>
                <a:ext uri="{FF2B5EF4-FFF2-40B4-BE49-F238E27FC236}">
                  <a16:creationId xmlns:a16="http://schemas.microsoft.com/office/drawing/2014/main" id="{1ACD18BC-FF67-48BC-95ED-3C2D00E6551F}"/>
                </a:ext>
              </a:extLst>
            </p:cNvPr>
            <p:cNvSpPr/>
            <p:nvPr/>
          </p:nvSpPr>
          <p:spPr>
            <a:xfrm rot="-1917689">
              <a:off x="5629209" y="2848440"/>
              <a:ext cx="260704" cy="419756"/>
            </a:xfrm>
            <a:custGeom>
              <a:avLst/>
              <a:gdLst>
                <a:gd name="connsiteX0" fmla="*/ 182722 w 260704"/>
                <a:gd name="connsiteY0" fmla="*/ 321302 h 419756"/>
                <a:gd name="connsiteX1" fmla="*/ 177218 w 260704"/>
                <a:gd name="connsiteY1" fmla="*/ 286663 h 419756"/>
                <a:gd name="connsiteX2" fmla="*/ 182722 w 260704"/>
                <a:gd name="connsiteY2" fmla="*/ 321302 h 419756"/>
                <a:gd name="connsiteX3" fmla="*/ 153884 w 260704"/>
                <a:gd name="connsiteY3" fmla="*/ 247595 h 419756"/>
                <a:gd name="connsiteX4" fmla="*/ 169672 w 260704"/>
                <a:gd name="connsiteY4" fmla="*/ 271495 h 419756"/>
                <a:gd name="connsiteX5" fmla="*/ 153884 w 260704"/>
                <a:gd name="connsiteY5" fmla="*/ 247595 h 419756"/>
                <a:gd name="connsiteX6" fmla="*/ 260682 w 260704"/>
                <a:gd name="connsiteY6" fmla="*/ 378037 h 419756"/>
                <a:gd name="connsiteX7" fmla="*/ 63675 w 260704"/>
                <a:gd name="connsiteY7" fmla="*/ -102 h 419756"/>
                <a:gd name="connsiteX8" fmla="*/ -22 w 260704"/>
                <a:gd name="connsiteY8" fmla="*/ 104277 h 419756"/>
                <a:gd name="connsiteX9" fmla="*/ 125563 w 260704"/>
                <a:gd name="connsiteY9" fmla="*/ 340050 h 419756"/>
                <a:gd name="connsiteX10" fmla="*/ 140705 w 260704"/>
                <a:gd name="connsiteY10" fmla="*/ 370440 h 419756"/>
                <a:gd name="connsiteX11" fmla="*/ 233912 w 260704"/>
                <a:gd name="connsiteY11" fmla="*/ 419655 h 419756"/>
                <a:gd name="connsiteX12" fmla="*/ 260682 w 260704"/>
                <a:gd name="connsiteY12" fmla="*/ 378037 h 419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0704" h="419756">
                  <a:moveTo>
                    <a:pt x="182722" y="321302"/>
                  </a:moveTo>
                  <a:cubicBezTo>
                    <a:pt x="175383" y="311001"/>
                    <a:pt x="173652" y="299411"/>
                    <a:pt x="177218" y="286663"/>
                  </a:cubicBezTo>
                  <a:cubicBezTo>
                    <a:pt x="181094" y="297789"/>
                    <a:pt x="194686" y="306751"/>
                    <a:pt x="182722" y="321302"/>
                  </a:cubicBezTo>
                  <a:close/>
                  <a:moveTo>
                    <a:pt x="153884" y="247595"/>
                  </a:moveTo>
                  <a:cubicBezTo>
                    <a:pt x="164297" y="246127"/>
                    <a:pt x="164194" y="264953"/>
                    <a:pt x="169672" y="271495"/>
                  </a:cubicBezTo>
                  <a:cubicBezTo>
                    <a:pt x="157269" y="273323"/>
                    <a:pt x="159026" y="254291"/>
                    <a:pt x="153884" y="247595"/>
                  </a:cubicBezTo>
                  <a:close/>
                  <a:moveTo>
                    <a:pt x="260682" y="378037"/>
                  </a:moveTo>
                  <a:cubicBezTo>
                    <a:pt x="197838" y="251330"/>
                    <a:pt x="145330" y="122485"/>
                    <a:pt x="63675" y="-102"/>
                  </a:cubicBezTo>
                  <a:cubicBezTo>
                    <a:pt x="46284" y="33841"/>
                    <a:pt x="22717" y="69098"/>
                    <a:pt x="-22" y="104277"/>
                  </a:cubicBezTo>
                  <a:cubicBezTo>
                    <a:pt x="44242" y="179787"/>
                    <a:pt x="87448" y="263794"/>
                    <a:pt x="125563" y="340050"/>
                  </a:cubicBezTo>
                  <a:cubicBezTo>
                    <a:pt x="130912" y="350712"/>
                    <a:pt x="135718" y="365418"/>
                    <a:pt x="140705" y="370440"/>
                  </a:cubicBezTo>
                  <a:cubicBezTo>
                    <a:pt x="166158" y="396219"/>
                    <a:pt x="205694" y="393953"/>
                    <a:pt x="233912" y="419655"/>
                  </a:cubicBezTo>
                  <a:cubicBezTo>
                    <a:pt x="242801" y="405799"/>
                    <a:pt x="251742" y="391918"/>
                    <a:pt x="260682" y="37803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84" name="Freeform 340">
              <a:extLst>
                <a:ext uri="{FF2B5EF4-FFF2-40B4-BE49-F238E27FC236}">
                  <a16:creationId xmlns:a16="http://schemas.microsoft.com/office/drawing/2014/main" id="{C8B0301A-D4F2-4EFA-BF37-42E2069BDFFB}"/>
                </a:ext>
              </a:extLst>
            </p:cNvPr>
            <p:cNvSpPr/>
            <p:nvPr/>
          </p:nvSpPr>
          <p:spPr>
            <a:xfrm rot="-1917689">
              <a:off x="5623603" y="3005208"/>
              <a:ext cx="154836" cy="239764"/>
            </a:xfrm>
            <a:custGeom>
              <a:avLst/>
              <a:gdLst>
                <a:gd name="connsiteX0" fmla="*/ -21 w 154836"/>
                <a:gd name="connsiteY0" fmla="*/ 43990 h 239764"/>
                <a:gd name="connsiteX1" fmla="*/ 154815 w 154836"/>
                <a:gd name="connsiteY1" fmla="*/ 239665 h 239764"/>
                <a:gd name="connsiteX2" fmla="*/ 28326 w 154836"/>
                <a:gd name="connsiteY2" fmla="*/ -100 h 239764"/>
                <a:gd name="connsiteX3" fmla="*/ -21 w 154836"/>
                <a:gd name="connsiteY3" fmla="*/ 43990 h 23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836" h="239764">
                  <a:moveTo>
                    <a:pt x="-21" y="43990"/>
                  </a:moveTo>
                  <a:cubicBezTo>
                    <a:pt x="40057" y="112855"/>
                    <a:pt x="49851" y="192665"/>
                    <a:pt x="154815" y="239665"/>
                  </a:cubicBezTo>
                  <a:cubicBezTo>
                    <a:pt x="118096" y="158542"/>
                    <a:pt x="74632" y="78938"/>
                    <a:pt x="28326" y="-100"/>
                  </a:cubicBezTo>
                  <a:cubicBezTo>
                    <a:pt x="18868" y="14605"/>
                    <a:pt x="9462" y="29285"/>
                    <a:pt x="-21" y="4399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85" name="Freeform 341">
              <a:extLst>
                <a:ext uri="{FF2B5EF4-FFF2-40B4-BE49-F238E27FC236}">
                  <a16:creationId xmlns:a16="http://schemas.microsoft.com/office/drawing/2014/main" id="{83BA369B-BCF0-4B95-940B-115678DA7BAA}"/>
                </a:ext>
              </a:extLst>
            </p:cNvPr>
            <p:cNvSpPr/>
            <p:nvPr/>
          </p:nvSpPr>
          <p:spPr>
            <a:xfrm rot="-1917689">
              <a:off x="5725460" y="4230670"/>
              <a:ext cx="51655" cy="8881"/>
            </a:xfrm>
            <a:custGeom>
              <a:avLst/>
              <a:gdLst>
                <a:gd name="connsiteX0" fmla="*/ 2 w 51655"/>
                <a:gd name="connsiteY0" fmla="*/ 4876 h 8881"/>
                <a:gd name="connsiteX1" fmla="*/ 51657 w 51655"/>
                <a:gd name="connsiteY1" fmla="*/ -94 h 8881"/>
                <a:gd name="connsiteX2" fmla="*/ 2 w 51655"/>
                <a:gd name="connsiteY2" fmla="*/ 4876 h 8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55" h="8881">
                  <a:moveTo>
                    <a:pt x="2" y="4876"/>
                  </a:moveTo>
                  <a:cubicBezTo>
                    <a:pt x="16126" y="4515"/>
                    <a:pt x="46101" y="16645"/>
                    <a:pt x="51657" y="-94"/>
                  </a:cubicBezTo>
                  <a:cubicBezTo>
                    <a:pt x="36385" y="4206"/>
                    <a:pt x="7341" y="-3340"/>
                    <a:pt x="2" y="487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86" name="Freeform 342">
              <a:extLst>
                <a:ext uri="{FF2B5EF4-FFF2-40B4-BE49-F238E27FC236}">
                  <a16:creationId xmlns:a16="http://schemas.microsoft.com/office/drawing/2014/main" id="{A16CE66B-4405-4688-AFFD-F48328DABE27}"/>
                </a:ext>
              </a:extLst>
            </p:cNvPr>
            <p:cNvSpPr/>
            <p:nvPr/>
          </p:nvSpPr>
          <p:spPr>
            <a:xfrm rot="-1917689">
              <a:off x="5519663" y="4263724"/>
              <a:ext cx="223546" cy="24702"/>
            </a:xfrm>
            <a:custGeom>
              <a:avLst/>
              <a:gdLst>
                <a:gd name="connsiteX0" fmla="*/ 223548 w 223546"/>
                <a:gd name="connsiteY0" fmla="*/ 19245 h 24702"/>
                <a:gd name="connsiteX1" fmla="*/ 2 w 223546"/>
                <a:gd name="connsiteY1" fmla="*/ 11082 h 24702"/>
                <a:gd name="connsiteX2" fmla="*/ 203393 w 223546"/>
                <a:gd name="connsiteY2" fmla="*/ 23598 h 24702"/>
                <a:gd name="connsiteX3" fmla="*/ 223548 w 223546"/>
                <a:gd name="connsiteY3" fmla="*/ 19245 h 24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546" h="24702">
                  <a:moveTo>
                    <a:pt x="223548" y="19245"/>
                  </a:moveTo>
                  <a:cubicBezTo>
                    <a:pt x="150755" y="18035"/>
                    <a:pt x="59203" y="-17685"/>
                    <a:pt x="2" y="11082"/>
                  </a:cubicBezTo>
                  <a:cubicBezTo>
                    <a:pt x="66748" y="22388"/>
                    <a:pt x="142693" y="26791"/>
                    <a:pt x="203393" y="23598"/>
                  </a:cubicBezTo>
                  <a:cubicBezTo>
                    <a:pt x="210163" y="23186"/>
                    <a:pt x="222282" y="26920"/>
                    <a:pt x="223548" y="1924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87" name="Freeform 343">
              <a:extLst>
                <a:ext uri="{FF2B5EF4-FFF2-40B4-BE49-F238E27FC236}">
                  <a16:creationId xmlns:a16="http://schemas.microsoft.com/office/drawing/2014/main" id="{8F9DAE8E-AD82-49FE-BC1A-A70D491FB583}"/>
                </a:ext>
              </a:extLst>
            </p:cNvPr>
            <p:cNvSpPr/>
            <p:nvPr/>
          </p:nvSpPr>
          <p:spPr>
            <a:xfrm rot="-1917689">
              <a:off x="5540538" y="4253345"/>
              <a:ext cx="63128" cy="11590"/>
            </a:xfrm>
            <a:custGeom>
              <a:avLst/>
              <a:gdLst>
                <a:gd name="connsiteX0" fmla="*/ 63130 w 63128"/>
                <a:gd name="connsiteY0" fmla="*/ 4794 h 11590"/>
                <a:gd name="connsiteX1" fmla="*/ 1 w 63128"/>
                <a:gd name="connsiteY1" fmla="*/ 5901 h 11590"/>
                <a:gd name="connsiteX2" fmla="*/ 63130 w 63128"/>
                <a:gd name="connsiteY2" fmla="*/ 4794 h 11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128" h="11590">
                  <a:moveTo>
                    <a:pt x="63130" y="4794"/>
                  </a:moveTo>
                  <a:cubicBezTo>
                    <a:pt x="43207" y="10434"/>
                    <a:pt x="17754" y="-9551"/>
                    <a:pt x="1" y="5901"/>
                  </a:cubicBezTo>
                  <a:cubicBezTo>
                    <a:pt x="21836" y="15610"/>
                    <a:pt x="51734" y="11000"/>
                    <a:pt x="63130" y="479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88" name="Freeform 344">
              <a:extLst>
                <a:ext uri="{FF2B5EF4-FFF2-40B4-BE49-F238E27FC236}">
                  <a16:creationId xmlns:a16="http://schemas.microsoft.com/office/drawing/2014/main" id="{87939946-7D5C-4F8E-B19A-D243B3BD4B45}"/>
                </a:ext>
              </a:extLst>
            </p:cNvPr>
            <p:cNvSpPr/>
            <p:nvPr/>
          </p:nvSpPr>
          <p:spPr>
            <a:xfrm rot="-1917689">
              <a:off x="5867773" y="2258160"/>
              <a:ext cx="238350" cy="486122"/>
            </a:xfrm>
            <a:custGeom>
              <a:avLst/>
              <a:gdLst>
                <a:gd name="connsiteX0" fmla="*/ 205296 w 238350"/>
                <a:gd name="connsiteY0" fmla="*/ 191265 h 486122"/>
                <a:gd name="connsiteX1" fmla="*/ 172091 w 238350"/>
                <a:gd name="connsiteY1" fmla="*/ 280603 h 486122"/>
                <a:gd name="connsiteX2" fmla="*/ 205296 w 238350"/>
                <a:gd name="connsiteY2" fmla="*/ 191265 h 486122"/>
                <a:gd name="connsiteX3" fmla="*/ 186355 w 238350"/>
                <a:gd name="connsiteY3" fmla="*/ 123842 h 486122"/>
                <a:gd name="connsiteX4" fmla="*/ 193539 w 238350"/>
                <a:gd name="connsiteY4" fmla="*/ 166516 h 486122"/>
                <a:gd name="connsiteX5" fmla="*/ 186355 w 238350"/>
                <a:gd name="connsiteY5" fmla="*/ 123842 h 486122"/>
                <a:gd name="connsiteX6" fmla="*/ 43612 w 238350"/>
                <a:gd name="connsiteY6" fmla="*/ 291755 h 486122"/>
                <a:gd name="connsiteX7" fmla="*/ 84802 w 238350"/>
                <a:gd name="connsiteY7" fmla="*/ 238600 h 486122"/>
                <a:gd name="connsiteX8" fmla="*/ 51571 w 238350"/>
                <a:gd name="connsiteY8" fmla="*/ 327964 h 486122"/>
                <a:gd name="connsiteX9" fmla="*/ 85319 w 238350"/>
                <a:gd name="connsiteY9" fmla="*/ 453152 h 486122"/>
                <a:gd name="connsiteX10" fmla="*/ 98885 w 238350"/>
                <a:gd name="connsiteY10" fmla="*/ 486013 h 486122"/>
                <a:gd name="connsiteX11" fmla="*/ 232455 w 238350"/>
                <a:gd name="connsiteY11" fmla="*/ 122245 h 486122"/>
                <a:gd name="connsiteX12" fmla="*/ 219069 w 238350"/>
                <a:gd name="connsiteY12" fmla="*/ 99891 h 486122"/>
                <a:gd name="connsiteX13" fmla="*/ 216253 w 238350"/>
                <a:gd name="connsiteY13" fmla="*/ 77357 h 486122"/>
                <a:gd name="connsiteX14" fmla="*/ 127439 w 238350"/>
                <a:gd name="connsiteY14" fmla="*/ -109 h 486122"/>
                <a:gd name="connsiteX15" fmla="*/ 83174 w 238350"/>
                <a:gd name="connsiteY15" fmla="*/ 57913 h 486122"/>
                <a:gd name="connsiteX16" fmla="*/ 113511 w 238350"/>
                <a:gd name="connsiteY16" fmla="*/ 80756 h 486122"/>
                <a:gd name="connsiteX17" fmla="*/ 78445 w 238350"/>
                <a:gd name="connsiteY17" fmla="*/ 65279 h 486122"/>
                <a:gd name="connsiteX18" fmla="*/ -32 w 238350"/>
                <a:gd name="connsiteY18" fmla="*/ 160206 h 486122"/>
                <a:gd name="connsiteX19" fmla="*/ 43612 w 238350"/>
                <a:gd name="connsiteY19" fmla="*/ 291755 h 486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8350" h="486122">
                  <a:moveTo>
                    <a:pt x="205296" y="191265"/>
                  </a:moveTo>
                  <a:cubicBezTo>
                    <a:pt x="199456" y="219954"/>
                    <a:pt x="185683" y="250317"/>
                    <a:pt x="172091" y="280603"/>
                  </a:cubicBezTo>
                  <a:cubicBezTo>
                    <a:pt x="176122" y="252507"/>
                    <a:pt x="174572" y="212331"/>
                    <a:pt x="205296" y="191265"/>
                  </a:cubicBezTo>
                  <a:close/>
                  <a:moveTo>
                    <a:pt x="186355" y="123842"/>
                  </a:moveTo>
                  <a:cubicBezTo>
                    <a:pt x="198965" y="135895"/>
                    <a:pt x="198991" y="150548"/>
                    <a:pt x="193539" y="166516"/>
                  </a:cubicBezTo>
                  <a:cubicBezTo>
                    <a:pt x="190050" y="152532"/>
                    <a:pt x="183125" y="139294"/>
                    <a:pt x="186355" y="123842"/>
                  </a:cubicBezTo>
                  <a:close/>
                  <a:moveTo>
                    <a:pt x="43612" y="291755"/>
                  </a:moveTo>
                  <a:cubicBezTo>
                    <a:pt x="55499" y="276741"/>
                    <a:pt x="63923" y="235303"/>
                    <a:pt x="84802" y="238600"/>
                  </a:cubicBezTo>
                  <a:cubicBezTo>
                    <a:pt x="88936" y="265074"/>
                    <a:pt x="60176" y="298708"/>
                    <a:pt x="51571" y="327964"/>
                  </a:cubicBezTo>
                  <a:cubicBezTo>
                    <a:pt x="54491" y="368140"/>
                    <a:pt x="74388" y="415088"/>
                    <a:pt x="85319" y="453152"/>
                  </a:cubicBezTo>
                  <a:cubicBezTo>
                    <a:pt x="89040" y="465977"/>
                    <a:pt x="85939" y="484185"/>
                    <a:pt x="98885" y="486013"/>
                  </a:cubicBezTo>
                  <a:cubicBezTo>
                    <a:pt x="152194" y="362345"/>
                    <a:pt x="265246" y="221680"/>
                    <a:pt x="232455" y="122245"/>
                  </a:cubicBezTo>
                  <a:cubicBezTo>
                    <a:pt x="229974" y="114725"/>
                    <a:pt x="221937" y="108004"/>
                    <a:pt x="219069" y="99891"/>
                  </a:cubicBezTo>
                  <a:cubicBezTo>
                    <a:pt x="216433" y="92448"/>
                    <a:pt x="219405" y="84001"/>
                    <a:pt x="216253" y="77357"/>
                  </a:cubicBezTo>
                  <a:cubicBezTo>
                    <a:pt x="202428" y="47895"/>
                    <a:pt x="163176" y="20596"/>
                    <a:pt x="127439" y="-109"/>
                  </a:cubicBezTo>
                  <a:cubicBezTo>
                    <a:pt x="112891" y="19927"/>
                    <a:pt x="97645" y="37284"/>
                    <a:pt x="83174" y="57913"/>
                  </a:cubicBezTo>
                  <a:cubicBezTo>
                    <a:pt x="92037" y="65819"/>
                    <a:pt x="111314" y="71408"/>
                    <a:pt x="113511" y="80756"/>
                  </a:cubicBezTo>
                  <a:cubicBezTo>
                    <a:pt x="103330" y="79675"/>
                    <a:pt x="84053" y="76250"/>
                    <a:pt x="78445" y="65279"/>
                  </a:cubicBezTo>
                  <a:cubicBezTo>
                    <a:pt x="52501" y="97702"/>
                    <a:pt x="27255" y="133551"/>
                    <a:pt x="-32" y="160206"/>
                  </a:cubicBezTo>
                  <a:cubicBezTo>
                    <a:pt x="14206" y="204090"/>
                    <a:pt x="25886" y="248592"/>
                    <a:pt x="43612" y="29175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89" name="Freeform 345">
              <a:extLst>
                <a:ext uri="{FF2B5EF4-FFF2-40B4-BE49-F238E27FC236}">
                  <a16:creationId xmlns:a16="http://schemas.microsoft.com/office/drawing/2014/main" id="{FFF1AAA1-FFC3-43BA-BB62-A15D9728C7DE}"/>
                </a:ext>
              </a:extLst>
            </p:cNvPr>
            <p:cNvSpPr/>
            <p:nvPr/>
          </p:nvSpPr>
          <p:spPr>
            <a:xfrm rot="-1917689">
              <a:off x="5422447" y="2809993"/>
              <a:ext cx="142071" cy="222502"/>
            </a:xfrm>
            <a:custGeom>
              <a:avLst/>
              <a:gdLst>
                <a:gd name="connsiteX0" fmla="*/ 90363 w 142071"/>
                <a:gd name="connsiteY0" fmla="*/ 35667 h 222502"/>
                <a:gd name="connsiteX1" fmla="*/ 46770 w 142071"/>
                <a:gd name="connsiteY1" fmla="*/ 87303 h 222502"/>
                <a:gd name="connsiteX2" fmla="*/ 86151 w 142071"/>
                <a:gd name="connsiteY2" fmla="*/ 26086 h 222502"/>
                <a:gd name="connsiteX3" fmla="*/ 61396 w 142071"/>
                <a:gd name="connsiteY3" fmla="*/ -79 h 222502"/>
                <a:gd name="connsiteX4" fmla="*/ -27 w 142071"/>
                <a:gd name="connsiteY4" fmla="*/ 95441 h 222502"/>
                <a:gd name="connsiteX5" fmla="*/ 74316 w 142071"/>
                <a:gd name="connsiteY5" fmla="*/ 222405 h 222502"/>
                <a:gd name="connsiteX6" fmla="*/ 142044 w 142071"/>
                <a:gd name="connsiteY6" fmla="*/ 117125 h 222502"/>
                <a:gd name="connsiteX7" fmla="*/ 90363 w 142071"/>
                <a:gd name="connsiteY7" fmla="*/ 35667 h 22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071" h="222502">
                  <a:moveTo>
                    <a:pt x="90363" y="35667"/>
                  </a:moveTo>
                  <a:cubicBezTo>
                    <a:pt x="74084" y="44784"/>
                    <a:pt x="64652" y="85448"/>
                    <a:pt x="46770" y="87303"/>
                  </a:cubicBezTo>
                  <a:cubicBezTo>
                    <a:pt x="60879" y="67241"/>
                    <a:pt x="76358" y="38577"/>
                    <a:pt x="86151" y="26086"/>
                  </a:cubicBezTo>
                  <a:cubicBezTo>
                    <a:pt x="76280" y="19030"/>
                    <a:pt x="74704" y="-775"/>
                    <a:pt x="61396" y="-79"/>
                  </a:cubicBezTo>
                  <a:cubicBezTo>
                    <a:pt x="47365" y="22532"/>
                    <a:pt x="19302" y="64794"/>
                    <a:pt x="-27" y="95441"/>
                  </a:cubicBezTo>
                  <a:cubicBezTo>
                    <a:pt x="24082" y="136518"/>
                    <a:pt x="46254" y="189080"/>
                    <a:pt x="74316" y="222405"/>
                  </a:cubicBezTo>
                  <a:cubicBezTo>
                    <a:pt x="96333" y="190986"/>
                    <a:pt x="132328" y="143677"/>
                    <a:pt x="142044" y="117125"/>
                  </a:cubicBezTo>
                  <a:cubicBezTo>
                    <a:pt x="126178" y="109116"/>
                    <a:pt x="122586" y="76692"/>
                    <a:pt x="90363" y="3566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90" name="Freeform 346">
              <a:extLst>
                <a:ext uri="{FF2B5EF4-FFF2-40B4-BE49-F238E27FC236}">
                  <a16:creationId xmlns:a16="http://schemas.microsoft.com/office/drawing/2014/main" id="{A749839F-02DE-4C44-8316-419FE8BC8312}"/>
                </a:ext>
              </a:extLst>
            </p:cNvPr>
            <p:cNvSpPr/>
            <p:nvPr/>
          </p:nvSpPr>
          <p:spPr>
            <a:xfrm rot="-1917689">
              <a:off x="5803477" y="3184122"/>
              <a:ext cx="111010" cy="234975"/>
            </a:xfrm>
            <a:custGeom>
              <a:avLst/>
              <a:gdLst>
                <a:gd name="connsiteX0" fmla="*/ 110994 w 111010"/>
                <a:gd name="connsiteY0" fmla="*/ 212879 h 234975"/>
                <a:gd name="connsiteX1" fmla="*/ 15772 w 111010"/>
                <a:gd name="connsiteY1" fmla="*/ -102 h 234975"/>
                <a:gd name="connsiteX2" fmla="*/ 25746 w 111010"/>
                <a:gd name="connsiteY2" fmla="*/ 65054 h 234975"/>
                <a:gd name="connsiteX3" fmla="*/ 54377 w 111010"/>
                <a:gd name="connsiteY3" fmla="*/ 128228 h 234975"/>
                <a:gd name="connsiteX4" fmla="*/ -17 w 111010"/>
                <a:gd name="connsiteY4" fmla="*/ 24415 h 234975"/>
                <a:gd name="connsiteX5" fmla="*/ 96833 w 111010"/>
                <a:gd name="connsiteY5" fmla="*/ 234873 h 234975"/>
                <a:gd name="connsiteX6" fmla="*/ 110994 w 111010"/>
                <a:gd name="connsiteY6" fmla="*/ 212879 h 23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010" h="234975">
                  <a:moveTo>
                    <a:pt x="110994" y="212879"/>
                  </a:moveTo>
                  <a:cubicBezTo>
                    <a:pt x="78849" y="141877"/>
                    <a:pt x="53344" y="69613"/>
                    <a:pt x="15772" y="-102"/>
                  </a:cubicBezTo>
                  <a:cubicBezTo>
                    <a:pt x="-3298" y="22921"/>
                    <a:pt x="17374" y="47568"/>
                    <a:pt x="25746" y="65054"/>
                  </a:cubicBezTo>
                  <a:cubicBezTo>
                    <a:pt x="36057" y="86661"/>
                    <a:pt x="49029" y="106955"/>
                    <a:pt x="54377" y="128228"/>
                  </a:cubicBezTo>
                  <a:cubicBezTo>
                    <a:pt x="34971" y="93898"/>
                    <a:pt x="22671" y="58024"/>
                    <a:pt x="-17" y="24415"/>
                  </a:cubicBezTo>
                  <a:cubicBezTo>
                    <a:pt x="23266" y="96473"/>
                    <a:pt x="66109" y="164308"/>
                    <a:pt x="96833" y="234873"/>
                  </a:cubicBezTo>
                  <a:cubicBezTo>
                    <a:pt x="101536" y="227507"/>
                    <a:pt x="106265" y="220193"/>
                    <a:pt x="110994" y="21287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sp>
        <p:nvSpPr>
          <p:cNvPr id="891" name="TextBox 890">
            <a:extLst>
              <a:ext uri="{FF2B5EF4-FFF2-40B4-BE49-F238E27FC236}">
                <a16:creationId xmlns:a16="http://schemas.microsoft.com/office/drawing/2014/main" id="{B0B302AA-8C0A-4258-82B4-68853B587514}"/>
              </a:ext>
            </a:extLst>
          </p:cNvPr>
          <p:cNvSpPr txBox="1"/>
          <p:nvPr/>
        </p:nvSpPr>
        <p:spPr>
          <a:xfrm>
            <a:off x="2008500" y="-700151"/>
            <a:ext cx="3156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spc="300" dirty="0">
                <a:solidFill>
                  <a:schemeClr val="bg1"/>
                </a:solidFill>
                <a:latin typeface="Bebas" panose="020B0606020202050201" pitchFamily="34" charset="0"/>
              </a:rPr>
              <a:t>GABUTAN, MEL JEFFERSON</a:t>
            </a:r>
            <a:endParaRPr lang="en-LT" b="1" spc="300" dirty="0">
              <a:solidFill>
                <a:schemeClr val="bg1"/>
              </a:solidFill>
              <a:latin typeface="Bebas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1993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550">
        <p159:morph option="byObject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D0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890970" y="517151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A80FFA9C-035D-F84E-B5F9-5FBEB4EA6E50}"/>
              </a:ext>
            </a:extLst>
          </p:cNvPr>
          <p:cNvSpPr txBox="1"/>
          <p:nvPr/>
        </p:nvSpPr>
        <p:spPr>
          <a:xfrm>
            <a:off x="5464403" y="583080"/>
            <a:ext cx="1906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3200" b="1" spc="300" dirty="0">
                <a:solidFill>
                  <a:schemeClr val="bg1"/>
                </a:solidFill>
                <a:latin typeface="Bebas" panose="020B0606020202050201" pitchFamily="34" charset="0"/>
              </a:rPr>
              <a:t>THE TEAM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59193F-82B7-F942-B129-9A334DC7FC6C}"/>
              </a:ext>
            </a:extLst>
          </p:cNvPr>
          <p:cNvSpPr txBox="1"/>
          <p:nvPr/>
        </p:nvSpPr>
        <p:spPr>
          <a:xfrm>
            <a:off x="2366184" y="2560234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spc="300" dirty="0">
                <a:solidFill>
                  <a:schemeClr val="bg1"/>
                </a:solidFill>
                <a:latin typeface="Bebas" panose="020B0606020202050201" pitchFamily="34" charset="0"/>
              </a:rPr>
              <a:t>DURAN, HANS</a:t>
            </a:r>
            <a:endParaRPr lang="en-LT" b="1" spc="300" dirty="0">
              <a:solidFill>
                <a:schemeClr val="bg1"/>
              </a:solidFill>
              <a:latin typeface="Bebas" panose="020B0606020202050201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4FF2D29-9577-EC48-9172-2DD4504B00E2}"/>
              </a:ext>
            </a:extLst>
          </p:cNvPr>
          <p:cNvSpPr txBox="1"/>
          <p:nvPr/>
        </p:nvSpPr>
        <p:spPr>
          <a:xfrm>
            <a:off x="2207329" y="4299967"/>
            <a:ext cx="19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spc="300" dirty="0">
                <a:solidFill>
                  <a:schemeClr val="bg1"/>
                </a:solidFill>
                <a:latin typeface="Bebas" panose="020B0606020202050201" pitchFamily="34" charset="0"/>
              </a:rPr>
              <a:t>DATOY, JILCRES</a:t>
            </a:r>
            <a:endParaRPr lang="en-LT" b="1" spc="300" dirty="0">
              <a:solidFill>
                <a:schemeClr val="bg1"/>
              </a:solidFill>
              <a:latin typeface="Bebas" panose="020B0606020202050201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726CC9E-7366-104E-ADB1-8ABEA7CD4B6A}"/>
              </a:ext>
            </a:extLst>
          </p:cNvPr>
          <p:cNvSpPr txBox="1"/>
          <p:nvPr/>
        </p:nvSpPr>
        <p:spPr>
          <a:xfrm>
            <a:off x="8333036" y="2707511"/>
            <a:ext cx="33698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spc="300" dirty="0">
                <a:solidFill>
                  <a:schemeClr val="bg1"/>
                </a:solidFill>
                <a:latin typeface="Bebas" panose="020B0606020202050201" pitchFamily="34" charset="0"/>
              </a:rPr>
              <a:t>FEROLINO, JOHN CHRISTOPHER</a:t>
            </a:r>
            <a:endParaRPr lang="en-LT" sz="1600" b="1" spc="300" dirty="0">
              <a:solidFill>
                <a:schemeClr val="bg1"/>
              </a:solidFill>
              <a:latin typeface="Bebas" panose="020B0606020202050201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D702226-72CD-D343-946A-ED25CB1CD199}"/>
              </a:ext>
            </a:extLst>
          </p:cNvPr>
          <p:cNvSpPr txBox="1"/>
          <p:nvPr/>
        </p:nvSpPr>
        <p:spPr>
          <a:xfrm>
            <a:off x="8599424" y="5216533"/>
            <a:ext cx="2056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bg1"/>
                </a:solidFill>
                <a:latin typeface="Bebas" panose="020B0606020202050201" pitchFamily="34" charset="0"/>
              </a:rPr>
              <a:t>ENGBINO, KAYE</a:t>
            </a:r>
            <a:endParaRPr lang="en-LT" sz="2000" b="1" spc="300" dirty="0">
              <a:solidFill>
                <a:schemeClr val="bg1"/>
              </a:solidFill>
              <a:latin typeface="Bebas" panose="020B0606020202050201" pitchFamily="34" charset="0"/>
            </a:endParaRPr>
          </a:p>
        </p:txBody>
      </p:sp>
      <p:grpSp>
        <p:nvGrpSpPr>
          <p:cNvPr id="55" name="Graphic 43">
            <a:extLst>
              <a:ext uri="{FF2B5EF4-FFF2-40B4-BE49-F238E27FC236}">
                <a16:creationId xmlns:a16="http://schemas.microsoft.com/office/drawing/2014/main" id="{29366E1C-F548-154E-B27E-22315CCFDA92}"/>
              </a:ext>
            </a:extLst>
          </p:cNvPr>
          <p:cNvGrpSpPr/>
          <p:nvPr/>
        </p:nvGrpSpPr>
        <p:grpSpPr>
          <a:xfrm rot="269299" flipV="1">
            <a:off x="7472552" y="2216626"/>
            <a:ext cx="1458826" cy="482830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88FF1349-4160-4444-8F7B-269A91F537F0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3A28CCF-21DD-D84B-8F4C-DE59EB427EB5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58" name="Graphic 43">
            <a:extLst>
              <a:ext uri="{FF2B5EF4-FFF2-40B4-BE49-F238E27FC236}">
                <a16:creationId xmlns:a16="http://schemas.microsoft.com/office/drawing/2014/main" id="{7800A4E2-2763-B04F-A6DC-7F830C714D7F}"/>
              </a:ext>
            </a:extLst>
          </p:cNvPr>
          <p:cNvGrpSpPr/>
          <p:nvPr/>
        </p:nvGrpSpPr>
        <p:grpSpPr>
          <a:xfrm rot="2571606" flipV="1">
            <a:off x="7406172" y="4110037"/>
            <a:ext cx="1356455" cy="777212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3CFBA856-77EC-2543-8A7C-7290423B49DE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D33443B-894D-8143-B7F7-AE83C877A1CD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61" name="Graphic 43">
            <a:extLst>
              <a:ext uri="{FF2B5EF4-FFF2-40B4-BE49-F238E27FC236}">
                <a16:creationId xmlns:a16="http://schemas.microsoft.com/office/drawing/2014/main" id="{013BD26B-9250-E041-8FE6-8304E2F781F6}"/>
              </a:ext>
            </a:extLst>
          </p:cNvPr>
          <p:cNvGrpSpPr/>
          <p:nvPr/>
        </p:nvGrpSpPr>
        <p:grpSpPr>
          <a:xfrm rot="417027" flipH="1" flipV="1">
            <a:off x="3858043" y="2373351"/>
            <a:ext cx="1396237" cy="528243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3F48BD7B-4CE4-014D-9E4F-67BB0571B85B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ACCBAC92-C64A-734A-BCF1-994132224ABC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64" name="Graphic 43">
            <a:extLst>
              <a:ext uri="{FF2B5EF4-FFF2-40B4-BE49-F238E27FC236}">
                <a16:creationId xmlns:a16="http://schemas.microsoft.com/office/drawing/2014/main" id="{87BDF1B6-9F31-524F-B247-79746579CB6F}"/>
              </a:ext>
            </a:extLst>
          </p:cNvPr>
          <p:cNvGrpSpPr/>
          <p:nvPr/>
        </p:nvGrpSpPr>
        <p:grpSpPr>
          <a:xfrm rot="19028394" flipH="1" flipV="1">
            <a:off x="3934118" y="3606671"/>
            <a:ext cx="1356455" cy="777212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4B2EE84-0993-3848-AB9F-03C9E33F88CE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5E3B0ED9-6FF2-974A-9C7A-30C12D028EF6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pic>
        <p:nvPicPr>
          <p:cNvPr id="67" name="Graphic 66">
            <a:extLst>
              <a:ext uri="{FF2B5EF4-FFF2-40B4-BE49-F238E27FC236}">
                <a16:creationId xmlns:a16="http://schemas.microsoft.com/office/drawing/2014/main" id="{9902A311-F44C-D641-A96E-FB81AF4E2E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1540000">
            <a:off x="5144595" y="1103980"/>
            <a:ext cx="2565887" cy="134841"/>
          </a:xfrm>
          <a:prstGeom prst="rect">
            <a:avLst/>
          </a:prstGeom>
        </p:spPr>
      </p:pic>
      <p:grpSp>
        <p:nvGrpSpPr>
          <p:cNvPr id="68" name="!!lamp">
            <a:extLst>
              <a:ext uri="{FF2B5EF4-FFF2-40B4-BE49-F238E27FC236}">
                <a16:creationId xmlns:a16="http://schemas.microsoft.com/office/drawing/2014/main" id="{C68A2851-622D-B540-B9E6-39AFCA9DC039}"/>
              </a:ext>
            </a:extLst>
          </p:cNvPr>
          <p:cNvGrpSpPr/>
          <p:nvPr/>
        </p:nvGrpSpPr>
        <p:grpSpPr>
          <a:xfrm>
            <a:off x="5016550" y="1928671"/>
            <a:ext cx="2487465" cy="3024801"/>
            <a:chOff x="5016550" y="1928671"/>
            <a:chExt cx="2487465" cy="3024801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10E5ABD-F670-F54E-AFB1-E4FB0DB2716C}"/>
                </a:ext>
              </a:extLst>
            </p:cNvPr>
            <p:cNvGrpSpPr/>
            <p:nvPr/>
          </p:nvGrpSpPr>
          <p:grpSpPr>
            <a:xfrm>
              <a:off x="6331258" y="2054460"/>
              <a:ext cx="1172757" cy="2760218"/>
              <a:chOff x="6136180" y="2021920"/>
              <a:chExt cx="1063695" cy="2503528"/>
            </a:xfrm>
          </p:grpSpPr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13C4FBBC-8D46-B649-80D2-59E2F89B41BC}"/>
                  </a:ext>
                </a:extLst>
              </p:cNvPr>
              <p:cNvSpPr/>
              <p:nvPr/>
            </p:nvSpPr>
            <p:spPr>
              <a:xfrm>
                <a:off x="6220308" y="2674119"/>
                <a:ext cx="194530" cy="512316"/>
              </a:xfrm>
              <a:custGeom>
                <a:avLst/>
                <a:gdLst>
                  <a:gd name="connsiteX0" fmla="*/ 70802 w 71393"/>
                  <a:gd name="connsiteY0" fmla="*/ 138873 h 188021"/>
                  <a:gd name="connsiteX1" fmla="*/ 64456 w 71393"/>
                  <a:gd name="connsiteY1" fmla="*/ 87599 h 188021"/>
                  <a:gd name="connsiteX2" fmla="*/ 47485 w 71393"/>
                  <a:gd name="connsiteY2" fmla="*/ -12 h 188021"/>
                  <a:gd name="connsiteX3" fmla="*/ 47485 w 71393"/>
                  <a:gd name="connsiteY3" fmla="*/ 12797 h 188021"/>
                  <a:gd name="connsiteX4" fmla="*/ 46433 w 71393"/>
                  <a:gd name="connsiteY4" fmla="*/ 4254 h 188021"/>
                  <a:gd name="connsiteX5" fmla="*/ 26279 w 71393"/>
                  <a:gd name="connsiteY5" fmla="*/ 30960 h 188021"/>
                  <a:gd name="connsiteX6" fmla="*/ 24158 w 71393"/>
                  <a:gd name="connsiteY6" fmla="*/ 27772 h 188021"/>
                  <a:gd name="connsiteX7" fmla="*/ -220 w 71393"/>
                  <a:gd name="connsiteY7" fmla="*/ 100408 h 188021"/>
                  <a:gd name="connsiteX8" fmla="*/ 50657 w 71393"/>
                  <a:gd name="connsiteY8" fmla="*/ 188009 h 188021"/>
                  <a:gd name="connsiteX9" fmla="*/ 70802 w 71393"/>
                  <a:gd name="connsiteY9" fmla="*/ 138873 h 18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93" h="188021">
                    <a:moveTo>
                      <a:pt x="70802" y="138873"/>
                    </a:moveTo>
                    <a:cubicBezTo>
                      <a:pt x="72548" y="123699"/>
                      <a:pt x="67760" y="104126"/>
                      <a:pt x="64456" y="87599"/>
                    </a:cubicBezTo>
                    <a:cubicBezTo>
                      <a:pt x="58655" y="58792"/>
                      <a:pt x="51136" y="31178"/>
                      <a:pt x="47485" y="-12"/>
                    </a:cubicBezTo>
                    <a:cubicBezTo>
                      <a:pt x="46001" y="5087"/>
                      <a:pt x="50169" y="10025"/>
                      <a:pt x="47485" y="12797"/>
                    </a:cubicBezTo>
                    <a:cubicBezTo>
                      <a:pt x="47710" y="9372"/>
                      <a:pt x="45617" y="8275"/>
                      <a:pt x="46433" y="4254"/>
                    </a:cubicBezTo>
                    <a:cubicBezTo>
                      <a:pt x="36943" y="10356"/>
                      <a:pt x="32390" y="21443"/>
                      <a:pt x="26279" y="30960"/>
                    </a:cubicBezTo>
                    <a:cubicBezTo>
                      <a:pt x="26176" y="29305"/>
                      <a:pt x="26420" y="27271"/>
                      <a:pt x="24158" y="27772"/>
                    </a:cubicBezTo>
                    <a:cubicBezTo>
                      <a:pt x="23088" y="59067"/>
                      <a:pt x="2624" y="70873"/>
                      <a:pt x="-220" y="100408"/>
                    </a:cubicBezTo>
                    <a:cubicBezTo>
                      <a:pt x="16198" y="130141"/>
                      <a:pt x="34906" y="157595"/>
                      <a:pt x="50657" y="188009"/>
                    </a:cubicBezTo>
                    <a:cubicBezTo>
                      <a:pt x="50545" y="167471"/>
                      <a:pt x="68690" y="157235"/>
                      <a:pt x="70802" y="138873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F198F7D3-9892-1140-9DEF-BCE2D2D1CA59}"/>
                  </a:ext>
                </a:extLst>
              </p:cNvPr>
              <p:cNvSpPr/>
              <p:nvPr/>
            </p:nvSpPr>
            <p:spPr>
              <a:xfrm>
                <a:off x="6405359" y="3212650"/>
                <a:ext cx="10169" cy="72741"/>
              </a:xfrm>
              <a:custGeom>
                <a:avLst/>
                <a:gdLst>
                  <a:gd name="connsiteX0" fmla="*/ 776 w 3732"/>
                  <a:gd name="connsiteY0" fmla="*/ 26684 h 26696"/>
                  <a:gd name="connsiteX1" fmla="*/ 2888 w 3732"/>
                  <a:gd name="connsiteY1" fmla="*/ -12 h 26696"/>
                  <a:gd name="connsiteX2" fmla="*/ 776 w 3732"/>
                  <a:gd name="connsiteY2" fmla="*/ 26684 h 26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32" h="26696">
                    <a:moveTo>
                      <a:pt x="776" y="26684"/>
                    </a:moveTo>
                    <a:cubicBezTo>
                      <a:pt x="851" y="17839"/>
                      <a:pt x="5066" y="7528"/>
                      <a:pt x="2888" y="-12"/>
                    </a:cubicBezTo>
                    <a:cubicBezTo>
                      <a:pt x="2391" y="8379"/>
                      <a:pt x="-2199" y="18322"/>
                      <a:pt x="776" y="26684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7A18A0D2-6C4F-2F4E-BB93-EAAEF0B689B6}"/>
                  </a:ext>
                </a:extLst>
              </p:cNvPr>
              <p:cNvSpPr/>
              <p:nvPr/>
            </p:nvSpPr>
            <p:spPr>
              <a:xfrm>
                <a:off x="6419609" y="3110765"/>
                <a:ext cx="219503" cy="47567"/>
              </a:xfrm>
              <a:custGeom>
                <a:avLst/>
                <a:gdLst>
                  <a:gd name="connsiteX0" fmla="*/ 54910 w 80558"/>
                  <a:gd name="connsiteY0" fmla="*/ 6389 h 17457"/>
                  <a:gd name="connsiteX1" fmla="*/ 59134 w 80558"/>
                  <a:gd name="connsiteY1" fmla="*/ 7458 h 17457"/>
                  <a:gd name="connsiteX2" fmla="*/ 54910 w 80558"/>
                  <a:gd name="connsiteY2" fmla="*/ 7458 h 17457"/>
                  <a:gd name="connsiteX3" fmla="*/ 33695 w 80558"/>
                  <a:gd name="connsiteY3" fmla="*/ 9596 h 17457"/>
                  <a:gd name="connsiteX4" fmla="*/ 31583 w 80558"/>
                  <a:gd name="connsiteY4" fmla="*/ 7458 h 17457"/>
                  <a:gd name="connsiteX5" fmla="*/ 54910 w 80558"/>
                  <a:gd name="connsiteY5" fmla="*/ 6389 h 17457"/>
                  <a:gd name="connsiteX6" fmla="*/ 16733 w 80558"/>
                  <a:gd name="connsiteY6" fmla="*/ 17069 h 17457"/>
                  <a:gd name="connsiteX7" fmla="*/ 17794 w 80558"/>
                  <a:gd name="connsiteY7" fmla="*/ 11734 h 17457"/>
                  <a:gd name="connsiteX8" fmla="*/ 80339 w 80558"/>
                  <a:gd name="connsiteY8" fmla="*/ 2122 h 17457"/>
                  <a:gd name="connsiteX9" fmla="*/ 8266 w 80558"/>
                  <a:gd name="connsiteY9" fmla="*/ 1053 h 17457"/>
                  <a:gd name="connsiteX10" fmla="*/ 8266 w 80558"/>
                  <a:gd name="connsiteY10" fmla="*/ 2122 h 17457"/>
                  <a:gd name="connsiteX11" fmla="*/ 30503 w 80558"/>
                  <a:gd name="connsiteY11" fmla="*/ 5329 h 17457"/>
                  <a:gd name="connsiteX12" fmla="*/ 30503 w 80558"/>
                  <a:gd name="connsiteY12" fmla="*/ 9596 h 17457"/>
                  <a:gd name="connsiteX13" fmla="*/ 14621 w 80558"/>
                  <a:gd name="connsiteY13" fmla="*/ 6389 h 17457"/>
                  <a:gd name="connsiteX14" fmla="*/ -220 w 80558"/>
                  <a:gd name="connsiteY14" fmla="*/ 7458 h 17457"/>
                  <a:gd name="connsiteX15" fmla="*/ 11439 w 80558"/>
                  <a:gd name="connsiteY15" fmla="*/ 11734 h 17457"/>
                  <a:gd name="connsiteX16" fmla="*/ 16733 w 80558"/>
                  <a:gd name="connsiteY16" fmla="*/ 17069 h 17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558" h="17457">
                    <a:moveTo>
                      <a:pt x="54910" y="6389"/>
                    </a:moveTo>
                    <a:cubicBezTo>
                      <a:pt x="56580" y="6483"/>
                      <a:pt x="58927" y="5878"/>
                      <a:pt x="59134" y="7458"/>
                    </a:cubicBezTo>
                    <a:lnTo>
                      <a:pt x="54910" y="7458"/>
                    </a:lnTo>
                    <a:cubicBezTo>
                      <a:pt x="49503" y="9870"/>
                      <a:pt x="38839" y="6947"/>
                      <a:pt x="33695" y="9596"/>
                    </a:cubicBezTo>
                    <a:cubicBezTo>
                      <a:pt x="32766" y="9113"/>
                      <a:pt x="31818" y="8650"/>
                      <a:pt x="31583" y="7458"/>
                    </a:cubicBezTo>
                    <a:cubicBezTo>
                      <a:pt x="36352" y="1867"/>
                      <a:pt x="46630" y="8432"/>
                      <a:pt x="54910" y="6389"/>
                    </a:cubicBezTo>
                    <a:close/>
                    <a:moveTo>
                      <a:pt x="16733" y="17069"/>
                    </a:moveTo>
                    <a:cubicBezTo>
                      <a:pt x="20262" y="16729"/>
                      <a:pt x="13945" y="12405"/>
                      <a:pt x="17794" y="11734"/>
                    </a:cubicBezTo>
                    <a:cubicBezTo>
                      <a:pt x="42491" y="12405"/>
                      <a:pt x="62992" y="8848"/>
                      <a:pt x="80339" y="2122"/>
                    </a:cubicBezTo>
                    <a:cubicBezTo>
                      <a:pt x="63424" y="7562"/>
                      <a:pt x="30654" y="3570"/>
                      <a:pt x="8266" y="1053"/>
                    </a:cubicBezTo>
                    <a:cubicBezTo>
                      <a:pt x="6173" y="-1463"/>
                      <a:pt x="6173" y="1138"/>
                      <a:pt x="8266" y="2122"/>
                    </a:cubicBezTo>
                    <a:cubicBezTo>
                      <a:pt x="15944" y="2917"/>
                      <a:pt x="24430" y="2917"/>
                      <a:pt x="30503" y="5329"/>
                    </a:cubicBezTo>
                    <a:lnTo>
                      <a:pt x="30503" y="9596"/>
                    </a:lnTo>
                    <a:cubicBezTo>
                      <a:pt x="25097" y="8650"/>
                      <a:pt x="15278" y="12131"/>
                      <a:pt x="14621" y="6389"/>
                    </a:cubicBezTo>
                    <a:cubicBezTo>
                      <a:pt x="10791" y="13068"/>
                      <a:pt x="4558" y="4951"/>
                      <a:pt x="-220" y="7458"/>
                    </a:cubicBezTo>
                    <a:cubicBezTo>
                      <a:pt x="3563" y="8990"/>
                      <a:pt x="6604" y="11251"/>
                      <a:pt x="11439" y="11734"/>
                    </a:cubicBezTo>
                    <a:cubicBezTo>
                      <a:pt x="13025" y="13683"/>
                      <a:pt x="11410" y="18876"/>
                      <a:pt x="16733" y="17069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71795DBC-771A-FB42-B90B-EE0DBA011B86}"/>
                  </a:ext>
                </a:extLst>
              </p:cNvPr>
              <p:cNvSpPr/>
              <p:nvPr/>
            </p:nvSpPr>
            <p:spPr>
              <a:xfrm>
                <a:off x="6789253" y="2583847"/>
                <a:ext cx="15087" cy="142108"/>
              </a:xfrm>
              <a:custGeom>
                <a:avLst/>
                <a:gdLst>
                  <a:gd name="connsiteX0" fmla="*/ -220 w 5537"/>
                  <a:gd name="connsiteY0" fmla="*/ 52142 h 52154"/>
                  <a:gd name="connsiteX1" fmla="*/ 5102 w 5537"/>
                  <a:gd name="connsiteY1" fmla="*/ -12 h 52154"/>
                  <a:gd name="connsiteX2" fmla="*/ -220 w 5537"/>
                  <a:gd name="connsiteY2" fmla="*/ 52142 h 52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537" h="52154">
                    <a:moveTo>
                      <a:pt x="-220" y="52142"/>
                    </a:moveTo>
                    <a:cubicBezTo>
                      <a:pt x="1911" y="34924"/>
                      <a:pt x="6342" y="16988"/>
                      <a:pt x="5102" y="-12"/>
                    </a:cubicBezTo>
                    <a:cubicBezTo>
                      <a:pt x="2408" y="16449"/>
                      <a:pt x="794" y="33988"/>
                      <a:pt x="-220" y="5214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DC28C237-F133-D646-8143-77251AFE824F}"/>
                  </a:ext>
                </a:extLst>
              </p:cNvPr>
              <p:cNvSpPr/>
              <p:nvPr/>
            </p:nvSpPr>
            <p:spPr>
              <a:xfrm>
                <a:off x="6845280" y="3780260"/>
                <a:ext cx="8024" cy="20681"/>
              </a:xfrm>
              <a:custGeom>
                <a:avLst/>
                <a:gdLst>
                  <a:gd name="connsiteX0" fmla="*/ 2554 w 2945"/>
                  <a:gd name="connsiteY0" fmla="*/ -12 h 7590"/>
                  <a:gd name="connsiteX1" fmla="*/ 2554 w 2945"/>
                  <a:gd name="connsiteY1" fmla="*/ -12 h 7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945" h="7590">
                    <a:moveTo>
                      <a:pt x="2554" y="-12"/>
                    </a:moveTo>
                    <a:cubicBezTo>
                      <a:pt x="-4355" y="14121"/>
                      <a:pt x="3999" y="5144"/>
                      <a:pt x="2554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87F36D2C-04C4-DF4B-B090-ED96158EBAD0}"/>
                  </a:ext>
                </a:extLst>
              </p:cNvPr>
              <p:cNvSpPr/>
              <p:nvPr/>
            </p:nvSpPr>
            <p:spPr>
              <a:xfrm>
                <a:off x="7024881" y="3853029"/>
                <a:ext cx="18608" cy="20338"/>
              </a:xfrm>
              <a:custGeom>
                <a:avLst/>
                <a:gdLst>
                  <a:gd name="connsiteX0" fmla="*/ 245 w 6829"/>
                  <a:gd name="connsiteY0" fmla="*/ 7452 h 7464"/>
                  <a:gd name="connsiteX1" fmla="*/ 6610 w 6829"/>
                  <a:gd name="connsiteY1" fmla="*/ -12 h 7464"/>
                  <a:gd name="connsiteX2" fmla="*/ 245 w 6829"/>
                  <a:gd name="connsiteY2" fmla="*/ 7452 h 7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29" h="7464">
                    <a:moveTo>
                      <a:pt x="245" y="7452"/>
                    </a:moveTo>
                    <a:cubicBezTo>
                      <a:pt x="1710" y="4311"/>
                      <a:pt x="5155" y="3138"/>
                      <a:pt x="6610" y="-12"/>
                    </a:cubicBezTo>
                    <a:cubicBezTo>
                      <a:pt x="3475" y="792"/>
                      <a:pt x="-1820" y="4945"/>
                      <a:pt x="245" y="745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7" name="Freeform 136">
                <a:extLst>
                  <a:ext uri="{FF2B5EF4-FFF2-40B4-BE49-F238E27FC236}">
                    <a16:creationId xmlns:a16="http://schemas.microsoft.com/office/drawing/2014/main" id="{BB75AB56-7ED7-9B49-8CEF-20696B9B888A}"/>
                  </a:ext>
                </a:extLst>
              </p:cNvPr>
              <p:cNvSpPr/>
              <p:nvPr/>
            </p:nvSpPr>
            <p:spPr>
              <a:xfrm>
                <a:off x="7080549" y="3786062"/>
                <a:ext cx="21594" cy="26471"/>
              </a:xfrm>
              <a:custGeom>
                <a:avLst/>
                <a:gdLst>
                  <a:gd name="connsiteX0" fmla="*/ 7366 w 7925"/>
                  <a:gd name="connsiteY0" fmla="*/ -12 h 9715"/>
                  <a:gd name="connsiteX1" fmla="*/ -49 w 7925"/>
                  <a:gd name="connsiteY1" fmla="*/ 9599 h 9715"/>
                  <a:gd name="connsiteX2" fmla="*/ 7366 w 7925"/>
                  <a:gd name="connsiteY2" fmla="*/ -12 h 9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925" h="9715">
                    <a:moveTo>
                      <a:pt x="7366" y="-12"/>
                    </a:moveTo>
                    <a:cubicBezTo>
                      <a:pt x="4175" y="1359"/>
                      <a:pt x="-1251" y="10791"/>
                      <a:pt x="-49" y="9599"/>
                    </a:cubicBezTo>
                    <a:cubicBezTo>
                      <a:pt x="2372" y="6998"/>
                      <a:pt x="9310" y="3403"/>
                      <a:pt x="7366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8" name="Freeform 137">
                <a:extLst>
                  <a:ext uri="{FF2B5EF4-FFF2-40B4-BE49-F238E27FC236}">
                    <a16:creationId xmlns:a16="http://schemas.microsoft.com/office/drawing/2014/main" id="{73FFC82C-B594-B646-AB2B-D13AAC74D196}"/>
                  </a:ext>
                </a:extLst>
              </p:cNvPr>
              <p:cNvSpPr/>
              <p:nvPr/>
            </p:nvSpPr>
            <p:spPr>
              <a:xfrm>
                <a:off x="6893002" y="3981115"/>
                <a:ext cx="14725" cy="11891"/>
              </a:xfrm>
              <a:custGeom>
                <a:avLst/>
                <a:gdLst>
                  <a:gd name="connsiteX0" fmla="*/ 4133 w 5404"/>
                  <a:gd name="connsiteY0" fmla="*/ 4254 h 4364"/>
                  <a:gd name="connsiteX1" fmla="*/ 5184 w 5404"/>
                  <a:gd name="connsiteY1" fmla="*/ 1057 h 4364"/>
                  <a:gd name="connsiteX2" fmla="*/ -129 w 5404"/>
                  <a:gd name="connsiteY2" fmla="*/ -12 h 4364"/>
                  <a:gd name="connsiteX3" fmla="*/ 4133 w 5404"/>
                  <a:gd name="connsiteY3" fmla="*/ 4254 h 4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04" h="4364">
                    <a:moveTo>
                      <a:pt x="4133" y="4254"/>
                    </a:moveTo>
                    <a:cubicBezTo>
                      <a:pt x="4076" y="2760"/>
                      <a:pt x="4630" y="1918"/>
                      <a:pt x="5184" y="1057"/>
                    </a:cubicBezTo>
                    <a:cubicBezTo>
                      <a:pt x="2725" y="1369"/>
                      <a:pt x="1110" y="877"/>
                      <a:pt x="-129" y="-12"/>
                    </a:cubicBezTo>
                    <a:cubicBezTo>
                      <a:pt x="-608" y="3327"/>
                      <a:pt x="800" y="4756"/>
                      <a:pt x="4133" y="4254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A75BCF07-DC89-484C-B682-CE47439D8857}"/>
                  </a:ext>
                </a:extLst>
              </p:cNvPr>
              <p:cNvSpPr/>
              <p:nvPr/>
            </p:nvSpPr>
            <p:spPr>
              <a:xfrm>
                <a:off x="6883882" y="3835527"/>
                <a:ext cx="9232" cy="26240"/>
              </a:xfrm>
              <a:custGeom>
                <a:avLst/>
                <a:gdLst>
                  <a:gd name="connsiteX0" fmla="*/ 2157 w 3388"/>
                  <a:gd name="connsiteY0" fmla="*/ -12 h 9630"/>
                  <a:gd name="connsiteX1" fmla="*/ 1106 w 3388"/>
                  <a:gd name="connsiteY1" fmla="*/ 9618 h 9630"/>
                  <a:gd name="connsiteX2" fmla="*/ 2157 w 3388"/>
                  <a:gd name="connsiteY2" fmla="*/ -12 h 9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88" h="9630">
                    <a:moveTo>
                      <a:pt x="2157" y="-12"/>
                    </a:moveTo>
                    <a:cubicBezTo>
                      <a:pt x="1697" y="2438"/>
                      <a:pt x="-2217" y="6865"/>
                      <a:pt x="1106" y="9618"/>
                    </a:cubicBezTo>
                    <a:cubicBezTo>
                      <a:pt x="186" y="5749"/>
                      <a:pt x="5246" y="2485"/>
                      <a:pt x="2157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9480959F-8E35-D448-B78D-6253ED88BBE3}"/>
                  </a:ext>
                </a:extLst>
              </p:cNvPr>
              <p:cNvSpPr/>
              <p:nvPr/>
            </p:nvSpPr>
            <p:spPr>
              <a:xfrm>
                <a:off x="6382571" y="3372366"/>
                <a:ext cx="26114" cy="26986"/>
              </a:xfrm>
              <a:custGeom>
                <a:avLst/>
                <a:gdLst>
                  <a:gd name="connsiteX0" fmla="*/ -220 w 9584"/>
                  <a:gd name="connsiteY0" fmla="*/ 9893 h 9904"/>
                  <a:gd name="connsiteX1" fmla="*/ 9364 w 9584"/>
                  <a:gd name="connsiteY1" fmla="*/ -12 h 9904"/>
                  <a:gd name="connsiteX2" fmla="*/ -220 w 9584"/>
                  <a:gd name="connsiteY2" fmla="*/ 9893 h 9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84" h="9904">
                    <a:moveTo>
                      <a:pt x="-220" y="9893"/>
                    </a:moveTo>
                    <a:cubicBezTo>
                      <a:pt x="3000" y="6563"/>
                      <a:pt x="6191" y="3233"/>
                      <a:pt x="9364" y="-12"/>
                    </a:cubicBezTo>
                    <a:cubicBezTo>
                      <a:pt x="5590" y="2958"/>
                      <a:pt x="2099" y="6118"/>
                      <a:pt x="-220" y="9893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2A350D5B-CE9C-1A4D-BBCF-D7A8D3A30D8B}"/>
                  </a:ext>
                </a:extLst>
              </p:cNvPr>
              <p:cNvSpPr/>
              <p:nvPr/>
            </p:nvSpPr>
            <p:spPr>
              <a:xfrm>
                <a:off x="6786468" y="2725955"/>
                <a:ext cx="2782" cy="54389"/>
              </a:xfrm>
              <a:custGeom>
                <a:avLst/>
                <a:gdLst>
                  <a:gd name="connsiteX0" fmla="*/ -71 w 1021"/>
                  <a:gd name="connsiteY0" fmla="*/ 19949 h 19961"/>
                  <a:gd name="connsiteX1" fmla="*/ 802 w 1021"/>
                  <a:gd name="connsiteY1" fmla="*/ -12 h 19961"/>
                  <a:gd name="connsiteX2" fmla="*/ -71 w 1021"/>
                  <a:gd name="connsiteY2" fmla="*/ 19949 h 19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21" h="19961">
                    <a:moveTo>
                      <a:pt x="-71" y="19949"/>
                    </a:moveTo>
                    <a:cubicBezTo>
                      <a:pt x="145" y="13213"/>
                      <a:pt x="436" y="6563"/>
                      <a:pt x="802" y="-12"/>
                    </a:cubicBezTo>
                    <a:cubicBezTo>
                      <a:pt x="-43" y="6790"/>
                      <a:pt x="-465" y="13469"/>
                      <a:pt x="-71" y="199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53C20D1E-A4B3-794E-BD01-D109C8883B22}"/>
                  </a:ext>
                </a:extLst>
              </p:cNvPr>
              <p:cNvSpPr/>
              <p:nvPr/>
            </p:nvSpPr>
            <p:spPr>
              <a:xfrm>
                <a:off x="6552159" y="3547341"/>
                <a:ext cx="6101" cy="29101"/>
              </a:xfrm>
              <a:custGeom>
                <a:avLst/>
                <a:gdLst>
                  <a:gd name="connsiteX0" fmla="*/ 2020 w 2239"/>
                  <a:gd name="connsiteY0" fmla="*/ 10668 h 10680"/>
                  <a:gd name="connsiteX1" fmla="*/ -101 w 2239"/>
                  <a:gd name="connsiteY1" fmla="*/ -12 h 10680"/>
                  <a:gd name="connsiteX2" fmla="*/ 2020 w 2239"/>
                  <a:gd name="connsiteY2" fmla="*/ 10668 h 10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39" h="10680">
                    <a:moveTo>
                      <a:pt x="2020" y="10668"/>
                    </a:moveTo>
                    <a:cubicBezTo>
                      <a:pt x="1935" y="6487"/>
                      <a:pt x="1494" y="2646"/>
                      <a:pt x="-101" y="-12"/>
                    </a:cubicBezTo>
                    <a:cubicBezTo>
                      <a:pt x="452" y="3687"/>
                      <a:pt x="-1678" y="10139"/>
                      <a:pt x="2020" y="10668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0AD9FD80-B732-3946-B999-EE76E9AC5AF2}"/>
                  </a:ext>
                </a:extLst>
              </p:cNvPr>
              <p:cNvSpPr/>
              <p:nvPr/>
            </p:nvSpPr>
            <p:spPr>
              <a:xfrm>
                <a:off x="6612608" y="2639217"/>
                <a:ext cx="17858" cy="205669"/>
              </a:xfrm>
              <a:custGeom>
                <a:avLst/>
                <a:gdLst>
                  <a:gd name="connsiteX0" fmla="*/ 1031 w 6554"/>
                  <a:gd name="connsiteY0" fmla="*/ 72623 h 75481"/>
                  <a:gd name="connsiteX1" fmla="*/ 6334 w 6554"/>
                  <a:gd name="connsiteY1" fmla="*/ -12 h 75481"/>
                  <a:gd name="connsiteX2" fmla="*/ -39 w 6554"/>
                  <a:gd name="connsiteY2" fmla="*/ 71554 h 75481"/>
                  <a:gd name="connsiteX3" fmla="*/ 1031 w 6554"/>
                  <a:gd name="connsiteY3" fmla="*/ 72623 h 75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54" h="75481">
                    <a:moveTo>
                      <a:pt x="1031" y="72623"/>
                    </a:moveTo>
                    <a:cubicBezTo>
                      <a:pt x="26" y="46314"/>
                      <a:pt x="5856" y="21216"/>
                      <a:pt x="6334" y="-12"/>
                    </a:cubicBezTo>
                    <a:cubicBezTo>
                      <a:pt x="-1494" y="18104"/>
                      <a:pt x="-20" y="45558"/>
                      <a:pt x="-39" y="71554"/>
                    </a:cubicBezTo>
                    <a:cubicBezTo>
                      <a:pt x="-884" y="75206"/>
                      <a:pt x="1538" y="77647"/>
                      <a:pt x="1031" y="72623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B1F1C945-1C7D-0743-BABE-4640C521D409}"/>
                  </a:ext>
                </a:extLst>
              </p:cNvPr>
              <p:cNvSpPr/>
              <p:nvPr/>
            </p:nvSpPr>
            <p:spPr>
              <a:xfrm>
                <a:off x="6657513" y="2586787"/>
                <a:ext cx="8150" cy="26188"/>
              </a:xfrm>
              <a:custGeom>
                <a:avLst/>
                <a:gdLst>
                  <a:gd name="connsiteX0" fmla="*/ 1494 w 2991"/>
                  <a:gd name="connsiteY0" fmla="*/ -12 h 9611"/>
                  <a:gd name="connsiteX1" fmla="*/ 1494 w 2991"/>
                  <a:gd name="connsiteY1" fmla="*/ 9599 h 9611"/>
                  <a:gd name="connsiteX2" fmla="*/ 1494 w 2991"/>
                  <a:gd name="connsiteY2" fmla="*/ -12 h 9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91" h="9611">
                    <a:moveTo>
                      <a:pt x="1494" y="-12"/>
                    </a:moveTo>
                    <a:cubicBezTo>
                      <a:pt x="-1312" y="1918"/>
                      <a:pt x="-205" y="6667"/>
                      <a:pt x="1494" y="9599"/>
                    </a:cubicBezTo>
                    <a:cubicBezTo>
                      <a:pt x="1936" y="7461"/>
                      <a:pt x="4132" y="1681"/>
                      <a:pt x="1494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5" name="Freeform 144">
                <a:extLst>
                  <a:ext uri="{FF2B5EF4-FFF2-40B4-BE49-F238E27FC236}">
                    <a16:creationId xmlns:a16="http://schemas.microsoft.com/office/drawing/2014/main" id="{A53ADC5C-68EC-BF48-B0A1-852C993298F6}"/>
                  </a:ext>
                </a:extLst>
              </p:cNvPr>
              <p:cNvSpPr/>
              <p:nvPr/>
            </p:nvSpPr>
            <p:spPr>
              <a:xfrm>
                <a:off x="6679063" y="2755625"/>
                <a:ext cx="7561" cy="36231"/>
              </a:xfrm>
              <a:custGeom>
                <a:avLst/>
                <a:gdLst>
                  <a:gd name="connsiteX0" fmla="*/ 2081 w 2775"/>
                  <a:gd name="connsiteY0" fmla="*/ -12 h 13297"/>
                  <a:gd name="connsiteX1" fmla="*/ -31 w 2775"/>
                  <a:gd name="connsiteY1" fmla="*/ 5323 h 13297"/>
                  <a:gd name="connsiteX2" fmla="*/ 2081 w 2775"/>
                  <a:gd name="connsiteY2" fmla="*/ -12 h 13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75" h="13297">
                    <a:moveTo>
                      <a:pt x="2081" y="-12"/>
                    </a:moveTo>
                    <a:cubicBezTo>
                      <a:pt x="1490" y="1889"/>
                      <a:pt x="1518" y="4425"/>
                      <a:pt x="-31" y="5323"/>
                    </a:cubicBezTo>
                    <a:cubicBezTo>
                      <a:pt x="-1280" y="25956"/>
                      <a:pt x="4146" y="-31"/>
                      <a:pt x="2081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6" name="Freeform 145">
                <a:extLst>
                  <a:ext uri="{FF2B5EF4-FFF2-40B4-BE49-F238E27FC236}">
                    <a16:creationId xmlns:a16="http://schemas.microsoft.com/office/drawing/2014/main" id="{F91FA8BA-8624-C940-87B7-BF26998A27D5}"/>
                  </a:ext>
                </a:extLst>
              </p:cNvPr>
              <p:cNvSpPr/>
              <p:nvPr/>
            </p:nvSpPr>
            <p:spPr>
              <a:xfrm>
                <a:off x="6522933" y="2775276"/>
                <a:ext cx="29948" cy="44850"/>
              </a:xfrm>
              <a:custGeom>
                <a:avLst/>
                <a:gdLst>
                  <a:gd name="connsiteX0" fmla="*/ 8503 w 10991"/>
                  <a:gd name="connsiteY0" fmla="*/ 16294 h 16460"/>
                  <a:gd name="connsiteX1" fmla="*/ 8503 w 10991"/>
                  <a:gd name="connsiteY1" fmla="*/ 1318 h 16460"/>
                  <a:gd name="connsiteX2" fmla="*/ 1087 w 10991"/>
                  <a:gd name="connsiteY2" fmla="*/ 15215 h 16460"/>
                  <a:gd name="connsiteX3" fmla="*/ 8503 w 10991"/>
                  <a:gd name="connsiteY3" fmla="*/ 16294 h 16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91" h="16460">
                    <a:moveTo>
                      <a:pt x="8503" y="16294"/>
                    </a:moveTo>
                    <a:cubicBezTo>
                      <a:pt x="11901" y="13730"/>
                      <a:pt x="11131" y="4071"/>
                      <a:pt x="8503" y="1318"/>
                    </a:cubicBezTo>
                    <a:cubicBezTo>
                      <a:pt x="-405" y="-4235"/>
                      <a:pt x="-1691" y="9000"/>
                      <a:pt x="1087" y="15215"/>
                    </a:cubicBezTo>
                    <a:cubicBezTo>
                      <a:pt x="3575" y="15556"/>
                      <a:pt x="5058" y="16899"/>
                      <a:pt x="8503" y="16294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7" name="Freeform 146">
                <a:extLst>
                  <a:ext uri="{FF2B5EF4-FFF2-40B4-BE49-F238E27FC236}">
                    <a16:creationId xmlns:a16="http://schemas.microsoft.com/office/drawing/2014/main" id="{D9CA2D52-9152-DE4B-8BF4-9007945FA026}"/>
                  </a:ext>
                </a:extLst>
              </p:cNvPr>
              <p:cNvSpPr/>
              <p:nvPr/>
            </p:nvSpPr>
            <p:spPr>
              <a:xfrm>
                <a:off x="6408686" y="3326148"/>
                <a:ext cx="51357" cy="46218"/>
              </a:xfrm>
              <a:custGeom>
                <a:avLst/>
                <a:gdLst>
                  <a:gd name="connsiteX0" fmla="*/ 18629 w 18848"/>
                  <a:gd name="connsiteY0" fmla="*/ -12 h 16962"/>
                  <a:gd name="connsiteX1" fmla="*/ -220 w 18848"/>
                  <a:gd name="connsiteY1" fmla="*/ 16950 h 16962"/>
                  <a:gd name="connsiteX2" fmla="*/ 18629 w 18848"/>
                  <a:gd name="connsiteY2" fmla="*/ -12 h 16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848" h="16962">
                    <a:moveTo>
                      <a:pt x="18629" y="-12"/>
                    </a:moveTo>
                    <a:cubicBezTo>
                      <a:pt x="12349" y="4491"/>
                      <a:pt x="6097" y="10507"/>
                      <a:pt x="-220" y="16950"/>
                    </a:cubicBezTo>
                    <a:cubicBezTo>
                      <a:pt x="6867" y="11397"/>
                      <a:pt x="14978" y="6553"/>
                      <a:pt x="18629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8" name="Freeform 147">
                <a:extLst>
                  <a:ext uri="{FF2B5EF4-FFF2-40B4-BE49-F238E27FC236}">
                    <a16:creationId xmlns:a16="http://schemas.microsoft.com/office/drawing/2014/main" id="{9F732CB5-D4A4-394A-AF9D-4D64FC239870}"/>
                  </a:ext>
                </a:extLst>
              </p:cNvPr>
              <p:cNvSpPr/>
              <p:nvPr/>
            </p:nvSpPr>
            <p:spPr>
              <a:xfrm>
                <a:off x="6382086" y="3136945"/>
                <a:ext cx="326315" cy="285274"/>
              </a:xfrm>
              <a:custGeom>
                <a:avLst/>
                <a:gdLst>
                  <a:gd name="connsiteX0" fmla="*/ -220 w 119758"/>
                  <a:gd name="connsiteY0" fmla="*/ 104684 h 104696"/>
                  <a:gd name="connsiteX1" fmla="*/ 119539 w 119758"/>
                  <a:gd name="connsiteY1" fmla="*/ -12 h 104696"/>
                  <a:gd name="connsiteX2" fmla="*/ -220 w 119758"/>
                  <a:gd name="connsiteY2" fmla="*/ 104684 h 104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9758" h="104696">
                    <a:moveTo>
                      <a:pt x="-220" y="104684"/>
                    </a:moveTo>
                    <a:cubicBezTo>
                      <a:pt x="35910" y="66663"/>
                      <a:pt x="81465" y="32465"/>
                      <a:pt x="119539" y="-12"/>
                    </a:cubicBezTo>
                    <a:cubicBezTo>
                      <a:pt x="77542" y="32077"/>
                      <a:pt x="32550" y="66852"/>
                      <a:pt x="-220" y="104684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BD933611-D511-BB46-B63C-05E2917E344D}"/>
                  </a:ext>
                </a:extLst>
              </p:cNvPr>
              <p:cNvSpPr/>
              <p:nvPr/>
            </p:nvSpPr>
            <p:spPr>
              <a:xfrm>
                <a:off x="6521759" y="2856090"/>
                <a:ext cx="36613" cy="48321"/>
              </a:xfrm>
              <a:custGeom>
                <a:avLst/>
                <a:gdLst>
                  <a:gd name="connsiteX0" fmla="*/ 11056 w 13437"/>
                  <a:gd name="connsiteY0" fmla="*/ 17580 h 17734"/>
                  <a:gd name="connsiteX1" fmla="*/ 2570 w 13437"/>
                  <a:gd name="connsiteY1" fmla="*/ 16520 h 17734"/>
                  <a:gd name="connsiteX2" fmla="*/ 11056 w 13437"/>
                  <a:gd name="connsiteY2" fmla="*/ 17580 h 17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437" h="17734">
                    <a:moveTo>
                      <a:pt x="11056" y="17580"/>
                    </a:moveTo>
                    <a:cubicBezTo>
                      <a:pt x="21391" y="-3753"/>
                      <a:pt x="-9342" y="-7518"/>
                      <a:pt x="2570" y="16520"/>
                    </a:cubicBezTo>
                    <a:cubicBezTo>
                      <a:pt x="5114" y="17182"/>
                      <a:pt x="7404" y="18072"/>
                      <a:pt x="11056" y="17580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EC118E65-6861-F44C-A17E-929C84A74E3A}"/>
                  </a:ext>
                </a:extLst>
              </p:cNvPr>
              <p:cNvSpPr/>
              <p:nvPr/>
            </p:nvSpPr>
            <p:spPr>
              <a:xfrm>
                <a:off x="6706273" y="2473288"/>
                <a:ext cx="13477" cy="58177"/>
              </a:xfrm>
              <a:custGeom>
                <a:avLst/>
                <a:gdLst>
                  <a:gd name="connsiteX0" fmla="*/ 2693 w 4946"/>
                  <a:gd name="connsiteY0" fmla="*/ -12 h 21351"/>
                  <a:gd name="connsiteX1" fmla="*/ 562 w 4946"/>
                  <a:gd name="connsiteY1" fmla="*/ 21339 h 21351"/>
                  <a:gd name="connsiteX2" fmla="*/ 2693 w 4946"/>
                  <a:gd name="connsiteY2" fmla="*/ -12 h 21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46" h="21351">
                    <a:moveTo>
                      <a:pt x="2693" y="-12"/>
                    </a:moveTo>
                    <a:cubicBezTo>
                      <a:pt x="2852" y="7282"/>
                      <a:pt x="-2085" y="15096"/>
                      <a:pt x="562" y="21339"/>
                    </a:cubicBezTo>
                    <a:cubicBezTo>
                      <a:pt x="3068" y="15162"/>
                      <a:pt x="7255" y="4169"/>
                      <a:pt x="2693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16EFF530-FC02-B14B-8C72-B19BD353DCE6}"/>
                  </a:ext>
                </a:extLst>
              </p:cNvPr>
              <p:cNvSpPr/>
              <p:nvPr/>
            </p:nvSpPr>
            <p:spPr>
              <a:xfrm>
                <a:off x="6512020" y="3629169"/>
                <a:ext cx="71556" cy="11390"/>
              </a:xfrm>
              <a:custGeom>
                <a:avLst/>
                <a:gdLst>
                  <a:gd name="connsiteX0" fmla="*/ 15691 w 26261"/>
                  <a:gd name="connsiteY0" fmla="*/ 3086 h 4180"/>
                  <a:gd name="connsiteX1" fmla="*/ -220 w 26261"/>
                  <a:gd name="connsiteY1" fmla="*/ 4146 h 4180"/>
                  <a:gd name="connsiteX2" fmla="*/ 19915 w 26261"/>
                  <a:gd name="connsiteY2" fmla="*/ 4146 h 4180"/>
                  <a:gd name="connsiteX3" fmla="*/ 15691 w 26261"/>
                  <a:gd name="connsiteY3" fmla="*/ 3086 h 4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61" h="4180">
                    <a:moveTo>
                      <a:pt x="15691" y="3086"/>
                    </a:moveTo>
                    <a:cubicBezTo>
                      <a:pt x="11561" y="731"/>
                      <a:pt x="1526" y="-2997"/>
                      <a:pt x="-220" y="4146"/>
                    </a:cubicBezTo>
                    <a:lnTo>
                      <a:pt x="19915" y="4146"/>
                    </a:lnTo>
                    <a:cubicBezTo>
                      <a:pt x="32484" y="4411"/>
                      <a:pt x="22975" y="2263"/>
                      <a:pt x="15691" y="3086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001D3BDE-3676-6F46-97D6-271A6E7E8508}"/>
                  </a:ext>
                </a:extLst>
              </p:cNvPr>
              <p:cNvSpPr/>
              <p:nvPr/>
            </p:nvSpPr>
            <p:spPr>
              <a:xfrm>
                <a:off x="6528723" y="2950044"/>
                <a:ext cx="29831" cy="42242"/>
              </a:xfrm>
              <a:custGeom>
                <a:avLst/>
                <a:gdLst>
                  <a:gd name="connsiteX0" fmla="*/ 8499 w 10948"/>
                  <a:gd name="connsiteY0" fmla="*/ 15158 h 15503"/>
                  <a:gd name="connsiteX1" fmla="*/ 7429 w 10948"/>
                  <a:gd name="connsiteY1" fmla="*/ 211 h 15503"/>
                  <a:gd name="connsiteX2" fmla="*/ 8499 w 10948"/>
                  <a:gd name="connsiteY2" fmla="*/ 15158 h 15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48" h="15503">
                    <a:moveTo>
                      <a:pt x="8499" y="15158"/>
                    </a:moveTo>
                    <a:cubicBezTo>
                      <a:pt x="12339" y="12027"/>
                      <a:pt x="10715" y="2529"/>
                      <a:pt x="7429" y="211"/>
                    </a:cubicBezTo>
                    <a:cubicBezTo>
                      <a:pt x="-3985" y="-2371"/>
                      <a:pt x="-1789" y="18337"/>
                      <a:pt x="8499" y="15158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3" name="Freeform 152">
                <a:extLst>
                  <a:ext uri="{FF2B5EF4-FFF2-40B4-BE49-F238E27FC236}">
                    <a16:creationId xmlns:a16="http://schemas.microsoft.com/office/drawing/2014/main" id="{1A59A8ED-63F9-9648-9BF8-25EC366DF9BB}"/>
                  </a:ext>
                </a:extLst>
              </p:cNvPr>
              <p:cNvSpPr/>
              <p:nvPr/>
            </p:nvSpPr>
            <p:spPr>
              <a:xfrm>
                <a:off x="6505595" y="3544428"/>
                <a:ext cx="8343" cy="29152"/>
              </a:xfrm>
              <a:custGeom>
                <a:avLst/>
                <a:gdLst>
                  <a:gd name="connsiteX0" fmla="*/ 1086 w 3062"/>
                  <a:gd name="connsiteY0" fmla="*/ -12 h 10699"/>
                  <a:gd name="connsiteX1" fmla="*/ 2138 w 3062"/>
                  <a:gd name="connsiteY1" fmla="*/ 10687 h 10699"/>
                  <a:gd name="connsiteX2" fmla="*/ 1086 w 3062"/>
                  <a:gd name="connsiteY2" fmla="*/ -12 h 10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62" h="10699">
                    <a:moveTo>
                      <a:pt x="1086" y="-12"/>
                    </a:moveTo>
                    <a:cubicBezTo>
                      <a:pt x="2063" y="3469"/>
                      <a:pt x="-3035" y="9845"/>
                      <a:pt x="2138" y="10687"/>
                    </a:cubicBezTo>
                    <a:cubicBezTo>
                      <a:pt x="3809" y="9259"/>
                      <a:pt x="2119" y="2230"/>
                      <a:pt x="1086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4" name="Freeform 153">
                <a:extLst>
                  <a:ext uri="{FF2B5EF4-FFF2-40B4-BE49-F238E27FC236}">
                    <a16:creationId xmlns:a16="http://schemas.microsoft.com/office/drawing/2014/main" id="{968F9508-1480-B14C-884B-704A3F3A2A1D}"/>
                  </a:ext>
                </a:extLst>
              </p:cNvPr>
              <p:cNvSpPr/>
              <p:nvPr/>
            </p:nvSpPr>
            <p:spPr>
              <a:xfrm>
                <a:off x="6676687" y="3340712"/>
                <a:ext cx="17313" cy="84419"/>
              </a:xfrm>
              <a:custGeom>
                <a:avLst/>
                <a:gdLst>
                  <a:gd name="connsiteX0" fmla="*/ 6135 w 6354"/>
                  <a:gd name="connsiteY0" fmla="*/ 30970 h 30982"/>
                  <a:gd name="connsiteX1" fmla="*/ -220 w 6354"/>
                  <a:gd name="connsiteY1" fmla="*/ -12 h 30982"/>
                  <a:gd name="connsiteX2" fmla="*/ 6135 w 6354"/>
                  <a:gd name="connsiteY2" fmla="*/ 30970 h 30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4" h="30982">
                    <a:moveTo>
                      <a:pt x="6135" y="30970"/>
                    </a:moveTo>
                    <a:cubicBezTo>
                      <a:pt x="4258" y="20393"/>
                      <a:pt x="3563" y="8615"/>
                      <a:pt x="-220" y="-12"/>
                    </a:cubicBezTo>
                    <a:cubicBezTo>
                      <a:pt x="784" y="10716"/>
                      <a:pt x="3366" y="25559"/>
                      <a:pt x="6135" y="30970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5" name="Freeform 154">
                <a:extLst>
                  <a:ext uri="{FF2B5EF4-FFF2-40B4-BE49-F238E27FC236}">
                    <a16:creationId xmlns:a16="http://schemas.microsoft.com/office/drawing/2014/main" id="{918BFE9C-AD4C-CF4D-B7D8-2248A2F6B7D7}"/>
                  </a:ext>
                </a:extLst>
              </p:cNvPr>
              <p:cNvSpPr/>
              <p:nvPr/>
            </p:nvSpPr>
            <p:spPr>
              <a:xfrm>
                <a:off x="6740068" y="3489161"/>
                <a:ext cx="9158" cy="69855"/>
              </a:xfrm>
              <a:custGeom>
                <a:avLst/>
                <a:gdLst>
                  <a:gd name="connsiteX0" fmla="*/ 887 w 3361"/>
                  <a:gd name="connsiteY0" fmla="*/ 25625 h 25637"/>
                  <a:gd name="connsiteX1" fmla="*/ -174 w 3361"/>
                  <a:gd name="connsiteY1" fmla="*/ -12 h 25637"/>
                  <a:gd name="connsiteX2" fmla="*/ 887 w 3361"/>
                  <a:gd name="connsiteY2" fmla="*/ 25625 h 25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61" h="25637">
                    <a:moveTo>
                      <a:pt x="887" y="25625"/>
                    </a:moveTo>
                    <a:cubicBezTo>
                      <a:pt x="6003" y="19883"/>
                      <a:pt x="972" y="6468"/>
                      <a:pt x="-174" y="-12"/>
                    </a:cubicBezTo>
                    <a:cubicBezTo>
                      <a:pt x="-568" y="9297"/>
                      <a:pt x="1704" y="15871"/>
                      <a:pt x="887" y="25625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6" name="Freeform 155">
                <a:extLst>
                  <a:ext uri="{FF2B5EF4-FFF2-40B4-BE49-F238E27FC236}">
                    <a16:creationId xmlns:a16="http://schemas.microsoft.com/office/drawing/2014/main" id="{918E0F5E-158A-FE42-94F3-368076B92C60}"/>
                  </a:ext>
                </a:extLst>
              </p:cNvPr>
              <p:cNvSpPr/>
              <p:nvPr/>
            </p:nvSpPr>
            <p:spPr>
              <a:xfrm>
                <a:off x="6616017" y="2021920"/>
                <a:ext cx="29139" cy="125288"/>
              </a:xfrm>
              <a:custGeom>
                <a:avLst/>
                <a:gdLst>
                  <a:gd name="connsiteX0" fmla="*/ 5084 w 10694"/>
                  <a:gd name="connsiteY0" fmla="*/ 39565 h 45981"/>
                  <a:gd name="connsiteX1" fmla="*/ 9317 w 10694"/>
                  <a:gd name="connsiteY1" fmla="*/ 45969 h 45981"/>
                  <a:gd name="connsiteX2" fmla="*/ 10368 w 10694"/>
                  <a:gd name="connsiteY2" fmla="*/ 1118 h 45981"/>
                  <a:gd name="connsiteX3" fmla="*/ -220 w 10694"/>
                  <a:gd name="connsiteY3" fmla="*/ 49 h 45981"/>
                  <a:gd name="connsiteX4" fmla="*/ 8256 w 10694"/>
                  <a:gd name="connsiteY4" fmla="*/ 36367 h 45981"/>
                  <a:gd name="connsiteX5" fmla="*/ 5084 w 10694"/>
                  <a:gd name="connsiteY5" fmla="*/ 39565 h 45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694" h="45981">
                    <a:moveTo>
                      <a:pt x="5084" y="39565"/>
                    </a:moveTo>
                    <a:cubicBezTo>
                      <a:pt x="6341" y="41844"/>
                      <a:pt x="6370" y="45392"/>
                      <a:pt x="9317" y="45969"/>
                    </a:cubicBezTo>
                    <a:cubicBezTo>
                      <a:pt x="11410" y="32801"/>
                      <a:pt x="9937" y="15990"/>
                      <a:pt x="10368" y="1118"/>
                    </a:cubicBezTo>
                    <a:cubicBezTo>
                      <a:pt x="8378" y="-764"/>
                      <a:pt x="3366" y="343"/>
                      <a:pt x="-220" y="49"/>
                    </a:cubicBezTo>
                    <a:cubicBezTo>
                      <a:pt x="3103" y="11657"/>
                      <a:pt x="3563" y="26159"/>
                      <a:pt x="8256" y="36367"/>
                    </a:cubicBezTo>
                    <a:cubicBezTo>
                      <a:pt x="8679" y="38931"/>
                      <a:pt x="3422" y="35790"/>
                      <a:pt x="5084" y="39565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FC98009F-EF18-834E-9228-326D90A6F346}"/>
                  </a:ext>
                </a:extLst>
              </p:cNvPr>
              <p:cNvSpPr/>
              <p:nvPr/>
            </p:nvSpPr>
            <p:spPr>
              <a:xfrm>
                <a:off x="6605769" y="2025002"/>
                <a:ext cx="21809" cy="87332"/>
              </a:xfrm>
              <a:custGeom>
                <a:avLst/>
                <a:gdLst>
                  <a:gd name="connsiteX0" fmla="*/ 1411 w 8004"/>
                  <a:gd name="connsiteY0" fmla="*/ -12 h 32051"/>
                  <a:gd name="connsiteX1" fmla="*/ 7784 w 8004"/>
                  <a:gd name="connsiteY1" fmla="*/ 32039 h 32051"/>
                  <a:gd name="connsiteX2" fmla="*/ 1411 w 8004"/>
                  <a:gd name="connsiteY2" fmla="*/ -12 h 32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004" h="32051">
                    <a:moveTo>
                      <a:pt x="1411" y="-12"/>
                    </a:moveTo>
                    <a:cubicBezTo>
                      <a:pt x="-3058" y="9420"/>
                      <a:pt x="2518" y="25474"/>
                      <a:pt x="7784" y="32039"/>
                    </a:cubicBezTo>
                    <a:cubicBezTo>
                      <a:pt x="7521" y="19476"/>
                      <a:pt x="5024" y="9183"/>
                      <a:pt x="1411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id="{9098132C-9655-1E4D-B2A8-CF323A5CBB48}"/>
                  </a:ext>
                </a:extLst>
              </p:cNvPr>
              <p:cNvSpPr/>
              <p:nvPr/>
            </p:nvSpPr>
            <p:spPr>
              <a:xfrm>
                <a:off x="6393582" y="2031792"/>
                <a:ext cx="167569" cy="229015"/>
              </a:xfrm>
              <a:custGeom>
                <a:avLst/>
                <a:gdLst>
                  <a:gd name="connsiteX0" fmla="*/ 44307 w 61498"/>
                  <a:gd name="connsiteY0" fmla="*/ 22073 h 84049"/>
                  <a:gd name="connsiteX1" fmla="*/ 26284 w 61498"/>
                  <a:gd name="connsiteY1" fmla="*/ 28477 h 84049"/>
                  <a:gd name="connsiteX2" fmla="*/ 47480 w 61498"/>
                  <a:gd name="connsiteY2" fmla="*/ 19935 h 84049"/>
                  <a:gd name="connsiteX3" fmla="*/ 61279 w 61498"/>
                  <a:gd name="connsiteY3" fmla="*/ 3900 h 84049"/>
                  <a:gd name="connsiteX4" fmla="*/ 2967 w 61498"/>
                  <a:gd name="connsiteY4" fmla="*/ 84037 h 84049"/>
                  <a:gd name="connsiteX5" fmla="*/ 44307 w 61498"/>
                  <a:gd name="connsiteY5" fmla="*/ 22073 h 84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498" h="84049">
                    <a:moveTo>
                      <a:pt x="44307" y="22073"/>
                    </a:moveTo>
                    <a:cubicBezTo>
                      <a:pt x="37098" y="22281"/>
                      <a:pt x="28772" y="27058"/>
                      <a:pt x="26284" y="28477"/>
                    </a:cubicBezTo>
                    <a:cubicBezTo>
                      <a:pt x="31616" y="23870"/>
                      <a:pt x="36075" y="18383"/>
                      <a:pt x="47480" y="19935"/>
                    </a:cubicBezTo>
                    <a:cubicBezTo>
                      <a:pt x="50868" y="13370"/>
                      <a:pt x="57158" y="9737"/>
                      <a:pt x="61279" y="3900"/>
                    </a:cubicBezTo>
                    <a:cubicBezTo>
                      <a:pt x="17263" y="-15087"/>
                      <a:pt x="-9846" y="38827"/>
                      <a:pt x="2967" y="84037"/>
                    </a:cubicBezTo>
                    <a:cubicBezTo>
                      <a:pt x="16099" y="62704"/>
                      <a:pt x="28509" y="40681"/>
                      <a:pt x="44307" y="22073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A99EC6B2-E380-7144-B17A-CA2D8F1C74D9}"/>
                  </a:ext>
                </a:extLst>
              </p:cNvPr>
              <p:cNvSpPr/>
              <p:nvPr/>
            </p:nvSpPr>
            <p:spPr>
              <a:xfrm>
                <a:off x="6647785" y="2027915"/>
                <a:ext cx="48741" cy="142648"/>
              </a:xfrm>
              <a:custGeom>
                <a:avLst/>
                <a:gdLst>
                  <a:gd name="connsiteX0" fmla="*/ 2962 w 17888"/>
                  <a:gd name="connsiteY0" fmla="*/ 52341 h 52352"/>
                  <a:gd name="connsiteX1" fmla="*/ 9317 w 17888"/>
                  <a:gd name="connsiteY1" fmla="*/ 7461 h 52352"/>
                  <a:gd name="connsiteX2" fmla="*/ 6154 w 17888"/>
                  <a:gd name="connsiteY2" fmla="*/ 49133 h 52352"/>
                  <a:gd name="connsiteX3" fmla="*/ -220 w 17888"/>
                  <a:gd name="connsiteY3" fmla="*/ -12 h 52352"/>
                  <a:gd name="connsiteX4" fmla="*/ 2962 w 17888"/>
                  <a:gd name="connsiteY4" fmla="*/ 52341 h 52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88" h="52352">
                    <a:moveTo>
                      <a:pt x="2962" y="52341"/>
                    </a:moveTo>
                    <a:cubicBezTo>
                      <a:pt x="8069" y="40383"/>
                      <a:pt x="5572" y="20772"/>
                      <a:pt x="9317" y="7461"/>
                    </a:cubicBezTo>
                    <a:cubicBezTo>
                      <a:pt x="10040" y="23165"/>
                      <a:pt x="8735" y="36788"/>
                      <a:pt x="6154" y="49133"/>
                    </a:cubicBezTo>
                    <a:cubicBezTo>
                      <a:pt x="25378" y="41405"/>
                      <a:pt x="18657" y="2258"/>
                      <a:pt x="-220" y="-12"/>
                    </a:cubicBezTo>
                    <a:cubicBezTo>
                      <a:pt x="4624" y="15900"/>
                      <a:pt x="-4472" y="44120"/>
                      <a:pt x="2962" y="52341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9497DB0B-1430-B445-B72B-6369AD886DD7}"/>
                  </a:ext>
                </a:extLst>
              </p:cNvPr>
              <p:cNvSpPr/>
              <p:nvPr/>
            </p:nvSpPr>
            <p:spPr>
              <a:xfrm>
                <a:off x="6593614" y="2033740"/>
                <a:ext cx="8390" cy="26215"/>
              </a:xfrm>
              <a:custGeom>
                <a:avLst/>
                <a:gdLst>
                  <a:gd name="connsiteX0" fmla="*/ 1647 w 3079"/>
                  <a:gd name="connsiteY0" fmla="*/ -12 h 9621"/>
                  <a:gd name="connsiteX1" fmla="*/ 2698 w 3079"/>
                  <a:gd name="connsiteY1" fmla="*/ 9609 h 9621"/>
                  <a:gd name="connsiteX2" fmla="*/ 1647 w 3079"/>
                  <a:gd name="connsiteY2" fmla="*/ -12 h 9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79" h="9621">
                    <a:moveTo>
                      <a:pt x="1647" y="-12"/>
                    </a:moveTo>
                    <a:cubicBezTo>
                      <a:pt x="-1788" y="2419"/>
                      <a:pt x="89" y="7452"/>
                      <a:pt x="2698" y="9609"/>
                    </a:cubicBezTo>
                    <a:cubicBezTo>
                      <a:pt x="2032" y="6704"/>
                      <a:pt x="4041" y="1123"/>
                      <a:pt x="1647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1" name="Freeform 160">
                <a:extLst>
                  <a:ext uri="{FF2B5EF4-FFF2-40B4-BE49-F238E27FC236}">
                    <a16:creationId xmlns:a16="http://schemas.microsoft.com/office/drawing/2014/main" id="{1B974A26-2CF1-3749-B764-EDA73A8B7158}"/>
                  </a:ext>
                </a:extLst>
              </p:cNvPr>
              <p:cNvSpPr/>
              <p:nvPr/>
            </p:nvSpPr>
            <p:spPr>
              <a:xfrm>
                <a:off x="6409443" y="2045367"/>
                <a:ext cx="166135" cy="250345"/>
              </a:xfrm>
              <a:custGeom>
                <a:avLst/>
                <a:gdLst>
                  <a:gd name="connsiteX0" fmla="*/ 10926 w 60972"/>
                  <a:gd name="connsiteY0" fmla="*/ 59814 h 91877"/>
                  <a:gd name="connsiteX1" fmla="*/ 4562 w 60972"/>
                  <a:gd name="connsiteY1" fmla="*/ 91865 h 91877"/>
                  <a:gd name="connsiteX2" fmla="*/ 60752 w 60972"/>
                  <a:gd name="connsiteY2" fmla="*/ 3204 h 91877"/>
                  <a:gd name="connsiteX3" fmla="*/ 55458 w 60972"/>
                  <a:gd name="connsiteY3" fmla="*/ -12 h 91877"/>
                  <a:gd name="connsiteX4" fmla="*/ 10926 w 60972"/>
                  <a:gd name="connsiteY4" fmla="*/ 59814 h 91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72" h="91877">
                    <a:moveTo>
                      <a:pt x="10926" y="59814"/>
                    </a:moveTo>
                    <a:cubicBezTo>
                      <a:pt x="4121" y="71270"/>
                      <a:pt x="-6468" y="83408"/>
                      <a:pt x="4562" y="91865"/>
                    </a:cubicBezTo>
                    <a:cubicBezTo>
                      <a:pt x="19769" y="59474"/>
                      <a:pt x="45790" y="32285"/>
                      <a:pt x="60752" y="3204"/>
                    </a:cubicBezTo>
                    <a:cubicBezTo>
                      <a:pt x="60020" y="1085"/>
                      <a:pt x="57927" y="357"/>
                      <a:pt x="55458" y="-12"/>
                    </a:cubicBezTo>
                    <a:cubicBezTo>
                      <a:pt x="41218" y="15616"/>
                      <a:pt x="24378" y="37157"/>
                      <a:pt x="10926" y="59814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B010B3ED-E947-3641-B9DE-FA3222DF2A43}"/>
                  </a:ext>
                </a:extLst>
              </p:cNvPr>
              <p:cNvSpPr/>
              <p:nvPr/>
            </p:nvSpPr>
            <p:spPr>
              <a:xfrm>
                <a:off x="6427939" y="2062893"/>
                <a:ext cx="209277" cy="346878"/>
              </a:xfrm>
              <a:custGeom>
                <a:avLst/>
                <a:gdLst>
                  <a:gd name="connsiteX0" fmla="*/ -104 w 76805"/>
                  <a:gd name="connsiteY0" fmla="*/ 90777 h 127305"/>
                  <a:gd name="connsiteX1" fmla="*/ 60310 w 76805"/>
                  <a:gd name="connsiteY1" fmla="*/ 10659 h 127305"/>
                  <a:gd name="connsiteX2" fmla="*/ 13676 w 76805"/>
                  <a:gd name="connsiteY2" fmla="*/ 77959 h 127305"/>
                  <a:gd name="connsiteX3" fmla="*/ 11564 w 76805"/>
                  <a:gd name="connsiteY3" fmla="*/ 76890 h 127305"/>
                  <a:gd name="connsiteX4" fmla="*/ 2017 w 76805"/>
                  <a:gd name="connsiteY4" fmla="*/ 98251 h 127305"/>
                  <a:gd name="connsiteX5" fmla="*/ 15797 w 76805"/>
                  <a:gd name="connsiteY5" fmla="*/ 79018 h 127305"/>
                  <a:gd name="connsiteX6" fmla="*/ 17928 w 76805"/>
                  <a:gd name="connsiteY6" fmla="*/ 80097 h 127305"/>
                  <a:gd name="connsiteX7" fmla="*/ 60310 w 76805"/>
                  <a:gd name="connsiteY7" fmla="*/ 22399 h 127305"/>
                  <a:gd name="connsiteX8" fmla="*/ 56077 w 76805"/>
                  <a:gd name="connsiteY8" fmla="*/ 32011 h 127305"/>
                  <a:gd name="connsiteX9" fmla="*/ 59259 w 76805"/>
                  <a:gd name="connsiteY9" fmla="*/ 33098 h 127305"/>
                  <a:gd name="connsiteX10" fmla="*/ 7330 w 76805"/>
                  <a:gd name="connsiteY10" fmla="*/ 110010 h 127305"/>
                  <a:gd name="connsiteX11" fmla="*/ 29587 w 76805"/>
                  <a:gd name="connsiteY11" fmla="*/ 127095 h 127305"/>
                  <a:gd name="connsiteX12" fmla="*/ 67735 w 76805"/>
                  <a:gd name="connsiteY12" fmla="*/ 29873 h 127305"/>
                  <a:gd name="connsiteX13" fmla="*/ 57147 w 76805"/>
                  <a:gd name="connsiteY13" fmla="*/ -12 h 127305"/>
                  <a:gd name="connsiteX14" fmla="*/ 11564 w 76805"/>
                  <a:gd name="connsiteY14" fmla="*/ 66209 h 127305"/>
                  <a:gd name="connsiteX15" fmla="*/ -104 w 76805"/>
                  <a:gd name="connsiteY15" fmla="*/ 90777 h 127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6805" h="127305">
                    <a:moveTo>
                      <a:pt x="-104" y="90777"/>
                    </a:moveTo>
                    <a:cubicBezTo>
                      <a:pt x="19130" y="63154"/>
                      <a:pt x="37068" y="34215"/>
                      <a:pt x="60310" y="10659"/>
                    </a:cubicBezTo>
                    <a:cubicBezTo>
                      <a:pt x="45976" y="33647"/>
                      <a:pt x="22678" y="53116"/>
                      <a:pt x="13676" y="77959"/>
                    </a:cubicBezTo>
                    <a:cubicBezTo>
                      <a:pt x="13741" y="75963"/>
                      <a:pt x="12869" y="75698"/>
                      <a:pt x="11564" y="76890"/>
                    </a:cubicBezTo>
                    <a:cubicBezTo>
                      <a:pt x="9386" y="85026"/>
                      <a:pt x="2073" y="87977"/>
                      <a:pt x="2017" y="98251"/>
                    </a:cubicBezTo>
                    <a:cubicBezTo>
                      <a:pt x="8588" y="93975"/>
                      <a:pt x="14549" y="85309"/>
                      <a:pt x="15797" y="79018"/>
                    </a:cubicBezTo>
                    <a:cubicBezTo>
                      <a:pt x="15750" y="81014"/>
                      <a:pt x="16614" y="81289"/>
                      <a:pt x="17928" y="80097"/>
                    </a:cubicBezTo>
                    <a:cubicBezTo>
                      <a:pt x="29521" y="58319"/>
                      <a:pt x="47901" y="43363"/>
                      <a:pt x="60310" y="22399"/>
                    </a:cubicBezTo>
                    <a:cubicBezTo>
                      <a:pt x="59672" y="26363"/>
                      <a:pt x="57335" y="28662"/>
                      <a:pt x="56077" y="32011"/>
                    </a:cubicBezTo>
                    <a:cubicBezTo>
                      <a:pt x="55767" y="35359"/>
                      <a:pt x="59137" y="29305"/>
                      <a:pt x="59259" y="33098"/>
                    </a:cubicBezTo>
                    <a:cubicBezTo>
                      <a:pt x="43921" y="60713"/>
                      <a:pt x="20725" y="80428"/>
                      <a:pt x="7330" y="110010"/>
                    </a:cubicBezTo>
                    <a:cubicBezTo>
                      <a:pt x="13122" y="120170"/>
                      <a:pt x="18501" y="125913"/>
                      <a:pt x="29587" y="127095"/>
                    </a:cubicBezTo>
                    <a:cubicBezTo>
                      <a:pt x="70213" y="131466"/>
                      <a:pt x="89016" y="62378"/>
                      <a:pt x="67735" y="29873"/>
                    </a:cubicBezTo>
                    <a:cubicBezTo>
                      <a:pt x="66628" y="17470"/>
                      <a:pt x="61577" y="9041"/>
                      <a:pt x="57147" y="-12"/>
                    </a:cubicBezTo>
                    <a:cubicBezTo>
                      <a:pt x="39969" y="19627"/>
                      <a:pt x="25212" y="43770"/>
                      <a:pt x="11564" y="66209"/>
                    </a:cubicBezTo>
                    <a:cubicBezTo>
                      <a:pt x="6880" y="73900"/>
                      <a:pt x="-1287" y="81014"/>
                      <a:pt x="-104" y="90777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3" name="Freeform 162">
                <a:extLst>
                  <a:ext uri="{FF2B5EF4-FFF2-40B4-BE49-F238E27FC236}">
                    <a16:creationId xmlns:a16="http://schemas.microsoft.com/office/drawing/2014/main" id="{EA1DD9B9-6D4E-C44C-A522-84F5C939EB6A}"/>
                  </a:ext>
                </a:extLst>
              </p:cNvPr>
              <p:cNvSpPr/>
              <p:nvPr/>
            </p:nvSpPr>
            <p:spPr>
              <a:xfrm>
                <a:off x="6517036" y="2470351"/>
                <a:ext cx="9060" cy="37815"/>
              </a:xfrm>
              <a:custGeom>
                <a:avLst/>
                <a:gdLst>
                  <a:gd name="connsiteX0" fmla="*/ 2172 w 3325"/>
                  <a:gd name="connsiteY0" fmla="*/ 13866 h 13878"/>
                  <a:gd name="connsiteX1" fmla="*/ 50 w 3325"/>
                  <a:gd name="connsiteY1" fmla="*/ -12 h 13878"/>
                  <a:gd name="connsiteX2" fmla="*/ 2172 w 3325"/>
                  <a:gd name="connsiteY2" fmla="*/ 13866 h 138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25" h="13878">
                    <a:moveTo>
                      <a:pt x="2172" y="13866"/>
                    </a:moveTo>
                    <a:cubicBezTo>
                      <a:pt x="4753" y="10176"/>
                      <a:pt x="1299" y="3412"/>
                      <a:pt x="50" y="-12"/>
                    </a:cubicBezTo>
                    <a:cubicBezTo>
                      <a:pt x="1205" y="4169"/>
                      <a:pt x="-2400" y="13137"/>
                      <a:pt x="2172" y="13866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4" name="Freeform 163">
                <a:extLst>
                  <a:ext uri="{FF2B5EF4-FFF2-40B4-BE49-F238E27FC236}">
                    <a16:creationId xmlns:a16="http://schemas.microsoft.com/office/drawing/2014/main" id="{B3966A7B-9D59-C447-AC57-B5BF207145FE}"/>
                  </a:ext>
                </a:extLst>
              </p:cNvPr>
              <p:cNvSpPr/>
              <p:nvPr/>
            </p:nvSpPr>
            <p:spPr>
              <a:xfrm>
                <a:off x="6506265" y="3124814"/>
                <a:ext cx="75068" cy="12128"/>
              </a:xfrm>
              <a:custGeom>
                <a:avLst/>
                <a:gdLst>
                  <a:gd name="connsiteX0" fmla="*/ 1892 w 27550"/>
                  <a:gd name="connsiteY0" fmla="*/ 4440 h 4451"/>
                  <a:gd name="connsiteX1" fmla="*/ 23107 w 27550"/>
                  <a:gd name="connsiteY1" fmla="*/ 2302 h 4451"/>
                  <a:gd name="connsiteX2" fmla="*/ 27331 w 27550"/>
                  <a:gd name="connsiteY2" fmla="*/ 2302 h 4451"/>
                  <a:gd name="connsiteX3" fmla="*/ 23107 w 27550"/>
                  <a:gd name="connsiteY3" fmla="*/ 1233 h 4451"/>
                  <a:gd name="connsiteX4" fmla="*/ -220 w 27550"/>
                  <a:gd name="connsiteY4" fmla="*/ 2302 h 4451"/>
                  <a:gd name="connsiteX5" fmla="*/ 1892 w 27550"/>
                  <a:gd name="connsiteY5" fmla="*/ 4440 h 4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550" h="4451">
                    <a:moveTo>
                      <a:pt x="1892" y="4440"/>
                    </a:moveTo>
                    <a:cubicBezTo>
                      <a:pt x="7036" y="1791"/>
                      <a:pt x="17700" y="4714"/>
                      <a:pt x="23107" y="2302"/>
                    </a:cubicBezTo>
                    <a:lnTo>
                      <a:pt x="27331" y="2302"/>
                    </a:lnTo>
                    <a:cubicBezTo>
                      <a:pt x="27124" y="722"/>
                      <a:pt x="24777" y="1327"/>
                      <a:pt x="23107" y="1233"/>
                    </a:cubicBezTo>
                    <a:cubicBezTo>
                      <a:pt x="14827" y="3276"/>
                      <a:pt x="4549" y="-3289"/>
                      <a:pt x="-220" y="2302"/>
                    </a:cubicBezTo>
                    <a:cubicBezTo>
                      <a:pt x="15" y="3494"/>
                      <a:pt x="963" y="3957"/>
                      <a:pt x="1892" y="4440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49E63730-D4AB-5E43-85B9-A47C8348C9BD}"/>
                  </a:ext>
                </a:extLst>
              </p:cNvPr>
              <p:cNvSpPr/>
              <p:nvPr/>
            </p:nvSpPr>
            <p:spPr>
              <a:xfrm>
                <a:off x="6939495" y="3564714"/>
                <a:ext cx="60643" cy="433851"/>
              </a:xfrm>
              <a:custGeom>
                <a:avLst/>
                <a:gdLst>
                  <a:gd name="connsiteX0" fmla="*/ 22037 w 22256"/>
                  <a:gd name="connsiteY0" fmla="*/ 1085 h 159224"/>
                  <a:gd name="connsiteX1" fmla="*/ 20976 w 22256"/>
                  <a:gd name="connsiteY1" fmla="*/ 25 h 159224"/>
                  <a:gd name="connsiteX2" fmla="*/ 15682 w 22256"/>
                  <a:gd name="connsiteY2" fmla="*/ 8587 h 159224"/>
                  <a:gd name="connsiteX3" fmla="*/ 8266 w 22256"/>
                  <a:gd name="connsiteY3" fmla="*/ 84429 h 159224"/>
                  <a:gd name="connsiteX4" fmla="*/ -220 w 22256"/>
                  <a:gd name="connsiteY4" fmla="*/ 159212 h 159224"/>
                  <a:gd name="connsiteX5" fmla="*/ 9317 w 22256"/>
                  <a:gd name="connsiteY5" fmla="*/ 126082 h 159224"/>
                  <a:gd name="connsiteX6" fmla="*/ 22037 w 22256"/>
                  <a:gd name="connsiteY6" fmla="*/ 1085 h 159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56" h="159224">
                    <a:moveTo>
                      <a:pt x="22037" y="1085"/>
                    </a:moveTo>
                    <a:cubicBezTo>
                      <a:pt x="21980" y="451"/>
                      <a:pt x="21886" y="-173"/>
                      <a:pt x="20976" y="25"/>
                    </a:cubicBezTo>
                    <a:cubicBezTo>
                      <a:pt x="19098" y="3005"/>
                      <a:pt x="16414" y="5209"/>
                      <a:pt x="15682" y="8587"/>
                    </a:cubicBezTo>
                    <a:cubicBezTo>
                      <a:pt x="11129" y="29636"/>
                      <a:pt x="10735" y="57761"/>
                      <a:pt x="8266" y="84429"/>
                    </a:cubicBezTo>
                    <a:cubicBezTo>
                      <a:pt x="5788" y="110833"/>
                      <a:pt x="2305" y="137151"/>
                      <a:pt x="-220" y="159212"/>
                    </a:cubicBezTo>
                    <a:cubicBezTo>
                      <a:pt x="9317" y="153877"/>
                      <a:pt x="7543" y="138513"/>
                      <a:pt x="9317" y="126082"/>
                    </a:cubicBezTo>
                    <a:cubicBezTo>
                      <a:pt x="15062" y="85877"/>
                      <a:pt x="15503" y="37904"/>
                      <a:pt x="22037" y="1085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6" name="Freeform 165">
                <a:extLst>
                  <a:ext uri="{FF2B5EF4-FFF2-40B4-BE49-F238E27FC236}">
                    <a16:creationId xmlns:a16="http://schemas.microsoft.com/office/drawing/2014/main" id="{CF055391-4371-4243-9BDD-DA4DEE591383}"/>
                  </a:ext>
                </a:extLst>
              </p:cNvPr>
              <p:cNvSpPr/>
              <p:nvPr/>
            </p:nvSpPr>
            <p:spPr>
              <a:xfrm>
                <a:off x="6425364" y="3803410"/>
                <a:ext cx="106861" cy="116509"/>
              </a:xfrm>
              <a:custGeom>
                <a:avLst/>
                <a:gdLst>
                  <a:gd name="connsiteX0" fmla="*/ 36896 w 39218"/>
                  <a:gd name="connsiteY0" fmla="*/ 25 h 42759"/>
                  <a:gd name="connsiteX1" fmla="*/ 16742 w 39218"/>
                  <a:gd name="connsiteY1" fmla="*/ 19258 h 42759"/>
                  <a:gd name="connsiteX2" fmla="*/ -220 w 39218"/>
                  <a:gd name="connsiteY2" fmla="*/ 42748 h 42759"/>
                  <a:gd name="connsiteX3" fmla="*/ 19925 w 39218"/>
                  <a:gd name="connsiteY3" fmla="*/ 23534 h 42759"/>
                  <a:gd name="connsiteX4" fmla="*/ 38999 w 39218"/>
                  <a:gd name="connsiteY4" fmla="*/ 1094 h 42759"/>
                  <a:gd name="connsiteX5" fmla="*/ 36896 w 39218"/>
                  <a:gd name="connsiteY5" fmla="*/ 25 h 42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218" h="42759">
                    <a:moveTo>
                      <a:pt x="36896" y="25"/>
                    </a:moveTo>
                    <a:cubicBezTo>
                      <a:pt x="31208" y="7452"/>
                      <a:pt x="23623" y="12967"/>
                      <a:pt x="16742" y="19258"/>
                    </a:cubicBezTo>
                    <a:cubicBezTo>
                      <a:pt x="10209" y="25256"/>
                      <a:pt x="-4" y="30970"/>
                      <a:pt x="-220" y="42748"/>
                    </a:cubicBezTo>
                    <a:cubicBezTo>
                      <a:pt x="6942" y="39087"/>
                      <a:pt x="13081" y="30431"/>
                      <a:pt x="19925" y="23534"/>
                    </a:cubicBezTo>
                    <a:cubicBezTo>
                      <a:pt x="26561" y="16827"/>
                      <a:pt x="37121" y="11198"/>
                      <a:pt x="38999" y="1094"/>
                    </a:cubicBezTo>
                    <a:cubicBezTo>
                      <a:pt x="38774" y="271"/>
                      <a:pt x="38126" y="-145"/>
                      <a:pt x="36896" y="25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71153FFF-0F62-8E4B-8C1D-F5E370973717}"/>
                  </a:ext>
                </a:extLst>
              </p:cNvPr>
              <p:cNvSpPr/>
              <p:nvPr/>
            </p:nvSpPr>
            <p:spPr>
              <a:xfrm>
                <a:off x="6427601" y="3832614"/>
                <a:ext cx="100149" cy="133961"/>
              </a:xfrm>
              <a:custGeom>
                <a:avLst/>
                <a:gdLst>
                  <a:gd name="connsiteX0" fmla="*/ 36075 w 36755"/>
                  <a:gd name="connsiteY0" fmla="*/ -12 h 49164"/>
                  <a:gd name="connsiteX1" fmla="*/ 18052 w 36755"/>
                  <a:gd name="connsiteY1" fmla="*/ 18161 h 49164"/>
                  <a:gd name="connsiteX2" fmla="*/ 1080 w 36755"/>
                  <a:gd name="connsiteY2" fmla="*/ 49152 h 49164"/>
                  <a:gd name="connsiteX3" fmla="*/ 36075 w 36755"/>
                  <a:gd name="connsiteY3" fmla="*/ -12 h 49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755" h="49164">
                    <a:moveTo>
                      <a:pt x="36075" y="-12"/>
                    </a:moveTo>
                    <a:cubicBezTo>
                      <a:pt x="30499" y="4311"/>
                      <a:pt x="24970" y="11170"/>
                      <a:pt x="18052" y="18161"/>
                    </a:cubicBezTo>
                    <a:cubicBezTo>
                      <a:pt x="9519" y="26713"/>
                      <a:pt x="-4571" y="33212"/>
                      <a:pt x="1080" y="49152"/>
                    </a:cubicBezTo>
                    <a:cubicBezTo>
                      <a:pt x="10711" y="35690"/>
                      <a:pt x="40590" y="27706"/>
                      <a:pt x="36075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ECAD150F-ED7C-7E41-BD60-5F36C86A290C}"/>
                  </a:ext>
                </a:extLst>
              </p:cNvPr>
              <p:cNvSpPr/>
              <p:nvPr/>
            </p:nvSpPr>
            <p:spPr>
              <a:xfrm>
                <a:off x="6431143" y="3887958"/>
                <a:ext cx="95757" cy="110607"/>
              </a:xfrm>
              <a:custGeom>
                <a:avLst/>
                <a:gdLst>
                  <a:gd name="connsiteX0" fmla="*/ 33695 w 35143"/>
                  <a:gd name="connsiteY0" fmla="*/ -12 h 40593"/>
                  <a:gd name="connsiteX1" fmla="*/ 14621 w 35143"/>
                  <a:gd name="connsiteY1" fmla="*/ 18132 h 40593"/>
                  <a:gd name="connsiteX2" fmla="*/ -220 w 35143"/>
                  <a:gd name="connsiteY2" fmla="*/ 40581 h 40593"/>
                  <a:gd name="connsiteX3" fmla="*/ 34775 w 35143"/>
                  <a:gd name="connsiteY3" fmla="*/ 10649 h 40593"/>
                  <a:gd name="connsiteX4" fmla="*/ 33695 w 35143"/>
                  <a:gd name="connsiteY4" fmla="*/ -12 h 40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43" h="40593">
                    <a:moveTo>
                      <a:pt x="33695" y="-12"/>
                    </a:moveTo>
                    <a:cubicBezTo>
                      <a:pt x="28551" y="7253"/>
                      <a:pt x="20957" y="12002"/>
                      <a:pt x="14621" y="18132"/>
                    </a:cubicBezTo>
                    <a:cubicBezTo>
                      <a:pt x="8810" y="23771"/>
                      <a:pt x="-41" y="29863"/>
                      <a:pt x="-220" y="40581"/>
                    </a:cubicBezTo>
                    <a:cubicBezTo>
                      <a:pt x="10875" y="34281"/>
                      <a:pt x="23623" y="20441"/>
                      <a:pt x="34775" y="10649"/>
                    </a:cubicBezTo>
                    <a:cubicBezTo>
                      <a:pt x="34089" y="7395"/>
                      <a:pt x="36117" y="1464"/>
                      <a:pt x="33695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9" name="Freeform 168">
                <a:extLst>
                  <a:ext uri="{FF2B5EF4-FFF2-40B4-BE49-F238E27FC236}">
                    <a16:creationId xmlns:a16="http://schemas.microsoft.com/office/drawing/2014/main" id="{F15EA06A-85A6-164D-999F-92268552D5E9}"/>
                  </a:ext>
                </a:extLst>
              </p:cNvPr>
              <p:cNvSpPr/>
              <p:nvPr/>
            </p:nvSpPr>
            <p:spPr>
              <a:xfrm>
                <a:off x="6434034" y="3928633"/>
                <a:ext cx="90024" cy="116484"/>
              </a:xfrm>
              <a:custGeom>
                <a:avLst/>
                <a:gdLst>
                  <a:gd name="connsiteX0" fmla="*/ 31583 w 33039"/>
                  <a:gd name="connsiteY0" fmla="*/ -12 h 42750"/>
                  <a:gd name="connsiteX1" fmla="*/ -220 w 33039"/>
                  <a:gd name="connsiteY1" fmla="*/ 28851 h 42750"/>
                  <a:gd name="connsiteX2" fmla="*/ -220 w 33039"/>
                  <a:gd name="connsiteY2" fmla="*/ 42738 h 42750"/>
                  <a:gd name="connsiteX3" fmla="*/ 32634 w 33039"/>
                  <a:gd name="connsiteY3" fmla="*/ 13913 h 42750"/>
                  <a:gd name="connsiteX4" fmla="*/ 31583 w 33039"/>
                  <a:gd name="connsiteY4" fmla="*/ -12 h 42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39" h="42750">
                    <a:moveTo>
                      <a:pt x="31583" y="-12"/>
                    </a:moveTo>
                    <a:cubicBezTo>
                      <a:pt x="21483" y="10110"/>
                      <a:pt x="10829" y="19665"/>
                      <a:pt x="-220" y="28851"/>
                    </a:cubicBezTo>
                    <a:lnTo>
                      <a:pt x="-220" y="42738"/>
                    </a:lnTo>
                    <a:cubicBezTo>
                      <a:pt x="11880" y="34262"/>
                      <a:pt x="20807" y="22588"/>
                      <a:pt x="32634" y="13913"/>
                    </a:cubicBezTo>
                    <a:cubicBezTo>
                      <a:pt x="31968" y="9599"/>
                      <a:pt x="34033" y="2523"/>
                      <a:pt x="31583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0" name="Freeform 169">
                <a:extLst>
                  <a:ext uri="{FF2B5EF4-FFF2-40B4-BE49-F238E27FC236}">
                    <a16:creationId xmlns:a16="http://schemas.microsoft.com/office/drawing/2014/main" id="{0CCD2675-1082-E347-B4F0-E2EC9C3372E0}"/>
                  </a:ext>
                </a:extLst>
              </p:cNvPr>
              <p:cNvSpPr/>
              <p:nvPr/>
            </p:nvSpPr>
            <p:spPr>
              <a:xfrm>
                <a:off x="6436925" y="3975290"/>
                <a:ext cx="89572" cy="98931"/>
              </a:xfrm>
              <a:custGeom>
                <a:avLst/>
                <a:gdLst>
                  <a:gd name="connsiteX0" fmla="*/ 32653 w 32873"/>
                  <a:gd name="connsiteY0" fmla="*/ 2126 h 36308"/>
                  <a:gd name="connsiteX1" fmla="*/ 30522 w 32873"/>
                  <a:gd name="connsiteY1" fmla="*/ -12 h 36308"/>
                  <a:gd name="connsiteX2" fmla="*/ -220 w 32873"/>
                  <a:gd name="connsiteY2" fmla="*/ 36296 h 36308"/>
                  <a:gd name="connsiteX3" fmla="*/ 32653 w 32873"/>
                  <a:gd name="connsiteY3" fmla="*/ 2126 h 36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873" h="36308">
                    <a:moveTo>
                      <a:pt x="32653" y="2126"/>
                    </a:moveTo>
                    <a:cubicBezTo>
                      <a:pt x="31245" y="2088"/>
                      <a:pt x="31667" y="234"/>
                      <a:pt x="30522" y="-12"/>
                    </a:cubicBezTo>
                    <a:cubicBezTo>
                      <a:pt x="21698" y="13516"/>
                      <a:pt x="3037" y="17139"/>
                      <a:pt x="-220" y="36296"/>
                    </a:cubicBezTo>
                    <a:cubicBezTo>
                      <a:pt x="11936" y="26117"/>
                      <a:pt x="24017" y="15824"/>
                      <a:pt x="32653" y="2126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1" name="Freeform 170">
                <a:extLst>
                  <a:ext uri="{FF2B5EF4-FFF2-40B4-BE49-F238E27FC236}">
                    <a16:creationId xmlns:a16="http://schemas.microsoft.com/office/drawing/2014/main" id="{48124BF6-8C69-214E-9A3D-8644365BF45D}"/>
                  </a:ext>
                </a:extLst>
              </p:cNvPr>
              <p:cNvSpPr/>
              <p:nvPr/>
            </p:nvSpPr>
            <p:spPr>
              <a:xfrm>
                <a:off x="6437985" y="4004393"/>
                <a:ext cx="94348" cy="521055"/>
              </a:xfrm>
              <a:custGeom>
                <a:avLst/>
                <a:gdLst>
                  <a:gd name="connsiteX0" fmla="*/ 32264 w 34626"/>
                  <a:gd name="connsiteY0" fmla="*/ -12 h 191228"/>
                  <a:gd name="connsiteX1" fmla="*/ 30133 w 34626"/>
                  <a:gd name="connsiteY1" fmla="*/ -12 h 191228"/>
                  <a:gd name="connsiteX2" fmla="*/ 452 w 34626"/>
                  <a:gd name="connsiteY2" fmla="*/ 30951 h 191228"/>
                  <a:gd name="connsiteX3" fmla="*/ 5746 w 34626"/>
                  <a:gd name="connsiteY3" fmla="*/ 86511 h 191228"/>
                  <a:gd name="connsiteX4" fmla="*/ 11050 w 34626"/>
                  <a:gd name="connsiteY4" fmla="*/ 142042 h 191228"/>
                  <a:gd name="connsiteX5" fmla="*/ 24839 w 34626"/>
                  <a:gd name="connsiteY5" fmla="*/ 191207 h 191228"/>
                  <a:gd name="connsiteX6" fmla="*/ 32264 w 34626"/>
                  <a:gd name="connsiteY6" fmla="*/ 163413 h 191228"/>
                  <a:gd name="connsiteX7" fmla="*/ 32264 w 34626"/>
                  <a:gd name="connsiteY7" fmla="*/ -12 h 19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626" h="191228">
                    <a:moveTo>
                      <a:pt x="32264" y="-12"/>
                    </a:moveTo>
                    <a:lnTo>
                      <a:pt x="30133" y="-12"/>
                    </a:lnTo>
                    <a:cubicBezTo>
                      <a:pt x="23910" y="11009"/>
                      <a:pt x="3624" y="17849"/>
                      <a:pt x="452" y="30951"/>
                    </a:cubicBezTo>
                    <a:cubicBezTo>
                      <a:pt x="-2374" y="42701"/>
                      <a:pt x="4554" y="66540"/>
                      <a:pt x="5746" y="86511"/>
                    </a:cubicBezTo>
                    <a:cubicBezTo>
                      <a:pt x="6994" y="107333"/>
                      <a:pt x="9773" y="128297"/>
                      <a:pt x="11050" y="142042"/>
                    </a:cubicBezTo>
                    <a:cubicBezTo>
                      <a:pt x="12627" y="159023"/>
                      <a:pt x="10308" y="191841"/>
                      <a:pt x="24839" y="191207"/>
                    </a:cubicBezTo>
                    <a:cubicBezTo>
                      <a:pt x="34188" y="190791"/>
                      <a:pt x="32602" y="173743"/>
                      <a:pt x="32264" y="163413"/>
                    </a:cubicBezTo>
                    <a:cubicBezTo>
                      <a:pt x="30527" y="113368"/>
                      <a:pt x="37859" y="51972"/>
                      <a:pt x="32264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2" name="Freeform 171">
                <a:extLst>
                  <a:ext uri="{FF2B5EF4-FFF2-40B4-BE49-F238E27FC236}">
                    <a16:creationId xmlns:a16="http://schemas.microsoft.com/office/drawing/2014/main" id="{B3416BFE-93AB-0342-ADE8-E720BF72D307}"/>
                  </a:ext>
                </a:extLst>
              </p:cNvPr>
              <p:cNvSpPr/>
              <p:nvPr/>
            </p:nvSpPr>
            <p:spPr>
              <a:xfrm>
                <a:off x="6512020" y="2156001"/>
                <a:ext cx="72229" cy="96070"/>
              </a:xfrm>
              <a:custGeom>
                <a:avLst/>
                <a:gdLst>
                  <a:gd name="connsiteX0" fmla="*/ -220 w 26508"/>
                  <a:gd name="connsiteY0" fmla="*/ 35246 h 35258"/>
                  <a:gd name="connsiteX1" fmla="*/ 26289 w 26508"/>
                  <a:gd name="connsiteY1" fmla="*/ -12 h 35258"/>
                  <a:gd name="connsiteX2" fmla="*/ -220 w 26508"/>
                  <a:gd name="connsiteY2" fmla="*/ 35246 h 35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8" h="35258">
                    <a:moveTo>
                      <a:pt x="-220" y="35246"/>
                    </a:moveTo>
                    <a:cubicBezTo>
                      <a:pt x="8256" y="23137"/>
                      <a:pt x="18432" y="12731"/>
                      <a:pt x="26289" y="-12"/>
                    </a:cubicBezTo>
                    <a:cubicBezTo>
                      <a:pt x="15287" y="8814"/>
                      <a:pt x="5281" y="24395"/>
                      <a:pt x="-220" y="35246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3" name="Freeform 172">
                <a:extLst>
                  <a:ext uri="{FF2B5EF4-FFF2-40B4-BE49-F238E27FC236}">
                    <a16:creationId xmlns:a16="http://schemas.microsoft.com/office/drawing/2014/main" id="{D929D959-8539-5A46-B3DC-7459742E0A6B}"/>
                  </a:ext>
                </a:extLst>
              </p:cNvPr>
              <p:cNvSpPr/>
              <p:nvPr/>
            </p:nvSpPr>
            <p:spPr>
              <a:xfrm>
                <a:off x="6439813" y="2304477"/>
                <a:ext cx="25986" cy="43640"/>
              </a:xfrm>
              <a:custGeom>
                <a:avLst/>
                <a:gdLst>
                  <a:gd name="connsiteX0" fmla="*/ 9317 w 9537"/>
                  <a:gd name="connsiteY0" fmla="*/ -12 h 16016"/>
                  <a:gd name="connsiteX1" fmla="*/ -220 w 9537"/>
                  <a:gd name="connsiteY1" fmla="*/ 16004 h 16016"/>
                  <a:gd name="connsiteX2" fmla="*/ 9317 w 9537"/>
                  <a:gd name="connsiteY2" fmla="*/ -12 h 16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37" h="16016">
                    <a:moveTo>
                      <a:pt x="9317" y="-12"/>
                    </a:moveTo>
                    <a:cubicBezTo>
                      <a:pt x="6501" y="5664"/>
                      <a:pt x="1038" y="8738"/>
                      <a:pt x="-220" y="16004"/>
                    </a:cubicBezTo>
                    <a:cubicBezTo>
                      <a:pt x="4173" y="12589"/>
                      <a:pt x="9101" y="4046"/>
                      <a:pt x="9317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4" name="Freeform 173">
                <a:extLst>
                  <a:ext uri="{FF2B5EF4-FFF2-40B4-BE49-F238E27FC236}">
                    <a16:creationId xmlns:a16="http://schemas.microsoft.com/office/drawing/2014/main" id="{B820160D-F73B-BD41-BFAE-E623AA01BDCF}"/>
                  </a:ext>
                </a:extLst>
              </p:cNvPr>
              <p:cNvSpPr/>
              <p:nvPr/>
            </p:nvSpPr>
            <p:spPr>
              <a:xfrm>
                <a:off x="6745975" y="2476201"/>
                <a:ext cx="453900" cy="1564093"/>
              </a:xfrm>
              <a:custGeom>
                <a:avLst/>
                <a:gdLst>
                  <a:gd name="connsiteX0" fmla="*/ 52769 w 166582"/>
                  <a:gd name="connsiteY0" fmla="*/ 498862 h 574025"/>
                  <a:gd name="connsiteX1" fmla="*/ 51718 w 166582"/>
                  <a:gd name="connsiteY1" fmla="*/ 508493 h 574025"/>
                  <a:gd name="connsiteX2" fmla="*/ 52769 w 166582"/>
                  <a:gd name="connsiteY2" fmla="*/ 498862 h 574025"/>
                  <a:gd name="connsiteX3" fmla="*/ 53830 w 166582"/>
                  <a:gd name="connsiteY3" fmla="*/ 552293 h 574025"/>
                  <a:gd name="connsiteX4" fmla="*/ 59143 w 166582"/>
                  <a:gd name="connsiteY4" fmla="*/ 553362 h 574025"/>
                  <a:gd name="connsiteX5" fmla="*/ 58092 w 166582"/>
                  <a:gd name="connsiteY5" fmla="*/ 556560 h 574025"/>
                  <a:gd name="connsiteX6" fmla="*/ 53830 w 166582"/>
                  <a:gd name="connsiteY6" fmla="*/ 552293 h 574025"/>
                  <a:gd name="connsiteX7" fmla="*/ 102605 w 166582"/>
                  <a:gd name="connsiteY7" fmla="*/ 512750 h 574025"/>
                  <a:gd name="connsiteX8" fmla="*/ 108969 w 166582"/>
                  <a:gd name="connsiteY8" fmla="*/ 505286 h 574025"/>
                  <a:gd name="connsiteX9" fmla="*/ 102605 w 166582"/>
                  <a:gd name="connsiteY9" fmla="*/ 512750 h 574025"/>
                  <a:gd name="connsiteX10" fmla="*/ 130156 w 166582"/>
                  <a:gd name="connsiteY10" fmla="*/ 480708 h 574025"/>
                  <a:gd name="connsiteX11" fmla="*/ 122740 w 166582"/>
                  <a:gd name="connsiteY11" fmla="*/ 490320 h 574025"/>
                  <a:gd name="connsiteX12" fmla="*/ 130156 w 166582"/>
                  <a:gd name="connsiteY12" fmla="*/ 480708 h 574025"/>
                  <a:gd name="connsiteX13" fmla="*/ 38999 w 166582"/>
                  <a:gd name="connsiteY13" fmla="*/ 478579 h 574025"/>
                  <a:gd name="connsiteX14" fmla="*/ 38999 w 166582"/>
                  <a:gd name="connsiteY14" fmla="*/ 478579 h 574025"/>
                  <a:gd name="connsiteX15" fmla="*/ 14611 w 166582"/>
                  <a:gd name="connsiteY15" fmla="*/ 116424 h 574025"/>
                  <a:gd name="connsiteX16" fmla="*/ 14790 w 166582"/>
                  <a:gd name="connsiteY16" fmla="*/ 111609 h 574025"/>
                  <a:gd name="connsiteX17" fmla="*/ 15663 w 166582"/>
                  <a:gd name="connsiteY17" fmla="*/ 91648 h 574025"/>
                  <a:gd name="connsiteX18" fmla="*/ 20985 w 166582"/>
                  <a:gd name="connsiteY18" fmla="*/ 39494 h 574025"/>
                  <a:gd name="connsiteX19" fmla="*/ 15663 w 166582"/>
                  <a:gd name="connsiteY19" fmla="*/ 91648 h 574025"/>
                  <a:gd name="connsiteX20" fmla="*/ 14790 w 166582"/>
                  <a:gd name="connsiteY20" fmla="*/ 111609 h 574025"/>
                  <a:gd name="connsiteX21" fmla="*/ 15682 w 166582"/>
                  <a:gd name="connsiteY21" fmla="*/ 119631 h 574025"/>
                  <a:gd name="connsiteX22" fmla="*/ 34765 w 166582"/>
                  <a:gd name="connsiteY22" fmla="*/ 163432 h 574025"/>
                  <a:gd name="connsiteX23" fmla="*/ 37957 w 166582"/>
                  <a:gd name="connsiteY23" fmla="*/ 200818 h 574025"/>
                  <a:gd name="connsiteX24" fmla="*/ 33695 w 166582"/>
                  <a:gd name="connsiteY24" fmla="*/ 318333 h 574025"/>
                  <a:gd name="connsiteX25" fmla="*/ 46424 w 166582"/>
                  <a:gd name="connsiteY25" fmla="*/ 347177 h 574025"/>
                  <a:gd name="connsiteX26" fmla="*/ 48536 w 166582"/>
                  <a:gd name="connsiteY26" fmla="*/ 445459 h 574025"/>
                  <a:gd name="connsiteX27" fmla="*/ 18864 w 166582"/>
                  <a:gd name="connsiteY27" fmla="*/ 477510 h 574025"/>
                  <a:gd name="connsiteX28" fmla="*/ 32653 w 166582"/>
                  <a:gd name="connsiteY28" fmla="*/ 526637 h 574025"/>
                  <a:gd name="connsiteX29" fmla="*/ 51718 w 166582"/>
                  <a:gd name="connsiteY29" fmla="*/ 573655 h 574025"/>
                  <a:gd name="connsiteX30" fmla="*/ 72914 w 166582"/>
                  <a:gd name="connsiteY30" fmla="*/ 523430 h 574025"/>
                  <a:gd name="connsiteX31" fmla="*/ 85652 w 166582"/>
                  <a:gd name="connsiteY31" fmla="*/ 410192 h 574025"/>
                  <a:gd name="connsiteX32" fmla="*/ 75035 w 166582"/>
                  <a:gd name="connsiteY32" fmla="*/ 440124 h 574025"/>
                  <a:gd name="connsiteX33" fmla="*/ 62325 w 166582"/>
                  <a:gd name="connsiteY33" fmla="*/ 561895 h 574025"/>
                  <a:gd name="connsiteX34" fmla="*/ 70802 w 166582"/>
                  <a:gd name="connsiteY34" fmla="*/ 457190 h 574025"/>
                  <a:gd name="connsiteX35" fmla="*/ 64428 w 166582"/>
                  <a:gd name="connsiteY35" fmla="*/ 461466 h 574025"/>
                  <a:gd name="connsiteX36" fmla="*/ 76115 w 166582"/>
                  <a:gd name="connsiteY36" fmla="*/ 419813 h 574025"/>
                  <a:gd name="connsiteX37" fmla="*/ 66550 w 166582"/>
                  <a:gd name="connsiteY37" fmla="*/ 425167 h 574025"/>
                  <a:gd name="connsiteX38" fmla="*/ 61274 w 166582"/>
                  <a:gd name="connsiteY38" fmla="*/ 357858 h 574025"/>
                  <a:gd name="connsiteX39" fmla="*/ 86703 w 166582"/>
                  <a:gd name="connsiteY39" fmla="*/ 352503 h 574025"/>
                  <a:gd name="connsiteX40" fmla="*/ 95180 w 166582"/>
                  <a:gd name="connsiteY40" fmla="*/ 380288 h 574025"/>
                  <a:gd name="connsiteX41" fmla="*/ 98371 w 166582"/>
                  <a:gd name="connsiteY41" fmla="*/ 379238 h 574025"/>
                  <a:gd name="connsiteX42" fmla="*/ 100483 w 166582"/>
                  <a:gd name="connsiteY42" fmla="*/ 392028 h 574025"/>
                  <a:gd name="connsiteX43" fmla="*/ 95180 w 166582"/>
                  <a:gd name="connsiteY43" fmla="*/ 398461 h 574025"/>
                  <a:gd name="connsiteX44" fmla="*/ 79288 w 166582"/>
                  <a:gd name="connsiteY44" fmla="*/ 551234 h 574025"/>
                  <a:gd name="connsiteX45" fmla="*/ 87764 w 166582"/>
                  <a:gd name="connsiteY45" fmla="*/ 517026 h 574025"/>
                  <a:gd name="connsiteX46" fmla="*/ 99432 w 166582"/>
                  <a:gd name="connsiteY46" fmla="*/ 394176 h 574025"/>
                  <a:gd name="connsiteX47" fmla="*/ 86703 w 166582"/>
                  <a:gd name="connsiteY47" fmla="*/ 544810 h 574025"/>
                  <a:gd name="connsiteX48" fmla="*/ 96250 w 166582"/>
                  <a:gd name="connsiteY48" fmla="*/ 511681 h 574025"/>
                  <a:gd name="connsiteX49" fmla="*/ 106838 w 166582"/>
                  <a:gd name="connsiteY49" fmla="*/ 390959 h 574025"/>
                  <a:gd name="connsiteX50" fmla="*/ 95180 w 166582"/>
                  <a:gd name="connsiteY50" fmla="*/ 536249 h 574025"/>
                  <a:gd name="connsiteX51" fmla="*/ 130156 w 166582"/>
                  <a:gd name="connsiteY51" fmla="*/ 502060 h 574025"/>
                  <a:gd name="connsiteX52" fmla="*/ 166211 w 166582"/>
                  <a:gd name="connsiteY52" fmla="*/ 465761 h 574025"/>
                  <a:gd name="connsiteX53" fmla="*/ 159818 w 166582"/>
                  <a:gd name="connsiteY53" fmla="*/ 437976 h 574025"/>
                  <a:gd name="connsiteX54" fmla="*/ 139712 w 166582"/>
                  <a:gd name="connsiteY54" fmla="*/ 353572 h 574025"/>
                  <a:gd name="connsiteX55" fmla="*/ 112142 w 166582"/>
                  <a:gd name="connsiteY55" fmla="*/ 378169 h 574025"/>
                  <a:gd name="connsiteX56" fmla="*/ 76115 w 166582"/>
                  <a:gd name="connsiteY56" fmla="*/ 330073 h 574025"/>
                  <a:gd name="connsiteX57" fmla="*/ 59143 w 166582"/>
                  <a:gd name="connsiteY57" fmla="*/ 324738 h 574025"/>
                  <a:gd name="connsiteX58" fmla="*/ 68680 w 166582"/>
                  <a:gd name="connsiteY58" fmla="*/ 320462 h 574025"/>
                  <a:gd name="connsiteX59" fmla="*/ 72914 w 166582"/>
                  <a:gd name="connsiteY59" fmla="*/ 204025 h 574025"/>
                  <a:gd name="connsiteX60" fmla="*/ 66550 w 166582"/>
                  <a:gd name="connsiteY60" fmla="*/ 174112 h 574025"/>
                  <a:gd name="connsiteX61" fmla="*/ 22027 w 166582"/>
                  <a:gd name="connsiteY61" fmla="*/ 30970 h 574025"/>
                  <a:gd name="connsiteX62" fmla="*/ 20985 w 166582"/>
                  <a:gd name="connsiteY62" fmla="*/ 37365 h 574025"/>
                  <a:gd name="connsiteX63" fmla="*/ 6144 w 166582"/>
                  <a:gd name="connsiteY63" fmla="*/ -12 h 574025"/>
                  <a:gd name="connsiteX64" fmla="*/ -220 w 166582"/>
                  <a:gd name="connsiteY64" fmla="*/ 96132 h 574025"/>
                  <a:gd name="connsiteX65" fmla="*/ 14611 w 166582"/>
                  <a:gd name="connsiteY65" fmla="*/ 116424 h 574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166582" h="574025">
                    <a:moveTo>
                      <a:pt x="52769" y="498862"/>
                    </a:moveTo>
                    <a:cubicBezTo>
                      <a:pt x="55858" y="501360"/>
                      <a:pt x="50798" y="504623"/>
                      <a:pt x="51718" y="508493"/>
                    </a:cubicBezTo>
                    <a:cubicBezTo>
                      <a:pt x="48395" y="505740"/>
                      <a:pt x="52309" y="501312"/>
                      <a:pt x="52769" y="498862"/>
                    </a:cubicBezTo>
                    <a:close/>
                    <a:moveTo>
                      <a:pt x="53830" y="552293"/>
                    </a:moveTo>
                    <a:cubicBezTo>
                      <a:pt x="55069" y="553183"/>
                      <a:pt x="56684" y="553675"/>
                      <a:pt x="59143" y="553362"/>
                    </a:cubicBezTo>
                    <a:cubicBezTo>
                      <a:pt x="58589" y="554223"/>
                      <a:pt x="58035" y="555065"/>
                      <a:pt x="58092" y="556560"/>
                    </a:cubicBezTo>
                    <a:cubicBezTo>
                      <a:pt x="54759" y="557061"/>
                      <a:pt x="53351" y="555633"/>
                      <a:pt x="53830" y="552293"/>
                    </a:cubicBezTo>
                    <a:close/>
                    <a:moveTo>
                      <a:pt x="102605" y="512750"/>
                    </a:moveTo>
                    <a:cubicBezTo>
                      <a:pt x="100540" y="510243"/>
                      <a:pt x="105834" y="506090"/>
                      <a:pt x="108969" y="505286"/>
                    </a:cubicBezTo>
                    <a:cubicBezTo>
                      <a:pt x="107514" y="508436"/>
                      <a:pt x="104069" y="509609"/>
                      <a:pt x="102605" y="512750"/>
                    </a:cubicBezTo>
                    <a:close/>
                    <a:moveTo>
                      <a:pt x="130156" y="480708"/>
                    </a:moveTo>
                    <a:cubicBezTo>
                      <a:pt x="132099" y="484123"/>
                      <a:pt x="125162" y="487718"/>
                      <a:pt x="122740" y="490320"/>
                    </a:cubicBezTo>
                    <a:cubicBezTo>
                      <a:pt x="121538" y="491512"/>
                      <a:pt x="126964" y="482080"/>
                      <a:pt x="130156" y="480708"/>
                    </a:cubicBezTo>
                    <a:close/>
                    <a:moveTo>
                      <a:pt x="38999" y="478579"/>
                    </a:moveTo>
                    <a:cubicBezTo>
                      <a:pt x="40444" y="483735"/>
                      <a:pt x="32090" y="492713"/>
                      <a:pt x="38999" y="478579"/>
                    </a:cubicBezTo>
                    <a:close/>
                    <a:moveTo>
                      <a:pt x="14611" y="116424"/>
                    </a:moveTo>
                    <a:cubicBezTo>
                      <a:pt x="14658" y="114797"/>
                      <a:pt x="14733" y="113217"/>
                      <a:pt x="14790" y="111609"/>
                    </a:cubicBezTo>
                    <a:cubicBezTo>
                      <a:pt x="14396" y="105128"/>
                      <a:pt x="14818" y="98450"/>
                      <a:pt x="15663" y="91648"/>
                    </a:cubicBezTo>
                    <a:cubicBezTo>
                      <a:pt x="16677" y="73494"/>
                      <a:pt x="18291" y="55954"/>
                      <a:pt x="20985" y="39494"/>
                    </a:cubicBezTo>
                    <a:cubicBezTo>
                      <a:pt x="22224" y="56494"/>
                      <a:pt x="17794" y="74430"/>
                      <a:pt x="15663" y="91648"/>
                    </a:cubicBezTo>
                    <a:cubicBezTo>
                      <a:pt x="15297" y="98223"/>
                      <a:pt x="15006" y="104873"/>
                      <a:pt x="14790" y="111609"/>
                    </a:cubicBezTo>
                    <a:cubicBezTo>
                      <a:pt x="14959" y="114314"/>
                      <a:pt x="15175" y="117001"/>
                      <a:pt x="15682" y="119631"/>
                    </a:cubicBezTo>
                    <a:cubicBezTo>
                      <a:pt x="18282" y="133197"/>
                      <a:pt x="30250" y="147434"/>
                      <a:pt x="34765" y="163432"/>
                    </a:cubicBezTo>
                    <a:cubicBezTo>
                      <a:pt x="38445" y="176468"/>
                      <a:pt x="38802" y="187990"/>
                      <a:pt x="37957" y="200818"/>
                    </a:cubicBezTo>
                    <a:cubicBezTo>
                      <a:pt x="35441" y="237865"/>
                      <a:pt x="36934" y="274570"/>
                      <a:pt x="33695" y="318333"/>
                    </a:cubicBezTo>
                    <a:cubicBezTo>
                      <a:pt x="43429" y="322410"/>
                      <a:pt x="40210" y="339543"/>
                      <a:pt x="46424" y="347177"/>
                    </a:cubicBezTo>
                    <a:cubicBezTo>
                      <a:pt x="32897" y="371755"/>
                      <a:pt x="39365" y="421165"/>
                      <a:pt x="48536" y="445459"/>
                    </a:cubicBezTo>
                    <a:cubicBezTo>
                      <a:pt x="40576" y="455345"/>
                      <a:pt x="21558" y="463472"/>
                      <a:pt x="18864" y="477510"/>
                    </a:cubicBezTo>
                    <a:cubicBezTo>
                      <a:pt x="16207" y="491322"/>
                      <a:pt x="27528" y="512598"/>
                      <a:pt x="32653" y="526637"/>
                    </a:cubicBezTo>
                    <a:cubicBezTo>
                      <a:pt x="37206" y="539163"/>
                      <a:pt x="42613" y="571592"/>
                      <a:pt x="51718" y="573655"/>
                    </a:cubicBezTo>
                    <a:cubicBezTo>
                      <a:pt x="71412" y="578101"/>
                      <a:pt x="70886" y="540090"/>
                      <a:pt x="72914" y="523430"/>
                    </a:cubicBezTo>
                    <a:cubicBezTo>
                      <a:pt x="77495" y="486148"/>
                      <a:pt x="80132" y="444088"/>
                      <a:pt x="85652" y="410192"/>
                    </a:cubicBezTo>
                    <a:cubicBezTo>
                      <a:pt x="76246" y="409350"/>
                      <a:pt x="76500" y="428147"/>
                      <a:pt x="75035" y="440124"/>
                    </a:cubicBezTo>
                    <a:cubicBezTo>
                      <a:pt x="70145" y="480263"/>
                      <a:pt x="67188" y="525180"/>
                      <a:pt x="62325" y="561895"/>
                    </a:cubicBezTo>
                    <a:cubicBezTo>
                      <a:pt x="63330" y="525180"/>
                      <a:pt x="67385" y="491512"/>
                      <a:pt x="70802" y="457190"/>
                    </a:cubicBezTo>
                    <a:cubicBezTo>
                      <a:pt x="68774" y="453860"/>
                      <a:pt x="66099" y="464437"/>
                      <a:pt x="64428" y="461466"/>
                    </a:cubicBezTo>
                    <a:cubicBezTo>
                      <a:pt x="75354" y="454683"/>
                      <a:pt x="71712" y="433189"/>
                      <a:pt x="76115" y="419813"/>
                    </a:cubicBezTo>
                    <a:cubicBezTo>
                      <a:pt x="74228" y="414922"/>
                      <a:pt x="71046" y="425744"/>
                      <a:pt x="66550" y="425167"/>
                    </a:cubicBezTo>
                    <a:cubicBezTo>
                      <a:pt x="60185" y="408252"/>
                      <a:pt x="54196" y="378216"/>
                      <a:pt x="61274" y="357858"/>
                    </a:cubicBezTo>
                    <a:cubicBezTo>
                      <a:pt x="69863" y="364035"/>
                      <a:pt x="83418" y="360753"/>
                      <a:pt x="86703" y="352503"/>
                    </a:cubicBezTo>
                    <a:cubicBezTo>
                      <a:pt x="91153" y="360138"/>
                      <a:pt x="93734" y="369626"/>
                      <a:pt x="95180" y="380288"/>
                    </a:cubicBezTo>
                    <a:cubicBezTo>
                      <a:pt x="98024" y="382208"/>
                      <a:pt x="97235" y="375577"/>
                      <a:pt x="98371" y="379238"/>
                    </a:cubicBezTo>
                    <a:cubicBezTo>
                      <a:pt x="97470" y="385094"/>
                      <a:pt x="101028" y="386513"/>
                      <a:pt x="100483" y="392028"/>
                    </a:cubicBezTo>
                    <a:cubicBezTo>
                      <a:pt x="98897" y="394346"/>
                      <a:pt x="95170" y="394535"/>
                      <a:pt x="95180" y="398461"/>
                    </a:cubicBezTo>
                    <a:cubicBezTo>
                      <a:pt x="87642" y="447115"/>
                      <a:pt x="88290" y="504037"/>
                      <a:pt x="79288" y="551234"/>
                    </a:cubicBezTo>
                    <a:cubicBezTo>
                      <a:pt x="88599" y="544782"/>
                      <a:pt x="86722" y="529400"/>
                      <a:pt x="87764" y="517026"/>
                    </a:cubicBezTo>
                    <a:cubicBezTo>
                      <a:pt x="91106" y="476536"/>
                      <a:pt x="91537" y="429292"/>
                      <a:pt x="99432" y="394176"/>
                    </a:cubicBezTo>
                    <a:cubicBezTo>
                      <a:pt x="93415" y="442612"/>
                      <a:pt x="93068" y="496743"/>
                      <a:pt x="86703" y="544810"/>
                    </a:cubicBezTo>
                    <a:cubicBezTo>
                      <a:pt x="96954" y="539503"/>
                      <a:pt x="95170" y="523856"/>
                      <a:pt x="96250" y="511681"/>
                    </a:cubicBezTo>
                    <a:cubicBezTo>
                      <a:pt x="99676" y="472345"/>
                      <a:pt x="100052" y="425091"/>
                      <a:pt x="106838" y="390959"/>
                    </a:cubicBezTo>
                    <a:cubicBezTo>
                      <a:pt x="101788" y="438222"/>
                      <a:pt x="101112" y="489856"/>
                      <a:pt x="95180" y="536249"/>
                    </a:cubicBezTo>
                    <a:cubicBezTo>
                      <a:pt x="106716" y="527271"/>
                      <a:pt x="116263" y="517215"/>
                      <a:pt x="130156" y="502060"/>
                    </a:cubicBezTo>
                    <a:cubicBezTo>
                      <a:pt x="136501" y="495173"/>
                      <a:pt x="164840" y="473660"/>
                      <a:pt x="166211" y="465761"/>
                    </a:cubicBezTo>
                    <a:cubicBezTo>
                      <a:pt x="167375" y="458874"/>
                      <a:pt x="161498" y="447380"/>
                      <a:pt x="159818" y="437976"/>
                    </a:cubicBezTo>
                    <a:cubicBezTo>
                      <a:pt x="155998" y="416208"/>
                      <a:pt x="159274" y="355956"/>
                      <a:pt x="139712" y="353572"/>
                    </a:cubicBezTo>
                    <a:cubicBezTo>
                      <a:pt x="123247" y="351576"/>
                      <a:pt x="122993" y="375634"/>
                      <a:pt x="112142" y="378169"/>
                    </a:cubicBezTo>
                    <a:cubicBezTo>
                      <a:pt x="105993" y="356760"/>
                      <a:pt x="98418" y="333630"/>
                      <a:pt x="76115" y="330073"/>
                    </a:cubicBezTo>
                    <a:cubicBezTo>
                      <a:pt x="69356" y="329004"/>
                      <a:pt x="59894" y="334529"/>
                      <a:pt x="59143" y="324738"/>
                    </a:cubicBezTo>
                    <a:cubicBezTo>
                      <a:pt x="60645" y="321635"/>
                      <a:pt x="69957" y="326374"/>
                      <a:pt x="68680" y="320462"/>
                    </a:cubicBezTo>
                    <a:cubicBezTo>
                      <a:pt x="61340" y="285024"/>
                      <a:pt x="70942" y="240031"/>
                      <a:pt x="72914" y="204025"/>
                    </a:cubicBezTo>
                    <a:cubicBezTo>
                      <a:pt x="73740" y="189305"/>
                      <a:pt x="68652" y="183572"/>
                      <a:pt x="66550" y="174112"/>
                    </a:cubicBezTo>
                    <a:cubicBezTo>
                      <a:pt x="55426" y="123718"/>
                      <a:pt x="42585" y="72481"/>
                      <a:pt x="22027" y="30970"/>
                    </a:cubicBezTo>
                    <a:cubicBezTo>
                      <a:pt x="21445" y="32834"/>
                      <a:pt x="23322" y="37251"/>
                      <a:pt x="20985" y="37365"/>
                    </a:cubicBezTo>
                    <a:cubicBezTo>
                      <a:pt x="23238" y="20838"/>
                      <a:pt x="12997" y="10574"/>
                      <a:pt x="6144" y="-12"/>
                    </a:cubicBezTo>
                    <a:cubicBezTo>
                      <a:pt x="-558" y="26798"/>
                      <a:pt x="1967" y="68262"/>
                      <a:pt x="-220" y="96132"/>
                    </a:cubicBezTo>
                    <a:cubicBezTo>
                      <a:pt x="5102" y="102499"/>
                      <a:pt x="8209" y="111136"/>
                      <a:pt x="14611" y="116424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5" name="Freeform 174">
                <a:extLst>
                  <a:ext uri="{FF2B5EF4-FFF2-40B4-BE49-F238E27FC236}">
                    <a16:creationId xmlns:a16="http://schemas.microsoft.com/office/drawing/2014/main" id="{FDA2B63A-D902-4F48-B61F-D7AC94EF884A}"/>
                  </a:ext>
                </a:extLst>
              </p:cNvPr>
              <p:cNvSpPr/>
              <p:nvPr/>
            </p:nvSpPr>
            <p:spPr>
              <a:xfrm>
                <a:off x="6616017" y="3812249"/>
                <a:ext cx="127544" cy="707345"/>
              </a:xfrm>
              <a:custGeom>
                <a:avLst/>
                <a:gdLst>
                  <a:gd name="connsiteX0" fmla="*/ 841 w 46809"/>
                  <a:gd name="connsiteY0" fmla="*/ 39503 h 259597"/>
                  <a:gd name="connsiteX1" fmla="*/ 5084 w 46809"/>
                  <a:gd name="connsiteY1" fmla="*/ 63031 h 259597"/>
                  <a:gd name="connsiteX2" fmla="*/ 15672 w 46809"/>
                  <a:gd name="connsiteY2" fmla="*/ 136744 h 259597"/>
                  <a:gd name="connsiteX3" fmla="*/ 31564 w 46809"/>
                  <a:gd name="connsiteY3" fmla="*/ 246738 h 259597"/>
                  <a:gd name="connsiteX4" fmla="*/ 38989 w 46809"/>
                  <a:gd name="connsiteY4" fmla="*/ 259585 h 259597"/>
                  <a:gd name="connsiteX5" fmla="*/ 43232 w 46809"/>
                  <a:gd name="connsiteY5" fmla="*/ 194423 h 259597"/>
                  <a:gd name="connsiteX6" fmla="*/ 36877 w 46809"/>
                  <a:gd name="connsiteY6" fmla="*/ -12 h 259597"/>
                  <a:gd name="connsiteX7" fmla="*/ 16723 w 46809"/>
                  <a:gd name="connsiteY7" fmla="*/ 14954 h 259597"/>
                  <a:gd name="connsiteX8" fmla="*/ -220 w 46809"/>
                  <a:gd name="connsiteY8" fmla="*/ 33098 h 259597"/>
                  <a:gd name="connsiteX9" fmla="*/ 12499 w 46809"/>
                  <a:gd name="connsiteY9" fmla="*/ 21349 h 259597"/>
                  <a:gd name="connsiteX10" fmla="*/ 22046 w 46809"/>
                  <a:gd name="connsiteY10" fmla="*/ 17082 h 259597"/>
                  <a:gd name="connsiteX11" fmla="*/ 841 w 46809"/>
                  <a:gd name="connsiteY11" fmla="*/ 39503 h 25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809" h="259597">
                    <a:moveTo>
                      <a:pt x="841" y="39503"/>
                    </a:moveTo>
                    <a:cubicBezTo>
                      <a:pt x="-51" y="43798"/>
                      <a:pt x="3816" y="54355"/>
                      <a:pt x="5084" y="63031"/>
                    </a:cubicBezTo>
                    <a:cubicBezTo>
                      <a:pt x="8876" y="89339"/>
                      <a:pt x="12574" y="112242"/>
                      <a:pt x="15672" y="136744"/>
                    </a:cubicBezTo>
                    <a:cubicBezTo>
                      <a:pt x="20056" y="171104"/>
                      <a:pt x="22243" y="220666"/>
                      <a:pt x="31564" y="246738"/>
                    </a:cubicBezTo>
                    <a:cubicBezTo>
                      <a:pt x="33179" y="251913"/>
                      <a:pt x="32212" y="259632"/>
                      <a:pt x="38989" y="259585"/>
                    </a:cubicBezTo>
                    <a:cubicBezTo>
                      <a:pt x="52347" y="246294"/>
                      <a:pt x="44246" y="217563"/>
                      <a:pt x="43232" y="194423"/>
                    </a:cubicBezTo>
                    <a:cubicBezTo>
                      <a:pt x="40369" y="128836"/>
                      <a:pt x="38107" y="63570"/>
                      <a:pt x="36877" y="-12"/>
                    </a:cubicBezTo>
                    <a:cubicBezTo>
                      <a:pt x="31085" y="5910"/>
                      <a:pt x="23426" y="9722"/>
                      <a:pt x="16723" y="14954"/>
                    </a:cubicBezTo>
                    <a:cubicBezTo>
                      <a:pt x="10594" y="19741"/>
                      <a:pt x="2746" y="25209"/>
                      <a:pt x="-220" y="33098"/>
                    </a:cubicBezTo>
                    <a:cubicBezTo>
                      <a:pt x="2943" y="33411"/>
                      <a:pt x="16620" y="21689"/>
                      <a:pt x="12499" y="21349"/>
                    </a:cubicBezTo>
                    <a:cubicBezTo>
                      <a:pt x="15484" y="19741"/>
                      <a:pt x="17399" y="17044"/>
                      <a:pt x="22046" y="17082"/>
                    </a:cubicBezTo>
                    <a:cubicBezTo>
                      <a:pt x="20610" y="25502"/>
                      <a:pt x="2953" y="29154"/>
                      <a:pt x="841" y="39503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6" name="Freeform 175">
                <a:extLst>
                  <a:ext uri="{FF2B5EF4-FFF2-40B4-BE49-F238E27FC236}">
                    <a16:creationId xmlns:a16="http://schemas.microsoft.com/office/drawing/2014/main" id="{373F2F75-E15B-E24C-AC22-67FDE5074359}"/>
                  </a:ext>
                </a:extLst>
              </p:cNvPr>
              <p:cNvSpPr/>
              <p:nvPr/>
            </p:nvSpPr>
            <p:spPr>
              <a:xfrm>
                <a:off x="6136180" y="2432509"/>
                <a:ext cx="664765" cy="1461271"/>
              </a:xfrm>
              <a:custGeom>
                <a:avLst/>
                <a:gdLst>
                  <a:gd name="connsiteX0" fmla="*/ 55033 w 243970"/>
                  <a:gd name="connsiteY0" fmla="*/ 116443 h 536289"/>
                  <a:gd name="connsiteX1" fmla="*/ 57155 w 243970"/>
                  <a:gd name="connsiteY1" fmla="*/ 119631 h 536289"/>
                  <a:gd name="connsiteX2" fmla="*/ 77308 w 243970"/>
                  <a:gd name="connsiteY2" fmla="*/ 92925 h 536289"/>
                  <a:gd name="connsiteX3" fmla="*/ 78360 w 243970"/>
                  <a:gd name="connsiteY3" fmla="*/ 101467 h 536289"/>
                  <a:gd name="connsiteX4" fmla="*/ 78360 w 243970"/>
                  <a:gd name="connsiteY4" fmla="*/ 88658 h 536289"/>
                  <a:gd name="connsiteX5" fmla="*/ 95331 w 243970"/>
                  <a:gd name="connsiteY5" fmla="*/ 176269 h 536289"/>
                  <a:gd name="connsiteX6" fmla="*/ 101677 w 243970"/>
                  <a:gd name="connsiteY6" fmla="*/ 227543 h 536289"/>
                  <a:gd name="connsiteX7" fmla="*/ 81533 w 243970"/>
                  <a:gd name="connsiteY7" fmla="*/ 276680 h 536289"/>
                  <a:gd name="connsiteX8" fmla="*/ 30655 w 243970"/>
                  <a:gd name="connsiteY8" fmla="*/ 189078 h 536289"/>
                  <a:gd name="connsiteX9" fmla="*/ 55033 w 243970"/>
                  <a:gd name="connsiteY9" fmla="*/ 116443 h 536289"/>
                  <a:gd name="connsiteX10" fmla="*/ 99565 w 243970"/>
                  <a:gd name="connsiteY10" fmla="*/ 312998 h 536289"/>
                  <a:gd name="connsiteX11" fmla="*/ 101677 w 243970"/>
                  <a:gd name="connsiteY11" fmla="*/ 286301 h 536289"/>
                  <a:gd name="connsiteX12" fmla="*/ 99565 w 243970"/>
                  <a:gd name="connsiteY12" fmla="*/ 312998 h 536289"/>
                  <a:gd name="connsiteX13" fmla="*/ 118639 w 243970"/>
                  <a:gd name="connsiteY13" fmla="*/ 255309 h 536289"/>
                  <a:gd name="connsiteX14" fmla="*/ 134522 w 243970"/>
                  <a:gd name="connsiteY14" fmla="*/ 258516 h 536289"/>
                  <a:gd name="connsiteX15" fmla="*/ 134522 w 243970"/>
                  <a:gd name="connsiteY15" fmla="*/ 254250 h 536289"/>
                  <a:gd name="connsiteX16" fmla="*/ 112284 w 243970"/>
                  <a:gd name="connsiteY16" fmla="*/ 251043 h 536289"/>
                  <a:gd name="connsiteX17" fmla="*/ 112284 w 243970"/>
                  <a:gd name="connsiteY17" fmla="*/ 249974 h 536289"/>
                  <a:gd name="connsiteX18" fmla="*/ 184357 w 243970"/>
                  <a:gd name="connsiteY18" fmla="*/ 251043 h 536289"/>
                  <a:gd name="connsiteX19" fmla="*/ 121812 w 243970"/>
                  <a:gd name="connsiteY19" fmla="*/ 260654 h 536289"/>
                  <a:gd name="connsiteX20" fmla="*/ 120751 w 243970"/>
                  <a:gd name="connsiteY20" fmla="*/ 265990 h 536289"/>
                  <a:gd name="connsiteX21" fmla="*/ 115457 w 243970"/>
                  <a:gd name="connsiteY21" fmla="*/ 260654 h 536289"/>
                  <a:gd name="connsiteX22" fmla="*/ 103799 w 243970"/>
                  <a:gd name="connsiteY22" fmla="*/ 256378 h 536289"/>
                  <a:gd name="connsiteX23" fmla="*/ 118639 w 243970"/>
                  <a:gd name="connsiteY23" fmla="*/ 255309 h 536289"/>
                  <a:gd name="connsiteX24" fmla="*/ 152564 w 243970"/>
                  <a:gd name="connsiteY24" fmla="*/ 205094 h 536289"/>
                  <a:gd name="connsiteX25" fmla="*/ 151494 w 243970"/>
                  <a:gd name="connsiteY25" fmla="*/ 190147 h 536289"/>
                  <a:gd name="connsiteX26" fmla="*/ 152564 w 243970"/>
                  <a:gd name="connsiteY26" fmla="*/ 205094 h 536289"/>
                  <a:gd name="connsiteX27" fmla="*/ 152564 w 243970"/>
                  <a:gd name="connsiteY27" fmla="*/ 173034 h 536289"/>
                  <a:gd name="connsiteX28" fmla="*/ 144078 w 243970"/>
                  <a:gd name="connsiteY28" fmla="*/ 171974 h 536289"/>
                  <a:gd name="connsiteX29" fmla="*/ 152564 w 243970"/>
                  <a:gd name="connsiteY29" fmla="*/ 173034 h 536289"/>
                  <a:gd name="connsiteX30" fmla="*/ 150442 w 243970"/>
                  <a:gd name="connsiteY30" fmla="*/ 127114 h 536289"/>
                  <a:gd name="connsiteX31" fmla="*/ 150442 w 243970"/>
                  <a:gd name="connsiteY31" fmla="*/ 142089 h 536289"/>
                  <a:gd name="connsiteX32" fmla="*/ 143027 w 243970"/>
                  <a:gd name="connsiteY32" fmla="*/ 141011 h 536289"/>
                  <a:gd name="connsiteX33" fmla="*/ 150442 w 243970"/>
                  <a:gd name="connsiteY33" fmla="*/ 127114 h 536289"/>
                  <a:gd name="connsiteX34" fmla="*/ 181184 w 243970"/>
                  <a:gd name="connsiteY34" fmla="*/ 75849 h 536289"/>
                  <a:gd name="connsiteX35" fmla="*/ 175881 w 243970"/>
                  <a:gd name="connsiteY35" fmla="*/ 148485 h 536289"/>
                  <a:gd name="connsiteX36" fmla="*/ 174811 w 243970"/>
                  <a:gd name="connsiteY36" fmla="*/ 147416 h 536289"/>
                  <a:gd name="connsiteX37" fmla="*/ 181184 w 243970"/>
                  <a:gd name="connsiteY37" fmla="*/ 75849 h 536289"/>
                  <a:gd name="connsiteX38" fmla="*/ 192824 w 243970"/>
                  <a:gd name="connsiteY38" fmla="*/ 56607 h 536289"/>
                  <a:gd name="connsiteX39" fmla="*/ 192824 w 243970"/>
                  <a:gd name="connsiteY39" fmla="*/ 66219 h 536289"/>
                  <a:gd name="connsiteX40" fmla="*/ 192824 w 243970"/>
                  <a:gd name="connsiteY40" fmla="*/ 56607 h 536289"/>
                  <a:gd name="connsiteX41" fmla="*/ 199208 w 243970"/>
                  <a:gd name="connsiteY41" fmla="*/ 123907 h 536289"/>
                  <a:gd name="connsiteX42" fmla="*/ 201320 w 243970"/>
                  <a:gd name="connsiteY42" fmla="*/ 118571 h 536289"/>
                  <a:gd name="connsiteX43" fmla="*/ 199208 w 243970"/>
                  <a:gd name="connsiteY43" fmla="*/ 123907 h 536289"/>
                  <a:gd name="connsiteX44" fmla="*/ 209787 w 243970"/>
                  <a:gd name="connsiteY44" fmla="*/ 258516 h 536289"/>
                  <a:gd name="connsiteX45" fmla="*/ 90028 w 243970"/>
                  <a:gd name="connsiteY45" fmla="*/ 363212 h 536289"/>
                  <a:gd name="connsiteX46" fmla="*/ 209787 w 243970"/>
                  <a:gd name="connsiteY46" fmla="*/ 258516 h 536289"/>
                  <a:gd name="connsiteX47" fmla="*/ 211917 w 243970"/>
                  <a:gd name="connsiteY47" fmla="*/ 14954 h 536289"/>
                  <a:gd name="connsiteX48" fmla="*/ 209787 w 243970"/>
                  <a:gd name="connsiteY48" fmla="*/ 36305 h 536289"/>
                  <a:gd name="connsiteX49" fmla="*/ 211917 w 243970"/>
                  <a:gd name="connsiteY49" fmla="*/ 14954 h 536289"/>
                  <a:gd name="connsiteX50" fmla="*/ 222515 w 243970"/>
                  <a:gd name="connsiteY50" fmla="*/ 413418 h 536289"/>
                  <a:gd name="connsiteX51" fmla="*/ 221455 w 243970"/>
                  <a:gd name="connsiteY51" fmla="*/ 387780 h 536289"/>
                  <a:gd name="connsiteX52" fmla="*/ 222515 w 243970"/>
                  <a:gd name="connsiteY52" fmla="*/ 413418 h 536289"/>
                  <a:gd name="connsiteX53" fmla="*/ 198147 w 243970"/>
                  <a:gd name="connsiteY53" fmla="*/ 333299 h 536289"/>
                  <a:gd name="connsiteX54" fmla="*/ 204502 w 243970"/>
                  <a:gd name="connsiteY54" fmla="*/ 364281 h 536289"/>
                  <a:gd name="connsiteX55" fmla="*/ 198147 w 243970"/>
                  <a:gd name="connsiteY55" fmla="*/ 333299 h 536289"/>
                  <a:gd name="connsiteX56" fmla="*/ 157849 w 243970"/>
                  <a:gd name="connsiteY56" fmla="*/ 443321 h 536289"/>
                  <a:gd name="connsiteX57" fmla="*/ 137714 w 243970"/>
                  <a:gd name="connsiteY57" fmla="*/ 443321 h 536289"/>
                  <a:gd name="connsiteX58" fmla="*/ 153624 w 243970"/>
                  <a:gd name="connsiteY58" fmla="*/ 442262 h 536289"/>
                  <a:gd name="connsiteX59" fmla="*/ 157849 w 243970"/>
                  <a:gd name="connsiteY59" fmla="*/ 443321 h 536289"/>
                  <a:gd name="connsiteX60" fmla="*/ 136662 w 243970"/>
                  <a:gd name="connsiteY60" fmla="*/ 408063 h 536289"/>
                  <a:gd name="connsiteX61" fmla="*/ 137714 w 243970"/>
                  <a:gd name="connsiteY61" fmla="*/ 418763 h 536289"/>
                  <a:gd name="connsiteX62" fmla="*/ 136662 w 243970"/>
                  <a:gd name="connsiteY62" fmla="*/ 408063 h 536289"/>
                  <a:gd name="connsiteX63" fmla="*/ 152564 w 243970"/>
                  <a:gd name="connsiteY63" fmla="*/ 409132 h 536289"/>
                  <a:gd name="connsiteX64" fmla="*/ 154685 w 243970"/>
                  <a:gd name="connsiteY64" fmla="*/ 419813 h 536289"/>
                  <a:gd name="connsiteX65" fmla="*/ 152564 w 243970"/>
                  <a:gd name="connsiteY65" fmla="*/ 409132 h 536289"/>
                  <a:gd name="connsiteX66" fmla="*/ 50800 w 243970"/>
                  <a:gd name="connsiteY66" fmla="*/ 283094 h 536289"/>
                  <a:gd name="connsiteX67" fmla="*/ 65641 w 243970"/>
                  <a:gd name="connsiteY67" fmla="*/ 312998 h 536289"/>
                  <a:gd name="connsiteX68" fmla="*/ 40183 w 243970"/>
                  <a:gd name="connsiteY68" fmla="*/ 338616 h 536289"/>
                  <a:gd name="connsiteX69" fmla="*/ 69874 w 243970"/>
                  <a:gd name="connsiteY69" fmla="*/ 358927 h 536289"/>
                  <a:gd name="connsiteX70" fmla="*/ 69874 w 243970"/>
                  <a:gd name="connsiteY70" fmla="*/ 373893 h 536289"/>
                  <a:gd name="connsiteX71" fmla="*/ 90206 w 243970"/>
                  <a:gd name="connsiteY71" fmla="*/ 354821 h 536289"/>
                  <a:gd name="connsiteX72" fmla="*/ 99790 w 243970"/>
                  <a:gd name="connsiteY72" fmla="*/ 344916 h 536289"/>
                  <a:gd name="connsiteX73" fmla="*/ 118639 w 243970"/>
                  <a:gd name="connsiteY73" fmla="*/ 327954 h 536289"/>
                  <a:gd name="connsiteX74" fmla="*/ 99790 w 243970"/>
                  <a:gd name="connsiteY74" fmla="*/ 344916 h 536289"/>
                  <a:gd name="connsiteX75" fmla="*/ 90206 w 243970"/>
                  <a:gd name="connsiteY75" fmla="*/ 354821 h 536289"/>
                  <a:gd name="connsiteX76" fmla="*/ 87906 w 243970"/>
                  <a:gd name="connsiteY76" fmla="*/ 360005 h 536289"/>
                  <a:gd name="connsiteX77" fmla="*/ 85776 w 243970"/>
                  <a:gd name="connsiteY77" fmla="*/ 379219 h 536289"/>
                  <a:gd name="connsiteX78" fmla="*/ 86836 w 243970"/>
                  <a:gd name="connsiteY78" fmla="*/ 361065 h 536289"/>
                  <a:gd name="connsiteX79" fmla="*/ 71995 w 243970"/>
                  <a:gd name="connsiteY79" fmla="*/ 397383 h 536289"/>
                  <a:gd name="connsiteX80" fmla="*/ 214030 w 243970"/>
                  <a:gd name="connsiteY80" fmla="*/ 269197 h 536289"/>
                  <a:gd name="connsiteX81" fmla="*/ 87906 w 243970"/>
                  <a:gd name="connsiteY81" fmla="*/ 384564 h 536289"/>
                  <a:gd name="connsiteX82" fmla="*/ 73056 w 243970"/>
                  <a:gd name="connsiteY82" fmla="*/ 404866 h 536289"/>
                  <a:gd name="connsiteX83" fmla="*/ 218282 w 243970"/>
                  <a:gd name="connsiteY83" fmla="*/ 280965 h 536289"/>
                  <a:gd name="connsiteX84" fmla="*/ 91079 w 243970"/>
                  <a:gd name="connsiteY84" fmla="*/ 392047 h 536289"/>
                  <a:gd name="connsiteX85" fmla="*/ 75178 w 243970"/>
                  <a:gd name="connsiteY85" fmla="*/ 420910 h 536289"/>
                  <a:gd name="connsiteX86" fmla="*/ 225688 w 243970"/>
                  <a:gd name="connsiteY86" fmla="*/ 289498 h 536289"/>
                  <a:gd name="connsiteX87" fmla="*/ 147260 w 243970"/>
                  <a:gd name="connsiteY87" fmla="*/ 356808 h 536289"/>
                  <a:gd name="connsiteX88" fmla="*/ 144078 w 243970"/>
                  <a:gd name="connsiteY88" fmla="*/ 355748 h 536289"/>
                  <a:gd name="connsiteX89" fmla="*/ 76248 w 243970"/>
                  <a:gd name="connsiteY89" fmla="*/ 426227 h 536289"/>
                  <a:gd name="connsiteX90" fmla="*/ 79411 w 243970"/>
                  <a:gd name="connsiteY90" fmla="*/ 454011 h 536289"/>
                  <a:gd name="connsiteX91" fmla="*/ 92149 w 243970"/>
                  <a:gd name="connsiteY91" fmla="*/ 459366 h 536289"/>
                  <a:gd name="connsiteX92" fmla="*/ 104850 w 243970"/>
                  <a:gd name="connsiteY92" fmla="*/ 536277 h 536289"/>
                  <a:gd name="connsiteX93" fmla="*/ 145129 w 243970"/>
                  <a:gd name="connsiteY93" fmla="*/ 499950 h 536289"/>
                  <a:gd name="connsiteX94" fmla="*/ 144078 w 243970"/>
                  <a:gd name="connsiteY94" fmla="*/ 460425 h 536289"/>
                  <a:gd name="connsiteX95" fmla="*/ 166334 w 243970"/>
                  <a:gd name="connsiteY95" fmla="*/ 461494 h 536289"/>
                  <a:gd name="connsiteX96" fmla="*/ 169526 w 243970"/>
                  <a:gd name="connsiteY96" fmla="*/ 486072 h 536289"/>
                  <a:gd name="connsiteX97" fmla="*/ 209787 w 243970"/>
                  <a:gd name="connsiteY97" fmla="*/ 457218 h 536289"/>
                  <a:gd name="connsiteX98" fmla="*/ 188600 w 243970"/>
                  <a:gd name="connsiteY98" fmla="*/ 473225 h 536289"/>
                  <a:gd name="connsiteX99" fmla="*/ 171629 w 243970"/>
                  <a:gd name="connsiteY99" fmla="*/ 505286 h 536289"/>
                  <a:gd name="connsiteX100" fmla="*/ 214030 w 243970"/>
                  <a:gd name="connsiteY100" fmla="*/ 472156 h 536289"/>
                  <a:gd name="connsiteX101" fmla="*/ 212978 w 243970"/>
                  <a:gd name="connsiteY101" fmla="*/ 456159 h 536289"/>
                  <a:gd name="connsiteX102" fmla="*/ 236286 w 243970"/>
                  <a:gd name="connsiteY102" fmla="*/ 451873 h 536289"/>
                  <a:gd name="connsiteX103" fmla="*/ 242660 w 243970"/>
                  <a:gd name="connsiteY103" fmla="*/ 390987 h 536289"/>
                  <a:gd name="connsiteX104" fmla="*/ 242660 w 243970"/>
                  <a:gd name="connsiteY104" fmla="*/ 340773 h 536289"/>
                  <a:gd name="connsiteX105" fmla="*/ 237356 w 243970"/>
                  <a:gd name="connsiteY105" fmla="*/ 319412 h 536289"/>
                  <a:gd name="connsiteX106" fmla="*/ 226758 w 243970"/>
                  <a:gd name="connsiteY106" fmla="*/ 265990 h 536289"/>
                  <a:gd name="connsiteX107" fmla="*/ 208726 w 243970"/>
                  <a:gd name="connsiteY107" fmla="*/ 218991 h 536289"/>
                  <a:gd name="connsiteX108" fmla="*/ 211917 w 243970"/>
                  <a:gd name="connsiteY108" fmla="*/ 95063 h 536289"/>
                  <a:gd name="connsiteX109" fmla="*/ 222515 w 243970"/>
                  <a:gd name="connsiteY109" fmla="*/ 110029 h 536289"/>
                  <a:gd name="connsiteX110" fmla="*/ 228880 w 243970"/>
                  <a:gd name="connsiteY110" fmla="*/ 13875 h 536289"/>
                  <a:gd name="connsiteX111" fmla="*/ 206614 w 243970"/>
                  <a:gd name="connsiteY111" fmla="*/ -12 h 536289"/>
                  <a:gd name="connsiteX112" fmla="*/ 167386 w 243970"/>
                  <a:gd name="connsiteY112" fmla="*/ 3214 h 536289"/>
                  <a:gd name="connsiteX113" fmla="*/ 159979 w 243970"/>
                  <a:gd name="connsiteY113" fmla="*/ 105762 h 536289"/>
                  <a:gd name="connsiteX114" fmla="*/ 147260 w 243970"/>
                  <a:gd name="connsiteY114" fmla="*/ 47005 h 536289"/>
                  <a:gd name="connsiteX115" fmla="*/ 140896 w 243970"/>
                  <a:gd name="connsiteY115" fmla="*/ 28832 h 536289"/>
                  <a:gd name="connsiteX116" fmla="*/ 141947 w 243970"/>
                  <a:gd name="connsiteY116" fmla="*/ 102536 h 536289"/>
                  <a:gd name="connsiteX117" fmla="*/ 114406 w 243970"/>
                  <a:gd name="connsiteY117" fmla="*/ 7471 h 536289"/>
                  <a:gd name="connsiteX118" fmla="*/ 64570 w 243970"/>
                  <a:gd name="connsiteY118" fmla="*/ 9609 h 536289"/>
                  <a:gd name="connsiteX119" fmla="*/ 75178 w 243970"/>
                  <a:gd name="connsiteY119" fmla="*/ 72642 h 536289"/>
                  <a:gd name="connsiteX120" fmla="*/ 63519 w 243970"/>
                  <a:gd name="connsiteY120" fmla="*/ 21358 h 536289"/>
                  <a:gd name="connsiteX121" fmla="*/ 67752 w 243970"/>
                  <a:gd name="connsiteY121" fmla="*/ 82254 h 536289"/>
                  <a:gd name="connsiteX122" fmla="*/ 60337 w 243970"/>
                  <a:gd name="connsiteY122" fmla="*/ 16023 h 536289"/>
                  <a:gd name="connsiteX123" fmla="*/ 55033 w 243970"/>
                  <a:gd name="connsiteY123" fmla="*/ 102536 h 536289"/>
                  <a:gd name="connsiteX124" fmla="*/ 50800 w 243970"/>
                  <a:gd name="connsiteY124" fmla="*/ 33098 h 536289"/>
                  <a:gd name="connsiteX125" fmla="*/ 48669 w 243970"/>
                  <a:gd name="connsiteY125" fmla="*/ 111098 h 536289"/>
                  <a:gd name="connsiteX126" fmla="*/ 42314 w 243970"/>
                  <a:gd name="connsiteY126" fmla="*/ 55529 h 536289"/>
                  <a:gd name="connsiteX127" fmla="*/ -96 w 243970"/>
                  <a:gd name="connsiteY127" fmla="*/ 185890 h 536289"/>
                  <a:gd name="connsiteX128" fmla="*/ 14763 w 243970"/>
                  <a:gd name="connsiteY128" fmla="*/ 229672 h 536289"/>
                  <a:gd name="connsiteX129" fmla="*/ 50800 w 243970"/>
                  <a:gd name="connsiteY129" fmla="*/ 283094 h 536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243970" h="536289">
                    <a:moveTo>
                      <a:pt x="55033" y="116443"/>
                    </a:moveTo>
                    <a:cubicBezTo>
                      <a:pt x="57295" y="115941"/>
                      <a:pt x="57051" y="117975"/>
                      <a:pt x="57155" y="119631"/>
                    </a:cubicBezTo>
                    <a:cubicBezTo>
                      <a:pt x="63266" y="110114"/>
                      <a:pt x="67818" y="99027"/>
                      <a:pt x="77308" y="92925"/>
                    </a:cubicBezTo>
                    <a:cubicBezTo>
                      <a:pt x="76492" y="96945"/>
                      <a:pt x="78585" y="98043"/>
                      <a:pt x="78360" y="101467"/>
                    </a:cubicBezTo>
                    <a:cubicBezTo>
                      <a:pt x="81044" y="98696"/>
                      <a:pt x="76877" y="93757"/>
                      <a:pt x="78360" y="88658"/>
                    </a:cubicBezTo>
                    <a:cubicBezTo>
                      <a:pt x="82011" y="119849"/>
                      <a:pt x="89530" y="147463"/>
                      <a:pt x="95331" y="176269"/>
                    </a:cubicBezTo>
                    <a:cubicBezTo>
                      <a:pt x="98636" y="192796"/>
                      <a:pt x="103423" y="212369"/>
                      <a:pt x="101677" y="227543"/>
                    </a:cubicBezTo>
                    <a:cubicBezTo>
                      <a:pt x="99565" y="245906"/>
                      <a:pt x="81420" y="256142"/>
                      <a:pt x="81533" y="276680"/>
                    </a:cubicBezTo>
                    <a:cubicBezTo>
                      <a:pt x="65781" y="246265"/>
                      <a:pt x="47073" y="218812"/>
                      <a:pt x="30655" y="189078"/>
                    </a:cubicBezTo>
                    <a:cubicBezTo>
                      <a:pt x="33500" y="159544"/>
                      <a:pt x="53963" y="147737"/>
                      <a:pt x="55033" y="116443"/>
                    </a:cubicBezTo>
                    <a:close/>
                    <a:moveTo>
                      <a:pt x="99565" y="312998"/>
                    </a:moveTo>
                    <a:cubicBezTo>
                      <a:pt x="96589" y="304635"/>
                      <a:pt x="101179" y="294692"/>
                      <a:pt x="101677" y="286301"/>
                    </a:cubicBezTo>
                    <a:cubicBezTo>
                      <a:pt x="103855" y="293841"/>
                      <a:pt x="99640" y="304152"/>
                      <a:pt x="99565" y="312998"/>
                    </a:cubicBezTo>
                    <a:close/>
                    <a:moveTo>
                      <a:pt x="118639" y="255309"/>
                    </a:moveTo>
                    <a:cubicBezTo>
                      <a:pt x="119296" y="261052"/>
                      <a:pt x="129115" y="257570"/>
                      <a:pt x="134522" y="258516"/>
                    </a:cubicBezTo>
                    <a:lnTo>
                      <a:pt x="134522" y="254250"/>
                    </a:lnTo>
                    <a:cubicBezTo>
                      <a:pt x="128449" y="251837"/>
                      <a:pt x="119963" y="251837"/>
                      <a:pt x="112284" y="251043"/>
                    </a:cubicBezTo>
                    <a:cubicBezTo>
                      <a:pt x="110191" y="250059"/>
                      <a:pt x="110191" y="247457"/>
                      <a:pt x="112284" y="249974"/>
                    </a:cubicBezTo>
                    <a:cubicBezTo>
                      <a:pt x="134672" y="252490"/>
                      <a:pt x="167442" y="256482"/>
                      <a:pt x="184357" y="251043"/>
                    </a:cubicBezTo>
                    <a:cubicBezTo>
                      <a:pt x="167010" y="257769"/>
                      <a:pt x="146509" y="261326"/>
                      <a:pt x="121812" y="260654"/>
                    </a:cubicBezTo>
                    <a:cubicBezTo>
                      <a:pt x="117963" y="261326"/>
                      <a:pt x="124281" y="265649"/>
                      <a:pt x="120751" y="265990"/>
                    </a:cubicBezTo>
                    <a:cubicBezTo>
                      <a:pt x="115429" y="267797"/>
                      <a:pt x="117043" y="262603"/>
                      <a:pt x="115457" y="260654"/>
                    </a:cubicBezTo>
                    <a:cubicBezTo>
                      <a:pt x="110623" y="260172"/>
                      <a:pt x="107581" y="257911"/>
                      <a:pt x="103799" y="256378"/>
                    </a:cubicBezTo>
                    <a:cubicBezTo>
                      <a:pt x="108576" y="253871"/>
                      <a:pt x="114809" y="261988"/>
                      <a:pt x="118639" y="255309"/>
                    </a:cubicBezTo>
                    <a:close/>
                    <a:moveTo>
                      <a:pt x="152564" y="205094"/>
                    </a:moveTo>
                    <a:cubicBezTo>
                      <a:pt x="142276" y="208273"/>
                      <a:pt x="140079" y="187565"/>
                      <a:pt x="151494" y="190147"/>
                    </a:cubicBezTo>
                    <a:cubicBezTo>
                      <a:pt x="154779" y="192465"/>
                      <a:pt x="156403" y="201963"/>
                      <a:pt x="152564" y="205094"/>
                    </a:cubicBezTo>
                    <a:close/>
                    <a:moveTo>
                      <a:pt x="152564" y="173034"/>
                    </a:moveTo>
                    <a:cubicBezTo>
                      <a:pt x="148912" y="173526"/>
                      <a:pt x="146622" y="172636"/>
                      <a:pt x="144078" y="171974"/>
                    </a:cubicBezTo>
                    <a:cubicBezTo>
                      <a:pt x="132166" y="147936"/>
                      <a:pt x="162899" y="151701"/>
                      <a:pt x="152564" y="173034"/>
                    </a:cubicBezTo>
                    <a:close/>
                    <a:moveTo>
                      <a:pt x="150442" y="127114"/>
                    </a:moveTo>
                    <a:cubicBezTo>
                      <a:pt x="153071" y="129867"/>
                      <a:pt x="153840" y="139526"/>
                      <a:pt x="150442" y="142089"/>
                    </a:cubicBezTo>
                    <a:cubicBezTo>
                      <a:pt x="146997" y="142695"/>
                      <a:pt x="145514" y="141352"/>
                      <a:pt x="143027" y="141011"/>
                    </a:cubicBezTo>
                    <a:cubicBezTo>
                      <a:pt x="140248" y="134796"/>
                      <a:pt x="141534" y="121561"/>
                      <a:pt x="150442" y="127114"/>
                    </a:cubicBezTo>
                    <a:close/>
                    <a:moveTo>
                      <a:pt x="181184" y="75849"/>
                    </a:moveTo>
                    <a:cubicBezTo>
                      <a:pt x="180706" y="97078"/>
                      <a:pt x="174876" y="122176"/>
                      <a:pt x="175881" y="148485"/>
                    </a:cubicBezTo>
                    <a:cubicBezTo>
                      <a:pt x="176388" y="153508"/>
                      <a:pt x="173966" y="151067"/>
                      <a:pt x="174811" y="147416"/>
                    </a:cubicBezTo>
                    <a:cubicBezTo>
                      <a:pt x="174830" y="121419"/>
                      <a:pt x="173356" y="93965"/>
                      <a:pt x="181184" y="75849"/>
                    </a:cubicBezTo>
                    <a:close/>
                    <a:moveTo>
                      <a:pt x="192824" y="56607"/>
                    </a:moveTo>
                    <a:cubicBezTo>
                      <a:pt x="195462" y="58300"/>
                      <a:pt x="193266" y="64081"/>
                      <a:pt x="192824" y="66219"/>
                    </a:cubicBezTo>
                    <a:cubicBezTo>
                      <a:pt x="191125" y="63286"/>
                      <a:pt x="190018" y="58537"/>
                      <a:pt x="192824" y="56607"/>
                    </a:cubicBezTo>
                    <a:close/>
                    <a:moveTo>
                      <a:pt x="199208" y="123907"/>
                    </a:moveTo>
                    <a:cubicBezTo>
                      <a:pt x="200756" y="123008"/>
                      <a:pt x="200728" y="120473"/>
                      <a:pt x="201320" y="118571"/>
                    </a:cubicBezTo>
                    <a:cubicBezTo>
                      <a:pt x="203385" y="118552"/>
                      <a:pt x="197959" y="144540"/>
                      <a:pt x="199208" y="123907"/>
                    </a:cubicBezTo>
                    <a:close/>
                    <a:moveTo>
                      <a:pt x="209787" y="258516"/>
                    </a:moveTo>
                    <a:cubicBezTo>
                      <a:pt x="171713" y="290993"/>
                      <a:pt x="126158" y="325192"/>
                      <a:pt x="90028" y="363212"/>
                    </a:cubicBezTo>
                    <a:cubicBezTo>
                      <a:pt x="122798" y="325381"/>
                      <a:pt x="167789" y="290605"/>
                      <a:pt x="209787" y="258516"/>
                    </a:cubicBezTo>
                    <a:close/>
                    <a:moveTo>
                      <a:pt x="211917" y="14954"/>
                    </a:moveTo>
                    <a:cubicBezTo>
                      <a:pt x="216480" y="19135"/>
                      <a:pt x="212293" y="30128"/>
                      <a:pt x="209787" y="36305"/>
                    </a:cubicBezTo>
                    <a:cubicBezTo>
                      <a:pt x="207139" y="30062"/>
                      <a:pt x="212077" y="22248"/>
                      <a:pt x="211917" y="14954"/>
                    </a:cubicBezTo>
                    <a:close/>
                    <a:moveTo>
                      <a:pt x="222515" y="413418"/>
                    </a:moveTo>
                    <a:cubicBezTo>
                      <a:pt x="223332" y="403664"/>
                      <a:pt x="221060" y="397089"/>
                      <a:pt x="221455" y="387780"/>
                    </a:cubicBezTo>
                    <a:cubicBezTo>
                      <a:pt x="222600" y="394261"/>
                      <a:pt x="227631" y="407675"/>
                      <a:pt x="222515" y="413418"/>
                    </a:cubicBezTo>
                    <a:close/>
                    <a:moveTo>
                      <a:pt x="198147" y="333299"/>
                    </a:moveTo>
                    <a:cubicBezTo>
                      <a:pt x="201930" y="341927"/>
                      <a:pt x="202624" y="353705"/>
                      <a:pt x="204502" y="364281"/>
                    </a:cubicBezTo>
                    <a:cubicBezTo>
                      <a:pt x="201733" y="358870"/>
                      <a:pt x="199151" y="344027"/>
                      <a:pt x="198147" y="333299"/>
                    </a:cubicBezTo>
                    <a:close/>
                    <a:moveTo>
                      <a:pt x="157849" y="443321"/>
                    </a:moveTo>
                    <a:lnTo>
                      <a:pt x="137714" y="443321"/>
                    </a:lnTo>
                    <a:cubicBezTo>
                      <a:pt x="139460" y="436179"/>
                      <a:pt x="149494" y="439906"/>
                      <a:pt x="153624" y="442262"/>
                    </a:cubicBezTo>
                    <a:cubicBezTo>
                      <a:pt x="160909" y="441439"/>
                      <a:pt x="170418" y="443586"/>
                      <a:pt x="157849" y="443321"/>
                    </a:cubicBezTo>
                    <a:close/>
                    <a:moveTo>
                      <a:pt x="136662" y="408063"/>
                    </a:moveTo>
                    <a:cubicBezTo>
                      <a:pt x="137695" y="410305"/>
                      <a:pt x="139384" y="417334"/>
                      <a:pt x="137714" y="418763"/>
                    </a:cubicBezTo>
                    <a:cubicBezTo>
                      <a:pt x="132541" y="417921"/>
                      <a:pt x="137638" y="411544"/>
                      <a:pt x="136662" y="408063"/>
                    </a:cubicBezTo>
                    <a:close/>
                    <a:moveTo>
                      <a:pt x="152564" y="409132"/>
                    </a:moveTo>
                    <a:cubicBezTo>
                      <a:pt x="154159" y="411790"/>
                      <a:pt x="154601" y="415631"/>
                      <a:pt x="154685" y="419813"/>
                    </a:cubicBezTo>
                    <a:cubicBezTo>
                      <a:pt x="150987" y="419283"/>
                      <a:pt x="153118" y="412831"/>
                      <a:pt x="152564" y="409132"/>
                    </a:cubicBezTo>
                    <a:close/>
                    <a:moveTo>
                      <a:pt x="50800" y="283094"/>
                    </a:moveTo>
                    <a:cubicBezTo>
                      <a:pt x="56188" y="291211"/>
                      <a:pt x="66786" y="304029"/>
                      <a:pt x="65641" y="312998"/>
                    </a:cubicBezTo>
                    <a:cubicBezTo>
                      <a:pt x="64148" y="324709"/>
                      <a:pt x="41685" y="328039"/>
                      <a:pt x="40183" y="338616"/>
                    </a:cubicBezTo>
                    <a:cubicBezTo>
                      <a:pt x="38005" y="354405"/>
                      <a:pt x="54667" y="358643"/>
                      <a:pt x="69874" y="358927"/>
                    </a:cubicBezTo>
                    <a:lnTo>
                      <a:pt x="69874" y="373893"/>
                    </a:lnTo>
                    <a:cubicBezTo>
                      <a:pt x="76877" y="368368"/>
                      <a:pt x="83607" y="361632"/>
                      <a:pt x="90206" y="354821"/>
                    </a:cubicBezTo>
                    <a:cubicBezTo>
                      <a:pt x="92525" y="351046"/>
                      <a:pt x="96017" y="347887"/>
                      <a:pt x="99790" y="344916"/>
                    </a:cubicBezTo>
                    <a:cubicBezTo>
                      <a:pt x="106108" y="338474"/>
                      <a:pt x="112359" y="332457"/>
                      <a:pt x="118639" y="327954"/>
                    </a:cubicBezTo>
                    <a:cubicBezTo>
                      <a:pt x="114988" y="334520"/>
                      <a:pt x="106877" y="339363"/>
                      <a:pt x="99790" y="344916"/>
                    </a:cubicBezTo>
                    <a:cubicBezTo>
                      <a:pt x="96617" y="348161"/>
                      <a:pt x="93426" y="351491"/>
                      <a:pt x="90206" y="354821"/>
                    </a:cubicBezTo>
                    <a:cubicBezTo>
                      <a:pt x="89202" y="356429"/>
                      <a:pt x="88404" y="358142"/>
                      <a:pt x="87906" y="360005"/>
                    </a:cubicBezTo>
                    <a:cubicBezTo>
                      <a:pt x="86404" y="365473"/>
                      <a:pt x="90535" y="373524"/>
                      <a:pt x="85776" y="379219"/>
                    </a:cubicBezTo>
                    <a:cubicBezTo>
                      <a:pt x="85757" y="372777"/>
                      <a:pt x="85438" y="366088"/>
                      <a:pt x="86836" y="361065"/>
                    </a:cubicBezTo>
                    <a:cubicBezTo>
                      <a:pt x="77618" y="365038"/>
                      <a:pt x="66288" y="377876"/>
                      <a:pt x="71995" y="397383"/>
                    </a:cubicBezTo>
                    <a:cubicBezTo>
                      <a:pt x="117700" y="353005"/>
                      <a:pt x="162091" y="307293"/>
                      <a:pt x="214030" y="269197"/>
                    </a:cubicBezTo>
                    <a:cubicBezTo>
                      <a:pt x="169742" y="305240"/>
                      <a:pt x="127078" y="345058"/>
                      <a:pt x="87906" y="384564"/>
                    </a:cubicBezTo>
                    <a:cubicBezTo>
                      <a:pt x="82349" y="390155"/>
                      <a:pt x="74164" y="396200"/>
                      <a:pt x="73056" y="404866"/>
                    </a:cubicBezTo>
                    <a:cubicBezTo>
                      <a:pt x="118855" y="365208"/>
                      <a:pt x="164926" y="316536"/>
                      <a:pt x="218282" y="280965"/>
                    </a:cubicBezTo>
                    <a:cubicBezTo>
                      <a:pt x="176791" y="314445"/>
                      <a:pt x="130504" y="353090"/>
                      <a:pt x="91079" y="392047"/>
                    </a:cubicBezTo>
                    <a:cubicBezTo>
                      <a:pt x="81908" y="401100"/>
                      <a:pt x="70109" y="406966"/>
                      <a:pt x="75178" y="420910"/>
                    </a:cubicBezTo>
                    <a:cubicBezTo>
                      <a:pt x="122338" y="374792"/>
                      <a:pt x="170155" y="323602"/>
                      <a:pt x="225688" y="289498"/>
                    </a:cubicBezTo>
                    <a:cubicBezTo>
                      <a:pt x="200531" y="312903"/>
                      <a:pt x="167649" y="328550"/>
                      <a:pt x="147260" y="356808"/>
                    </a:cubicBezTo>
                    <a:cubicBezTo>
                      <a:pt x="147983" y="353241"/>
                      <a:pt x="145064" y="355076"/>
                      <a:pt x="144078" y="355748"/>
                    </a:cubicBezTo>
                    <a:cubicBezTo>
                      <a:pt x="121981" y="379749"/>
                      <a:pt x="95960" y="399833"/>
                      <a:pt x="76248" y="426227"/>
                    </a:cubicBezTo>
                    <a:cubicBezTo>
                      <a:pt x="78031" y="435327"/>
                      <a:pt x="81279" y="444182"/>
                      <a:pt x="79411" y="454011"/>
                    </a:cubicBezTo>
                    <a:cubicBezTo>
                      <a:pt x="81805" y="457663"/>
                      <a:pt x="88366" y="457105"/>
                      <a:pt x="92149" y="459366"/>
                    </a:cubicBezTo>
                    <a:cubicBezTo>
                      <a:pt x="97481" y="483887"/>
                      <a:pt x="102118" y="509108"/>
                      <a:pt x="104850" y="536277"/>
                    </a:cubicBezTo>
                    <a:cubicBezTo>
                      <a:pt x="117372" y="527498"/>
                      <a:pt x="132203" y="511832"/>
                      <a:pt x="145129" y="499950"/>
                    </a:cubicBezTo>
                    <a:cubicBezTo>
                      <a:pt x="145946" y="485590"/>
                      <a:pt x="143749" y="474285"/>
                      <a:pt x="144078" y="460425"/>
                    </a:cubicBezTo>
                    <a:cubicBezTo>
                      <a:pt x="151165" y="461116"/>
                      <a:pt x="161040" y="459016"/>
                      <a:pt x="166334" y="461494"/>
                    </a:cubicBezTo>
                    <a:cubicBezTo>
                      <a:pt x="168493" y="468580"/>
                      <a:pt x="167527" y="478807"/>
                      <a:pt x="169526" y="486072"/>
                    </a:cubicBezTo>
                    <a:cubicBezTo>
                      <a:pt x="181260" y="479724"/>
                      <a:pt x="197677" y="463150"/>
                      <a:pt x="209787" y="457218"/>
                    </a:cubicBezTo>
                    <a:cubicBezTo>
                      <a:pt x="204455" y="461580"/>
                      <a:pt x="196851" y="466603"/>
                      <a:pt x="188600" y="473225"/>
                    </a:cubicBezTo>
                    <a:cubicBezTo>
                      <a:pt x="177880" y="481862"/>
                      <a:pt x="164626" y="488380"/>
                      <a:pt x="171629" y="505286"/>
                    </a:cubicBezTo>
                    <a:cubicBezTo>
                      <a:pt x="186329" y="494813"/>
                      <a:pt x="200334" y="483650"/>
                      <a:pt x="214030" y="472156"/>
                    </a:cubicBezTo>
                    <a:cubicBezTo>
                      <a:pt x="212856" y="467653"/>
                      <a:pt x="212809" y="462015"/>
                      <a:pt x="212978" y="456159"/>
                    </a:cubicBezTo>
                    <a:cubicBezTo>
                      <a:pt x="222628" y="456613"/>
                      <a:pt x="230447" y="455232"/>
                      <a:pt x="236286" y="451873"/>
                    </a:cubicBezTo>
                    <a:cubicBezTo>
                      <a:pt x="242416" y="433208"/>
                      <a:pt x="241055" y="412226"/>
                      <a:pt x="242660" y="390987"/>
                    </a:cubicBezTo>
                    <a:cubicBezTo>
                      <a:pt x="243946" y="374044"/>
                      <a:pt x="244274" y="355341"/>
                      <a:pt x="242660" y="340773"/>
                    </a:cubicBezTo>
                    <a:cubicBezTo>
                      <a:pt x="241815" y="333138"/>
                      <a:pt x="238342" y="326459"/>
                      <a:pt x="237356" y="319412"/>
                    </a:cubicBezTo>
                    <a:cubicBezTo>
                      <a:pt x="234596" y="299668"/>
                      <a:pt x="232634" y="283661"/>
                      <a:pt x="226758" y="265990"/>
                    </a:cubicBezTo>
                    <a:cubicBezTo>
                      <a:pt x="221558" y="250390"/>
                      <a:pt x="214086" y="235263"/>
                      <a:pt x="208726" y="218991"/>
                    </a:cubicBezTo>
                    <a:cubicBezTo>
                      <a:pt x="196758" y="182428"/>
                      <a:pt x="208604" y="138551"/>
                      <a:pt x="211917" y="95063"/>
                    </a:cubicBezTo>
                    <a:cubicBezTo>
                      <a:pt x="217146" y="98336"/>
                      <a:pt x="217634" y="106396"/>
                      <a:pt x="222515" y="110029"/>
                    </a:cubicBezTo>
                    <a:cubicBezTo>
                      <a:pt x="222074" y="75376"/>
                      <a:pt x="222938" y="42086"/>
                      <a:pt x="228880" y="13875"/>
                    </a:cubicBezTo>
                    <a:cubicBezTo>
                      <a:pt x="224731" y="3989"/>
                      <a:pt x="212359" y="6411"/>
                      <a:pt x="206614" y="-12"/>
                    </a:cubicBezTo>
                    <a:cubicBezTo>
                      <a:pt x="194354" y="1899"/>
                      <a:pt x="180837" y="2495"/>
                      <a:pt x="167386" y="3214"/>
                    </a:cubicBezTo>
                    <a:cubicBezTo>
                      <a:pt x="167376" y="39863"/>
                      <a:pt x="162195" y="71308"/>
                      <a:pt x="159979" y="105762"/>
                    </a:cubicBezTo>
                    <a:cubicBezTo>
                      <a:pt x="155098" y="88138"/>
                      <a:pt x="150611" y="64658"/>
                      <a:pt x="147260" y="47005"/>
                    </a:cubicBezTo>
                    <a:cubicBezTo>
                      <a:pt x="146077" y="40771"/>
                      <a:pt x="147833" y="31339"/>
                      <a:pt x="140896" y="28832"/>
                    </a:cubicBezTo>
                    <a:cubicBezTo>
                      <a:pt x="140323" y="49370"/>
                      <a:pt x="141074" y="83484"/>
                      <a:pt x="141947" y="102536"/>
                    </a:cubicBezTo>
                    <a:cubicBezTo>
                      <a:pt x="128195" y="73531"/>
                      <a:pt x="127200" y="37829"/>
                      <a:pt x="114406" y="7471"/>
                    </a:cubicBezTo>
                    <a:cubicBezTo>
                      <a:pt x="96326" y="8133"/>
                      <a:pt x="75713" y="7745"/>
                      <a:pt x="64570" y="9609"/>
                    </a:cubicBezTo>
                    <a:cubicBezTo>
                      <a:pt x="65237" y="28633"/>
                      <a:pt x="75422" y="52728"/>
                      <a:pt x="75178" y="72642"/>
                    </a:cubicBezTo>
                    <a:cubicBezTo>
                      <a:pt x="69799" y="57042"/>
                      <a:pt x="69273" y="36580"/>
                      <a:pt x="63519" y="21358"/>
                    </a:cubicBezTo>
                    <a:cubicBezTo>
                      <a:pt x="63735" y="41518"/>
                      <a:pt x="72286" y="64412"/>
                      <a:pt x="67752" y="82254"/>
                    </a:cubicBezTo>
                    <a:cubicBezTo>
                      <a:pt x="66823" y="58622"/>
                      <a:pt x="64148" y="36760"/>
                      <a:pt x="60337" y="16023"/>
                    </a:cubicBezTo>
                    <a:cubicBezTo>
                      <a:pt x="46069" y="35539"/>
                      <a:pt x="59361" y="76559"/>
                      <a:pt x="55033" y="102536"/>
                    </a:cubicBezTo>
                    <a:cubicBezTo>
                      <a:pt x="52593" y="80456"/>
                      <a:pt x="53775" y="54668"/>
                      <a:pt x="50800" y="33098"/>
                    </a:cubicBezTo>
                    <a:cubicBezTo>
                      <a:pt x="37949" y="53353"/>
                      <a:pt x="53240" y="84108"/>
                      <a:pt x="48669" y="111098"/>
                    </a:cubicBezTo>
                    <a:cubicBezTo>
                      <a:pt x="47120" y="92007"/>
                      <a:pt x="46773" y="71696"/>
                      <a:pt x="42314" y="55529"/>
                    </a:cubicBezTo>
                    <a:cubicBezTo>
                      <a:pt x="29623" y="102026"/>
                      <a:pt x="2804" y="138107"/>
                      <a:pt x="-96" y="185890"/>
                    </a:cubicBezTo>
                    <a:cubicBezTo>
                      <a:pt x="-1298" y="206305"/>
                      <a:pt x="6456" y="215160"/>
                      <a:pt x="14763" y="229672"/>
                    </a:cubicBezTo>
                    <a:cubicBezTo>
                      <a:pt x="26929" y="251005"/>
                      <a:pt x="37311" y="262802"/>
                      <a:pt x="50800" y="283094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7" name="Freeform 176">
                <a:extLst>
                  <a:ext uri="{FF2B5EF4-FFF2-40B4-BE49-F238E27FC236}">
                    <a16:creationId xmlns:a16="http://schemas.microsoft.com/office/drawing/2014/main" id="{F214D9D7-43A8-E848-8B29-E31DD97D7459}"/>
                  </a:ext>
                </a:extLst>
              </p:cNvPr>
              <p:cNvSpPr/>
              <p:nvPr/>
            </p:nvSpPr>
            <p:spPr>
              <a:xfrm>
                <a:off x="6606499" y="3730743"/>
                <a:ext cx="113463" cy="154274"/>
              </a:xfrm>
              <a:custGeom>
                <a:avLst/>
                <a:gdLst>
                  <a:gd name="connsiteX0" fmla="*/ 1142 w 41641"/>
                  <a:gd name="connsiteY0" fmla="*/ 43770 h 56619"/>
                  <a:gd name="connsiteX1" fmla="*/ 7516 w 41641"/>
                  <a:gd name="connsiteY1" fmla="*/ 41641 h 56619"/>
                  <a:gd name="connsiteX2" fmla="*/ 2203 w 41641"/>
                  <a:gd name="connsiteY2" fmla="*/ 56607 h 56619"/>
                  <a:gd name="connsiteX3" fmla="*/ 41422 w 41641"/>
                  <a:gd name="connsiteY3" fmla="*/ 27763 h 56619"/>
                  <a:gd name="connsiteX4" fmla="*/ 41422 w 41641"/>
                  <a:gd name="connsiteY4" fmla="*/ -12 h 56619"/>
                  <a:gd name="connsiteX5" fmla="*/ 81 w 41641"/>
                  <a:gd name="connsiteY5" fmla="*/ 33108 h 56619"/>
                  <a:gd name="connsiteX6" fmla="*/ 1142 w 41641"/>
                  <a:gd name="connsiteY6" fmla="*/ 43770 h 56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641" h="56619">
                    <a:moveTo>
                      <a:pt x="1142" y="43770"/>
                    </a:moveTo>
                    <a:cubicBezTo>
                      <a:pt x="2043" y="46664"/>
                      <a:pt x="6615" y="38784"/>
                      <a:pt x="7516" y="41641"/>
                    </a:cubicBezTo>
                    <a:cubicBezTo>
                      <a:pt x="1011" y="43770"/>
                      <a:pt x="832" y="48490"/>
                      <a:pt x="2203" y="56607"/>
                    </a:cubicBezTo>
                    <a:cubicBezTo>
                      <a:pt x="16133" y="47856"/>
                      <a:pt x="27670" y="36693"/>
                      <a:pt x="41422" y="27763"/>
                    </a:cubicBezTo>
                    <a:lnTo>
                      <a:pt x="41422" y="-12"/>
                    </a:lnTo>
                    <a:cubicBezTo>
                      <a:pt x="26365" y="9713"/>
                      <a:pt x="12575" y="20753"/>
                      <a:pt x="81" y="33108"/>
                    </a:cubicBezTo>
                    <a:cubicBezTo>
                      <a:pt x="-548" y="33486"/>
                      <a:pt x="-191" y="41868"/>
                      <a:pt x="1142" y="43770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</p:grpSp>
        <p:grpSp>
          <p:nvGrpSpPr>
            <p:cNvPr id="70" name="Graphic 177">
              <a:extLst>
                <a:ext uri="{FF2B5EF4-FFF2-40B4-BE49-F238E27FC236}">
                  <a16:creationId xmlns:a16="http://schemas.microsoft.com/office/drawing/2014/main" id="{685377CC-C83C-064A-9A17-AA2167B09421}"/>
                </a:ext>
              </a:extLst>
            </p:cNvPr>
            <p:cNvGrpSpPr/>
            <p:nvPr/>
          </p:nvGrpSpPr>
          <p:grpSpPr>
            <a:xfrm>
              <a:off x="5016550" y="1928671"/>
              <a:ext cx="1895585" cy="3024801"/>
              <a:chOff x="4990387" y="1748539"/>
              <a:chExt cx="1648380" cy="2630334"/>
            </a:xfrm>
            <a:solidFill>
              <a:schemeClr val="bg1"/>
            </a:solidFill>
          </p:grpSpPr>
          <p:sp>
            <p:nvSpPr>
              <p:cNvPr id="71" name="Freeform 70">
                <a:extLst>
                  <a:ext uri="{FF2B5EF4-FFF2-40B4-BE49-F238E27FC236}">
                    <a16:creationId xmlns:a16="http://schemas.microsoft.com/office/drawing/2014/main" id="{EE4CAF02-9F37-E041-91AE-93154E96DE33}"/>
                  </a:ext>
                </a:extLst>
              </p:cNvPr>
              <p:cNvSpPr/>
              <p:nvPr/>
            </p:nvSpPr>
            <p:spPr>
              <a:xfrm rot="-1917689">
                <a:off x="5846942" y="3093935"/>
                <a:ext cx="12114" cy="34638"/>
              </a:xfrm>
              <a:custGeom>
                <a:avLst/>
                <a:gdLst>
                  <a:gd name="connsiteX0" fmla="*/ 7272 w 12114"/>
                  <a:gd name="connsiteY0" fmla="*/ 34535 h 34638"/>
                  <a:gd name="connsiteX1" fmla="*/ 1768 w 12114"/>
                  <a:gd name="connsiteY1" fmla="*/ -103 h 34638"/>
                  <a:gd name="connsiteX2" fmla="*/ 7272 w 12114"/>
                  <a:gd name="connsiteY2" fmla="*/ 34535 h 34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114" h="34638">
                    <a:moveTo>
                      <a:pt x="7272" y="34535"/>
                    </a:moveTo>
                    <a:cubicBezTo>
                      <a:pt x="19236" y="19985"/>
                      <a:pt x="5644" y="11023"/>
                      <a:pt x="1768" y="-103"/>
                    </a:cubicBezTo>
                    <a:cubicBezTo>
                      <a:pt x="-1798" y="12645"/>
                      <a:pt x="-67" y="24234"/>
                      <a:pt x="7272" y="3453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BF57B96A-A596-2C4D-8F35-427C1B834707}"/>
                  </a:ext>
                </a:extLst>
              </p:cNvPr>
              <p:cNvSpPr/>
              <p:nvPr/>
            </p:nvSpPr>
            <p:spPr>
              <a:xfrm rot="-1917689">
                <a:off x="5750093" y="1800622"/>
                <a:ext cx="30621" cy="81741"/>
              </a:xfrm>
              <a:custGeom>
                <a:avLst/>
                <a:gdLst>
                  <a:gd name="connsiteX0" fmla="*/ -47 w 30621"/>
                  <a:gd name="connsiteY0" fmla="*/ -109 h 81741"/>
                  <a:gd name="connsiteX1" fmla="*/ 30574 w 30621"/>
                  <a:gd name="connsiteY1" fmla="*/ 81633 h 81741"/>
                  <a:gd name="connsiteX2" fmla="*/ -47 w 30621"/>
                  <a:gd name="connsiteY2" fmla="*/ -109 h 81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621" h="81741">
                    <a:moveTo>
                      <a:pt x="-47" y="-109"/>
                    </a:moveTo>
                    <a:cubicBezTo>
                      <a:pt x="26594" y="20880"/>
                      <a:pt x="26336" y="69735"/>
                      <a:pt x="30574" y="81633"/>
                    </a:cubicBezTo>
                    <a:cubicBezTo>
                      <a:pt x="29463" y="53793"/>
                      <a:pt x="31426" y="14081"/>
                      <a:pt x="-47" y="-10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3" name="Freeform 72">
                <a:extLst>
                  <a:ext uri="{FF2B5EF4-FFF2-40B4-BE49-F238E27FC236}">
                    <a16:creationId xmlns:a16="http://schemas.microsoft.com/office/drawing/2014/main" id="{A052C850-BBAF-E840-9CC6-73303D8F8DD1}"/>
                  </a:ext>
                </a:extLst>
              </p:cNvPr>
              <p:cNvSpPr/>
              <p:nvPr/>
            </p:nvSpPr>
            <p:spPr>
              <a:xfrm rot="-1917689">
                <a:off x="5446056" y="3054622"/>
                <a:ext cx="18631" cy="21864"/>
              </a:xfrm>
              <a:custGeom>
                <a:avLst/>
                <a:gdLst>
                  <a:gd name="connsiteX0" fmla="*/ 9460 w 18631"/>
                  <a:gd name="connsiteY0" fmla="*/ -95 h 21864"/>
                  <a:gd name="connsiteX1" fmla="*/ -24 w 18631"/>
                  <a:gd name="connsiteY1" fmla="*/ 14584 h 21864"/>
                  <a:gd name="connsiteX2" fmla="*/ 5790 w 18631"/>
                  <a:gd name="connsiteY2" fmla="*/ 21769 h 21864"/>
                  <a:gd name="connsiteX3" fmla="*/ 18607 w 18631"/>
                  <a:gd name="connsiteY3" fmla="*/ 12679 h 21864"/>
                  <a:gd name="connsiteX4" fmla="*/ 9460 w 18631"/>
                  <a:gd name="connsiteY4" fmla="*/ -95 h 21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31" h="21864">
                    <a:moveTo>
                      <a:pt x="9460" y="-95"/>
                    </a:moveTo>
                    <a:cubicBezTo>
                      <a:pt x="6281" y="4798"/>
                      <a:pt x="3154" y="9717"/>
                      <a:pt x="-24" y="14584"/>
                    </a:cubicBezTo>
                    <a:cubicBezTo>
                      <a:pt x="3439" y="16645"/>
                      <a:pt x="4679" y="19194"/>
                      <a:pt x="5790" y="21769"/>
                    </a:cubicBezTo>
                    <a:cubicBezTo>
                      <a:pt x="10390" y="20147"/>
                      <a:pt x="14007" y="14275"/>
                      <a:pt x="18607" y="12679"/>
                    </a:cubicBezTo>
                    <a:cubicBezTo>
                      <a:pt x="14602" y="8609"/>
                      <a:pt x="15868" y="3433"/>
                      <a:pt x="9460" y="-9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750201DB-7888-B44B-B19C-6BFF025F7F4B}"/>
                  </a:ext>
                </a:extLst>
              </p:cNvPr>
              <p:cNvSpPr/>
              <p:nvPr/>
            </p:nvSpPr>
            <p:spPr>
              <a:xfrm rot="-1917689">
                <a:off x="5500118" y="2744212"/>
                <a:ext cx="21617" cy="19191"/>
              </a:xfrm>
              <a:custGeom>
                <a:avLst/>
                <a:gdLst>
                  <a:gd name="connsiteX0" fmla="*/ 21573 w 21617"/>
                  <a:gd name="connsiteY0" fmla="*/ -98 h 19191"/>
                  <a:gd name="connsiteX1" fmla="*/ -30 w 21617"/>
                  <a:gd name="connsiteY1" fmla="*/ 17234 h 19191"/>
                  <a:gd name="connsiteX2" fmla="*/ 21573 w 21617"/>
                  <a:gd name="connsiteY2" fmla="*/ -98 h 19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617" h="19191">
                    <a:moveTo>
                      <a:pt x="21573" y="-98"/>
                    </a:moveTo>
                    <a:cubicBezTo>
                      <a:pt x="14131" y="4666"/>
                      <a:pt x="6378" y="7757"/>
                      <a:pt x="-30" y="17234"/>
                    </a:cubicBezTo>
                    <a:cubicBezTo>
                      <a:pt x="8988" y="25655"/>
                      <a:pt x="22089" y="2915"/>
                      <a:pt x="21573" y="-9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id="{AD385E49-67A0-8348-A85E-A55E1E6CF1A1}"/>
                  </a:ext>
                </a:extLst>
              </p:cNvPr>
              <p:cNvSpPr/>
              <p:nvPr/>
            </p:nvSpPr>
            <p:spPr>
              <a:xfrm rot="-1917689">
                <a:off x="5804793" y="3071917"/>
                <a:ext cx="15788" cy="24103"/>
              </a:xfrm>
              <a:custGeom>
                <a:avLst/>
                <a:gdLst>
                  <a:gd name="connsiteX0" fmla="*/ -21 w 15788"/>
                  <a:gd name="connsiteY0" fmla="*/ -21 h 24103"/>
                  <a:gd name="connsiteX1" fmla="*/ 15767 w 15788"/>
                  <a:gd name="connsiteY1" fmla="*/ 23878 h 24103"/>
                  <a:gd name="connsiteX2" fmla="*/ -21 w 15788"/>
                  <a:gd name="connsiteY2" fmla="*/ -21 h 24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788" h="24103">
                    <a:moveTo>
                      <a:pt x="-21" y="-21"/>
                    </a:moveTo>
                    <a:cubicBezTo>
                      <a:pt x="5121" y="6675"/>
                      <a:pt x="3364" y="25706"/>
                      <a:pt x="15767" y="23878"/>
                    </a:cubicBezTo>
                    <a:cubicBezTo>
                      <a:pt x="10289" y="17337"/>
                      <a:pt x="10392" y="-1489"/>
                      <a:pt x="-21" y="-21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6A20038F-05AC-4F4A-BC21-93BC3F898785}"/>
                  </a:ext>
                </a:extLst>
              </p:cNvPr>
              <p:cNvSpPr/>
              <p:nvPr/>
            </p:nvSpPr>
            <p:spPr>
              <a:xfrm rot="-1917689">
                <a:off x="5673228" y="1831202"/>
                <a:ext cx="138556" cy="290473"/>
              </a:xfrm>
              <a:custGeom>
                <a:avLst/>
                <a:gdLst>
                  <a:gd name="connsiteX0" fmla="*/ 59983 w 138556"/>
                  <a:gd name="connsiteY0" fmla="*/ 134017 h 290473"/>
                  <a:gd name="connsiteX1" fmla="*/ 72412 w 138556"/>
                  <a:gd name="connsiteY1" fmla="*/ 103962 h 290473"/>
                  <a:gd name="connsiteX2" fmla="*/ 28483 w 138556"/>
                  <a:gd name="connsiteY2" fmla="*/ -108 h 290473"/>
                  <a:gd name="connsiteX3" fmla="*/ -45 w 138556"/>
                  <a:gd name="connsiteY3" fmla="*/ 33501 h 290473"/>
                  <a:gd name="connsiteX4" fmla="*/ 15046 w 138556"/>
                  <a:gd name="connsiteY4" fmla="*/ 63838 h 290473"/>
                  <a:gd name="connsiteX5" fmla="*/ 28509 w 138556"/>
                  <a:gd name="connsiteY5" fmla="*/ 48309 h 290473"/>
                  <a:gd name="connsiteX6" fmla="*/ 15925 w 138556"/>
                  <a:gd name="connsiteY6" fmla="*/ 67856 h 290473"/>
                  <a:gd name="connsiteX7" fmla="*/ 115411 w 138556"/>
                  <a:gd name="connsiteY7" fmla="*/ 290366 h 290473"/>
                  <a:gd name="connsiteX8" fmla="*/ 138512 w 138556"/>
                  <a:gd name="connsiteY8" fmla="*/ 270613 h 290473"/>
                  <a:gd name="connsiteX9" fmla="*/ 74143 w 138556"/>
                  <a:gd name="connsiteY9" fmla="*/ 111997 h 290473"/>
                  <a:gd name="connsiteX10" fmla="*/ 59983 w 138556"/>
                  <a:gd name="connsiteY10" fmla="*/ 134017 h 290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8556" h="290473">
                    <a:moveTo>
                      <a:pt x="59983" y="134017"/>
                    </a:moveTo>
                    <a:cubicBezTo>
                      <a:pt x="58820" y="125132"/>
                      <a:pt x="64376" y="114856"/>
                      <a:pt x="72412" y="103962"/>
                    </a:cubicBezTo>
                    <a:cubicBezTo>
                      <a:pt x="58872" y="68989"/>
                      <a:pt x="43781" y="34428"/>
                      <a:pt x="28483" y="-108"/>
                    </a:cubicBezTo>
                    <a:cubicBezTo>
                      <a:pt x="18121" y="7335"/>
                      <a:pt x="8612" y="18435"/>
                      <a:pt x="-45" y="33501"/>
                    </a:cubicBezTo>
                    <a:cubicBezTo>
                      <a:pt x="6700" y="43184"/>
                      <a:pt x="8224" y="54104"/>
                      <a:pt x="15046" y="63838"/>
                    </a:cubicBezTo>
                    <a:cubicBezTo>
                      <a:pt x="19749" y="59718"/>
                      <a:pt x="22385" y="45811"/>
                      <a:pt x="28509" y="48309"/>
                    </a:cubicBezTo>
                    <a:cubicBezTo>
                      <a:pt x="24323" y="54799"/>
                      <a:pt x="20111" y="61366"/>
                      <a:pt x="15925" y="67856"/>
                    </a:cubicBezTo>
                    <a:cubicBezTo>
                      <a:pt x="49828" y="141897"/>
                      <a:pt x="77425" y="217303"/>
                      <a:pt x="115411" y="290366"/>
                    </a:cubicBezTo>
                    <a:cubicBezTo>
                      <a:pt x="122698" y="281893"/>
                      <a:pt x="131819" y="281687"/>
                      <a:pt x="138512" y="270613"/>
                    </a:cubicBezTo>
                    <a:cubicBezTo>
                      <a:pt x="120475" y="216994"/>
                      <a:pt x="99054" y="164122"/>
                      <a:pt x="74143" y="111997"/>
                    </a:cubicBezTo>
                    <a:cubicBezTo>
                      <a:pt x="66546" y="118745"/>
                      <a:pt x="70991" y="133579"/>
                      <a:pt x="59983" y="13401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C5FE8262-FB37-7346-9B22-24FB75B04A6F}"/>
                  </a:ext>
                </a:extLst>
              </p:cNvPr>
              <p:cNvSpPr/>
              <p:nvPr/>
            </p:nvSpPr>
            <p:spPr>
              <a:xfrm rot="-1917689">
                <a:off x="5637861" y="1895610"/>
                <a:ext cx="163883" cy="281205"/>
              </a:xfrm>
              <a:custGeom>
                <a:avLst/>
                <a:gdLst>
                  <a:gd name="connsiteX0" fmla="*/ 33578 w 163883"/>
                  <a:gd name="connsiteY0" fmla="*/ 171283 h 281205"/>
                  <a:gd name="connsiteX1" fmla="*/ 59005 w 163883"/>
                  <a:gd name="connsiteY1" fmla="*/ 228971 h 281205"/>
                  <a:gd name="connsiteX2" fmla="*/ 59884 w 163883"/>
                  <a:gd name="connsiteY2" fmla="*/ 233014 h 281205"/>
                  <a:gd name="connsiteX3" fmla="*/ 32958 w 163883"/>
                  <a:gd name="connsiteY3" fmla="*/ 177747 h 281205"/>
                  <a:gd name="connsiteX4" fmla="*/ 33578 w 163883"/>
                  <a:gd name="connsiteY4" fmla="*/ 171283 h 281205"/>
                  <a:gd name="connsiteX5" fmla="*/ 114536 w 163883"/>
                  <a:gd name="connsiteY5" fmla="*/ 212617 h 281205"/>
                  <a:gd name="connsiteX6" fmla="*/ 99316 w 163883"/>
                  <a:gd name="connsiteY6" fmla="*/ 220189 h 281205"/>
                  <a:gd name="connsiteX7" fmla="*/ 114536 w 163883"/>
                  <a:gd name="connsiteY7" fmla="*/ 212617 h 281205"/>
                  <a:gd name="connsiteX8" fmla="*/ 163840 w 163883"/>
                  <a:gd name="connsiteY8" fmla="*/ 254518 h 281205"/>
                  <a:gd name="connsiteX9" fmla="*/ 57325 w 163883"/>
                  <a:gd name="connsiteY9" fmla="*/ -107 h 281205"/>
                  <a:gd name="connsiteX10" fmla="*/ 14792 w 163883"/>
                  <a:gd name="connsiteY10" fmla="*/ 249058 h 281205"/>
                  <a:gd name="connsiteX11" fmla="*/ 163840 w 163883"/>
                  <a:gd name="connsiteY11" fmla="*/ 254518 h 281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3883" h="281205">
                    <a:moveTo>
                      <a:pt x="33578" y="171283"/>
                    </a:moveTo>
                    <a:cubicBezTo>
                      <a:pt x="39030" y="191216"/>
                      <a:pt x="42932" y="211433"/>
                      <a:pt x="59005" y="228971"/>
                    </a:cubicBezTo>
                    <a:cubicBezTo>
                      <a:pt x="63760" y="231057"/>
                      <a:pt x="62494" y="234508"/>
                      <a:pt x="59884" y="233014"/>
                    </a:cubicBezTo>
                    <a:cubicBezTo>
                      <a:pt x="40994" y="216712"/>
                      <a:pt x="34508" y="197809"/>
                      <a:pt x="32958" y="177747"/>
                    </a:cubicBezTo>
                    <a:cubicBezTo>
                      <a:pt x="30581" y="176202"/>
                      <a:pt x="32984" y="173601"/>
                      <a:pt x="33578" y="171283"/>
                    </a:cubicBezTo>
                    <a:close/>
                    <a:moveTo>
                      <a:pt x="114536" y="212617"/>
                    </a:moveTo>
                    <a:cubicBezTo>
                      <a:pt x="110738" y="221090"/>
                      <a:pt x="103735" y="214883"/>
                      <a:pt x="99316" y="220189"/>
                    </a:cubicBezTo>
                    <a:cubicBezTo>
                      <a:pt x="95569" y="214729"/>
                      <a:pt x="108877" y="207029"/>
                      <a:pt x="114536" y="212617"/>
                    </a:cubicBezTo>
                    <a:close/>
                    <a:moveTo>
                      <a:pt x="163840" y="254518"/>
                    </a:moveTo>
                    <a:cubicBezTo>
                      <a:pt x="133684" y="168450"/>
                      <a:pt x="91719" y="84983"/>
                      <a:pt x="57325" y="-107"/>
                    </a:cubicBezTo>
                    <a:cubicBezTo>
                      <a:pt x="2259" y="52070"/>
                      <a:pt x="-15855" y="210660"/>
                      <a:pt x="14792" y="249058"/>
                    </a:cubicBezTo>
                    <a:cubicBezTo>
                      <a:pt x="56990" y="302059"/>
                      <a:pt x="120531" y="278675"/>
                      <a:pt x="163840" y="25451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FFFBC84A-F02F-C54A-96B3-76ED9BDD5762}"/>
                  </a:ext>
                </a:extLst>
              </p:cNvPr>
              <p:cNvSpPr/>
              <p:nvPr/>
            </p:nvSpPr>
            <p:spPr>
              <a:xfrm rot="-1917689">
                <a:off x="5622252" y="2299690"/>
                <a:ext cx="34186" cy="45750"/>
              </a:xfrm>
              <a:custGeom>
                <a:avLst/>
                <a:gdLst>
                  <a:gd name="connsiteX0" fmla="*/ 34149 w 34186"/>
                  <a:gd name="connsiteY0" fmla="*/ 13146 h 45750"/>
                  <a:gd name="connsiteX1" fmla="*/ -38 w 34186"/>
                  <a:gd name="connsiteY1" fmla="*/ 1660 h 45750"/>
                  <a:gd name="connsiteX2" fmla="*/ 20169 w 34186"/>
                  <a:gd name="connsiteY2" fmla="*/ 45647 h 45750"/>
                  <a:gd name="connsiteX3" fmla="*/ 34149 w 34186"/>
                  <a:gd name="connsiteY3" fmla="*/ 13146 h 4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186" h="45750">
                    <a:moveTo>
                      <a:pt x="34149" y="13146"/>
                    </a:moveTo>
                    <a:cubicBezTo>
                      <a:pt x="22443" y="7789"/>
                      <a:pt x="9109" y="-4701"/>
                      <a:pt x="-38" y="1660"/>
                    </a:cubicBezTo>
                    <a:cubicBezTo>
                      <a:pt x="10169" y="15567"/>
                      <a:pt x="11125" y="31534"/>
                      <a:pt x="20169" y="45647"/>
                    </a:cubicBezTo>
                    <a:cubicBezTo>
                      <a:pt x="26836" y="34367"/>
                      <a:pt x="31668" y="23473"/>
                      <a:pt x="34149" y="1314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49EF12D5-9CD8-3147-A1C6-4CEFA5C44815}"/>
                  </a:ext>
                </a:extLst>
              </p:cNvPr>
              <p:cNvSpPr/>
              <p:nvPr/>
            </p:nvSpPr>
            <p:spPr>
              <a:xfrm rot="-1917689">
                <a:off x="5598406" y="2289163"/>
                <a:ext cx="41249" cy="96910"/>
              </a:xfrm>
              <a:custGeom>
                <a:avLst/>
                <a:gdLst>
                  <a:gd name="connsiteX0" fmla="*/ -38 w 41249"/>
                  <a:gd name="connsiteY0" fmla="*/ -103 h 96910"/>
                  <a:gd name="connsiteX1" fmla="*/ 38103 w 41249"/>
                  <a:gd name="connsiteY1" fmla="*/ 96807 h 96910"/>
                  <a:gd name="connsiteX2" fmla="*/ -38 w 41249"/>
                  <a:gd name="connsiteY2" fmla="*/ -103 h 96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249" h="96910">
                    <a:moveTo>
                      <a:pt x="-38" y="-103"/>
                    </a:moveTo>
                    <a:cubicBezTo>
                      <a:pt x="7404" y="33325"/>
                      <a:pt x="22934" y="65028"/>
                      <a:pt x="38103" y="96807"/>
                    </a:cubicBezTo>
                    <a:cubicBezTo>
                      <a:pt x="48103" y="59542"/>
                      <a:pt x="33606" y="27634"/>
                      <a:pt x="-38" y="-10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0B54B593-2492-9E4C-925C-F9A53B404F2A}"/>
                  </a:ext>
                </a:extLst>
              </p:cNvPr>
              <p:cNvSpPr/>
              <p:nvPr/>
            </p:nvSpPr>
            <p:spPr>
              <a:xfrm rot="-1917689">
                <a:off x="5583680" y="2288598"/>
                <a:ext cx="58657" cy="140407"/>
              </a:xfrm>
              <a:custGeom>
                <a:avLst/>
                <a:gdLst>
                  <a:gd name="connsiteX0" fmla="*/ 50067 w 58657"/>
                  <a:gd name="connsiteY0" fmla="*/ 140305 h 140407"/>
                  <a:gd name="connsiteX1" fmla="*/ 58620 w 58657"/>
                  <a:gd name="connsiteY1" fmla="*/ 121608 h 140407"/>
                  <a:gd name="connsiteX2" fmla="*/ 8696 w 58657"/>
                  <a:gd name="connsiteY2" fmla="*/ -103 h 140407"/>
                  <a:gd name="connsiteX3" fmla="*/ -38 w 58657"/>
                  <a:gd name="connsiteY3" fmla="*/ 8087 h 140407"/>
                  <a:gd name="connsiteX4" fmla="*/ 50067 w 58657"/>
                  <a:gd name="connsiteY4" fmla="*/ 140305 h 140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657" h="140407">
                    <a:moveTo>
                      <a:pt x="50067" y="140305"/>
                    </a:moveTo>
                    <a:cubicBezTo>
                      <a:pt x="52987" y="134099"/>
                      <a:pt x="52134" y="128639"/>
                      <a:pt x="58620" y="121608"/>
                    </a:cubicBezTo>
                    <a:cubicBezTo>
                      <a:pt x="42082" y="81021"/>
                      <a:pt x="28749" y="39712"/>
                      <a:pt x="8696" y="-103"/>
                    </a:cubicBezTo>
                    <a:cubicBezTo>
                      <a:pt x="5802" y="2653"/>
                      <a:pt x="2236" y="2318"/>
                      <a:pt x="-38" y="8087"/>
                    </a:cubicBezTo>
                    <a:cubicBezTo>
                      <a:pt x="13193" y="52949"/>
                      <a:pt x="34692" y="95906"/>
                      <a:pt x="50067" y="14030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18AFBF8C-124C-F24E-A396-F4D57881A33D}"/>
                  </a:ext>
                </a:extLst>
              </p:cNvPr>
              <p:cNvSpPr/>
              <p:nvPr/>
            </p:nvSpPr>
            <p:spPr>
              <a:xfrm rot="-1917689">
                <a:off x="5715833" y="2310043"/>
                <a:ext cx="70828" cy="68150"/>
              </a:xfrm>
              <a:custGeom>
                <a:avLst/>
                <a:gdLst>
                  <a:gd name="connsiteX0" fmla="*/ 35494 w 70828"/>
                  <a:gd name="connsiteY0" fmla="*/ -106 h 68150"/>
                  <a:gd name="connsiteX1" fmla="*/ -37 w 70828"/>
                  <a:gd name="connsiteY1" fmla="*/ 49702 h 68150"/>
                  <a:gd name="connsiteX2" fmla="*/ 58569 w 70828"/>
                  <a:gd name="connsiteY2" fmla="*/ 66441 h 68150"/>
                  <a:gd name="connsiteX3" fmla="*/ 70792 w 70828"/>
                  <a:gd name="connsiteY3" fmla="*/ 25931 h 68150"/>
                  <a:gd name="connsiteX4" fmla="*/ 35494 w 70828"/>
                  <a:gd name="connsiteY4" fmla="*/ -106 h 6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828" h="68150">
                    <a:moveTo>
                      <a:pt x="35494" y="-106"/>
                    </a:moveTo>
                    <a:cubicBezTo>
                      <a:pt x="23245" y="13389"/>
                      <a:pt x="4666" y="32292"/>
                      <a:pt x="-37" y="49702"/>
                    </a:cubicBezTo>
                    <a:cubicBezTo>
                      <a:pt x="12651" y="57428"/>
                      <a:pt x="42316" y="73086"/>
                      <a:pt x="58569" y="66441"/>
                    </a:cubicBezTo>
                    <a:cubicBezTo>
                      <a:pt x="63014" y="52818"/>
                      <a:pt x="68854" y="38937"/>
                      <a:pt x="70792" y="25931"/>
                    </a:cubicBezTo>
                    <a:cubicBezTo>
                      <a:pt x="65055" y="16634"/>
                      <a:pt x="49602" y="616"/>
                      <a:pt x="35494" y="-10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E74D46CD-708C-444A-B79B-D6A70038EAFE}"/>
                  </a:ext>
                </a:extLst>
              </p:cNvPr>
              <p:cNvSpPr/>
              <p:nvPr/>
            </p:nvSpPr>
            <p:spPr>
              <a:xfrm rot="-1917689">
                <a:off x="5556386" y="2306445"/>
                <a:ext cx="89847" cy="172863"/>
              </a:xfrm>
              <a:custGeom>
                <a:avLst/>
                <a:gdLst>
                  <a:gd name="connsiteX0" fmla="*/ 34718 w 89847"/>
                  <a:gd name="connsiteY0" fmla="*/ 47754 h 172863"/>
                  <a:gd name="connsiteX1" fmla="*/ 47897 w 89847"/>
                  <a:gd name="connsiteY1" fmla="*/ 59601 h 172863"/>
                  <a:gd name="connsiteX2" fmla="*/ 34718 w 89847"/>
                  <a:gd name="connsiteY2" fmla="*/ 47754 h 172863"/>
                  <a:gd name="connsiteX3" fmla="*/ -37 w 89847"/>
                  <a:gd name="connsiteY3" fmla="*/ 4771 h 172863"/>
                  <a:gd name="connsiteX4" fmla="*/ 78983 w 89847"/>
                  <a:gd name="connsiteY4" fmla="*/ 172761 h 172863"/>
                  <a:gd name="connsiteX5" fmla="*/ 89810 w 89847"/>
                  <a:gd name="connsiteY5" fmla="*/ 145153 h 172863"/>
                  <a:gd name="connsiteX6" fmla="*/ 30584 w 89847"/>
                  <a:gd name="connsiteY6" fmla="*/ 187 h 172863"/>
                  <a:gd name="connsiteX7" fmla="*/ -37 w 89847"/>
                  <a:gd name="connsiteY7" fmla="*/ 4771 h 172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9847" h="172863">
                    <a:moveTo>
                      <a:pt x="34718" y="47754"/>
                    </a:moveTo>
                    <a:cubicBezTo>
                      <a:pt x="43272" y="45642"/>
                      <a:pt x="45882" y="54167"/>
                      <a:pt x="47897" y="59601"/>
                    </a:cubicBezTo>
                    <a:cubicBezTo>
                      <a:pt x="45339" y="63283"/>
                      <a:pt x="26140" y="53265"/>
                      <a:pt x="34718" y="47754"/>
                    </a:cubicBezTo>
                    <a:close/>
                    <a:moveTo>
                      <a:pt x="-37" y="4771"/>
                    </a:moveTo>
                    <a:cubicBezTo>
                      <a:pt x="28439" y="60296"/>
                      <a:pt x="52419" y="116799"/>
                      <a:pt x="78983" y="172761"/>
                    </a:cubicBezTo>
                    <a:cubicBezTo>
                      <a:pt x="86167" y="162820"/>
                      <a:pt x="85392" y="154554"/>
                      <a:pt x="89810" y="145153"/>
                    </a:cubicBezTo>
                    <a:cubicBezTo>
                      <a:pt x="68983" y="97072"/>
                      <a:pt x="55830" y="47342"/>
                      <a:pt x="30584" y="187"/>
                    </a:cubicBezTo>
                    <a:cubicBezTo>
                      <a:pt x="20868" y="4076"/>
                      <a:pt x="8284" y="-5350"/>
                      <a:pt x="-37" y="4771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DE5E1B23-06AC-FF4C-94A4-9301B102B878}"/>
                  </a:ext>
                </a:extLst>
              </p:cNvPr>
              <p:cNvSpPr/>
              <p:nvPr/>
            </p:nvSpPr>
            <p:spPr>
              <a:xfrm rot="-1917689">
                <a:off x="5751954" y="2396151"/>
                <a:ext cx="22043" cy="49781"/>
              </a:xfrm>
              <a:custGeom>
                <a:avLst/>
                <a:gdLst>
                  <a:gd name="connsiteX0" fmla="*/ 22008 w 22043"/>
                  <a:gd name="connsiteY0" fmla="*/ 20472 h 49781"/>
                  <a:gd name="connsiteX1" fmla="*/ 587 w 22043"/>
                  <a:gd name="connsiteY1" fmla="*/ -105 h 49781"/>
                  <a:gd name="connsiteX2" fmla="*/ 13610 w 22043"/>
                  <a:gd name="connsiteY2" fmla="*/ 49676 h 49781"/>
                  <a:gd name="connsiteX3" fmla="*/ 22008 w 22043"/>
                  <a:gd name="connsiteY3" fmla="*/ 20472 h 49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043" h="49781">
                    <a:moveTo>
                      <a:pt x="22008" y="20472"/>
                    </a:moveTo>
                    <a:cubicBezTo>
                      <a:pt x="13843" y="13801"/>
                      <a:pt x="13042" y="5586"/>
                      <a:pt x="587" y="-105"/>
                    </a:cubicBezTo>
                    <a:cubicBezTo>
                      <a:pt x="-2979" y="18231"/>
                      <a:pt x="9786" y="32936"/>
                      <a:pt x="13610" y="49676"/>
                    </a:cubicBezTo>
                    <a:cubicBezTo>
                      <a:pt x="20561" y="39040"/>
                      <a:pt x="16117" y="30876"/>
                      <a:pt x="22008" y="2047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ACA84FEB-7E14-624A-A8A2-41CECC25D198}"/>
                  </a:ext>
                </a:extLst>
              </p:cNvPr>
              <p:cNvSpPr/>
              <p:nvPr/>
            </p:nvSpPr>
            <p:spPr>
              <a:xfrm rot="-1917689">
                <a:off x="5751957" y="2410671"/>
                <a:ext cx="19656" cy="63353"/>
              </a:xfrm>
              <a:custGeom>
                <a:avLst/>
                <a:gdLst>
                  <a:gd name="connsiteX0" fmla="*/ 19523 w 19656"/>
                  <a:gd name="connsiteY0" fmla="*/ 63248 h 63353"/>
                  <a:gd name="connsiteX1" fmla="*/ 1357 w 19656"/>
                  <a:gd name="connsiteY1" fmla="*/ -105 h 63353"/>
                  <a:gd name="connsiteX2" fmla="*/ 19523 w 19656"/>
                  <a:gd name="connsiteY2" fmla="*/ 63248 h 63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656" h="63353">
                    <a:moveTo>
                      <a:pt x="19523" y="63248"/>
                    </a:moveTo>
                    <a:cubicBezTo>
                      <a:pt x="20738" y="40533"/>
                      <a:pt x="10402" y="20343"/>
                      <a:pt x="1357" y="-105"/>
                    </a:cubicBezTo>
                    <a:cubicBezTo>
                      <a:pt x="-4922" y="23665"/>
                      <a:pt x="11616" y="42568"/>
                      <a:pt x="19523" y="6324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06786F40-0FAC-FC40-86EB-B4A288CF5960}"/>
                  </a:ext>
                </a:extLst>
              </p:cNvPr>
              <p:cNvSpPr/>
              <p:nvPr/>
            </p:nvSpPr>
            <p:spPr>
              <a:xfrm rot="-1917689">
                <a:off x="5746692" y="2429871"/>
                <a:ext cx="35126" cy="90909"/>
              </a:xfrm>
              <a:custGeom>
                <a:avLst/>
                <a:gdLst>
                  <a:gd name="connsiteX0" fmla="*/ 10974 w 35126"/>
                  <a:gd name="connsiteY0" fmla="*/ -105 h 90909"/>
                  <a:gd name="connsiteX1" fmla="*/ -34 w 35126"/>
                  <a:gd name="connsiteY1" fmla="*/ 17047 h 90909"/>
                  <a:gd name="connsiteX2" fmla="*/ 28830 w 35126"/>
                  <a:gd name="connsiteY2" fmla="*/ 90805 h 90909"/>
                  <a:gd name="connsiteX3" fmla="*/ 10974 w 35126"/>
                  <a:gd name="connsiteY3" fmla="*/ -105 h 90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126" h="90909">
                    <a:moveTo>
                      <a:pt x="10974" y="-105"/>
                    </a:moveTo>
                    <a:cubicBezTo>
                      <a:pt x="7330" y="5612"/>
                      <a:pt x="3661" y="11355"/>
                      <a:pt x="-34" y="17047"/>
                    </a:cubicBezTo>
                    <a:cubicBezTo>
                      <a:pt x="12421" y="41023"/>
                      <a:pt x="15987" y="66931"/>
                      <a:pt x="28830" y="90805"/>
                    </a:cubicBezTo>
                    <a:cubicBezTo>
                      <a:pt x="46970" y="55265"/>
                      <a:pt x="20922" y="29383"/>
                      <a:pt x="10974" y="-10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0816F0C3-29BD-6D4D-BA77-6A32315444FB}"/>
                  </a:ext>
                </a:extLst>
              </p:cNvPr>
              <p:cNvSpPr/>
              <p:nvPr/>
            </p:nvSpPr>
            <p:spPr>
              <a:xfrm rot="-1917689">
                <a:off x="5743303" y="2458407"/>
                <a:ext cx="37823" cy="94051"/>
              </a:xfrm>
              <a:custGeom>
                <a:avLst/>
                <a:gdLst>
                  <a:gd name="connsiteX0" fmla="*/ 11905 w 37823"/>
                  <a:gd name="connsiteY0" fmla="*/ -105 h 94051"/>
                  <a:gd name="connsiteX1" fmla="*/ -34 w 37823"/>
                  <a:gd name="connsiteY1" fmla="*/ 13081 h 94051"/>
                  <a:gd name="connsiteX2" fmla="*/ 34644 w 37823"/>
                  <a:gd name="connsiteY2" fmla="*/ 93947 h 94051"/>
                  <a:gd name="connsiteX3" fmla="*/ 11905 w 37823"/>
                  <a:gd name="connsiteY3" fmla="*/ -105 h 94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823" h="94051">
                    <a:moveTo>
                      <a:pt x="11905" y="-105"/>
                    </a:moveTo>
                    <a:cubicBezTo>
                      <a:pt x="8804" y="8548"/>
                      <a:pt x="3610" y="7286"/>
                      <a:pt x="-34" y="13081"/>
                    </a:cubicBezTo>
                    <a:cubicBezTo>
                      <a:pt x="12473" y="39839"/>
                      <a:pt x="20923" y="67472"/>
                      <a:pt x="34644" y="93947"/>
                    </a:cubicBezTo>
                    <a:cubicBezTo>
                      <a:pt x="46944" y="58278"/>
                      <a:pt x="19734" y="31237"/>
                      <a:pt x="11905" y="-10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8CB1E709-F96C-3048-8F61-4CB4D602F830}"/>
                  </a:ext>
                </a:extLst>
              </p:cNvPr>
              <p:cNvSpPr/>
              <p:nvPr/>
            </p:nvSpPr>
            <p:spPr>
              <a:xfrm rot="-1917689">
                <a:off x="5747722" y="2484533"/>
                <a:ext cx="35820" cy="95313"/>
              </a:xfrm>
              <a:custGeom>
                <a:avLst/>
                <a:gdLst>
                  <a:gd name="connsiteX0" fmla="*/ 35653 w 35820"/>
                  <a:gd name="connsiteY0" fmla="*/ 95209 h 95313"/>
                  <a:gd name="connsiteX1" fmla="*/ -33 w 35820"/>
                  <a:gd name="connsiteY1" fmla="*/ -105 h 95313"/>
                  <a:gd name="connsiteX2" fmla="*/ 35653 w 35820"/>
                  <a:gd name="connsiteY2" fmla="*/ 95209 h 95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820" h="95313">
                    <a:moveTo>
                      <a:pt x="35653" y="95209"/>
                    </a:moveTo>
                    <a:cubicBezTo>
                      <a:pt x="37720" y="61703"/>
                      <a:pt x="15471" y="22584"/>
                      <a:pt x="-33" y="-105"/>
                    </a:cubicBezTo>
                    <a:cubicBezTo>
                      <a:pt x="2938" y="33581"/>
                      <a:pt x="24386" y="63326"/>
                      <a:pt x="35653" y="9520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3EF5049D-8551-DC4E-93EF-1CB62F2FFB7F}"/>
                  </a:ext>
                </a:extLst>
              </p:cNvPr>
              <p:cNvSpPr/>
              <p:nvPr/>
            </p:nvSpPr>
            <p:spPr>
              <a:xfrm rot="-1917689">
                <a:off x="5862367" y="2500713"/>
                <a:ext cx="61319" cy="150941"/>
              </a:xfrm>
              <a:custGeom>
                <a:avLst/>
                <a:gdLst>
                  <a:gd name="connsiteX0" fmla="*/ 51856 w 61319"/>
                  <a:gd name="connsiteY0" fmla="*/ 150834 h 150941"/>
                  <a:gd name="connsiteX1" fmla="*/ 61288 w 61319"/>
                  <a:gd name="connsiteY1" fmla="*/ 136181 h 150941"/>
                  <a:gd name="connsiteX2" fmla="*/ 10279 w 61319"/>
                  <a:gd name="connsiteY2" fmla="*/ -107 h 150941"/>
                  <a:gd name="connsiteX3" fmla="*/ -31 w 61319"/>
                  <a:gd name="connsiteY3" fmla="*/ 10581 h 150941"/>
                  <a:gd name="connsiteX4" fmla="*/ 39169 w 61319"/>
                  <a:gd name="connsiteY4" fmla="*/ 122042 h 150941"/>
                  <a:gd name="connsiteX5" fmla="*/ 51856 w 61319"/>
                  <a:gd name="connsiteY5" fmla="*/ 150834 h 150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319" h="150941">
                    <a:moveTo>
                      <a:pt x="51856" y="150834"/>
                    </a:moveTo>
                    <a:cubicBezTo>
                      <a:pt x="55009" y="145941"/>
                      <a:pt x="58135" y="141074"/>
                      <a:pt x="61288" y="136181"/>
                    </a:cubicBezTo>
                    <a:cubicBezTo>
                      <a:pt x="45241" y="91885"/>
                      <a:pt x="33380" y="35690"/>
                      <a:pt x="10279" y="-107"/>
                    </a:cubicBezTo>
                    <a:cubicBezTo>
                      <a:pt x="7462" y="6099"/>
                      <a:pt x="3870" y="9036"/>
                      <a:pt x="-31" y="10581"/>
                    </a:cubicBezTo>
                    <a:cubicBezTo>
                      <a:pt x="10021" y="45348"/>
                      <a:pt x="27850" y="87893"/>
                      <a:pt x="39169" y="122042"/>
                    </a:cubicBezTo>
                    <a:cubicBezTo>
                      <a:pt x="42786" y="132781"/>
                      <a:pt x="40538" y="150139"/>
                      <a:pt x="51856" y="15083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E88CD5E8-CC61-E440-8BD3-624780F88914}"/>
                  </a:ext>
                </a:extLst>
              </p:cNvPr>
              <p:cNvSpPr/>
              <p:nvPr/>
            </p:nvSpPr>
            <p:spPr>
              <a:xfrm rot="-1917689">
                <a:off x="5861367" y="2525953"/>
                <a:ext cx="55246" cy="155628"/>
              </a:xfrm>
              <a:custGeom>
                <a:avLst/>
                <a:gdLst>
                  <a:gd name="connsiteX0" fmla="*/ 6274 w 55246"/>
                  <a:gd name="connsiteY0" fmla="*/ -107 h 155628"/>
                  <a:gd name="connsiteX1" fmla="*/ -31 w 55246"/>
                  <a:gd name="connsiteY1" fmla="*/ 9705 h 155628"/>
                  <a:gd name="connsiteX2" fmla="*/ 55216 w 55246"/>
                  <a:gd name="connsiteY2" fmla="*/ 155521 h 155628"/>
                  <a:gd name="connsiteX3" fmla="*/ 6274 w 55246"/>
                  <a:gd name="connsiteY3" fmla="*/ -107 h 155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6" h="155628">
                    <a:moveTo>
                      <a:pt x="6274" y="-107"/>
                    </a:moveTo>
                    <a:cubicBezTo>
                      <a:pt x="4155" y="3138"/>
                      <a:pt x="2062" y="6409"/>
                      <a:pt x="-31" y="9705"/>
                    </a:cubicBezTo>
                    <a:cubicBezTo>
                      <a:pt x="21003" y="57710"/>
                      <a:pt x="36714" y="106899"/>
                      <a:pt x="55216" y="155521"/>
                    </a:cubicBezTo>
                    <a:cubicBezTo>
                      <a:pt x="47929" y="101645"/>
                      <a:pt x="25189" y="51168"/>
                      <a:pt x="6274" y="-10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0" name="Freeform 89">
                <a:extLst>
                  <a:ext uri="{FF2B5EF4-FFF2-40B4-BE49-F238E27FC236}">
                    <a16:creationId xmlns:a16="http://schemas.microsoft.com/office/drawing/2014/main" id="{C3AD4B03-099F-564F-9F3E-B627A92755F2}"/>
                  </a:ext>
                </a:extLst>
              </p:cNvPr>
              <p:cNvSpPr/>
              <p:nvPr/>
            </p:nvSpPr>
            <p:spPr>
              <a:xfrm rot="-1917689">
                <a:off x="6008260" y="2610868"/>
                <a:ext cx="57402" cy="175200"/>
              </a:xfrm>
              <a:custGeom>
                <a:avLst/>
                <a:gdLst>
                  <a:gd name="connsiteX0" fmla="*/ 35348 w 57402"/>
                  <a:gd name="connsiteY0" fmla="*/ 62420 h 175200"/>
                  <a:gd name="connsiteX1" fmla="*/ 22427 w 57402"/>
                  <a:gd name="connsiteY1" fmla="*/ 61055 h 175200"/>
                  <a:gd name="connsiteX2" fmla="*/ 13280 w 57402"/>
                  <a:gd name="connsiteY2" fmla="*/ -109 h 175200"/>
                  <a:gd name="connsiteX3" fmla="*/ -28 w 57402"/>
                  <a:gd name="connsiteY3" fmla="*/ 25927 h 175200"/>
                  <a:gd name="connsiteX4" fmla="*/ 49586 w 57402"/>
                  <a:gd name="connsiteY4" fmla="*/ 175092 h 175200"/>
                  <a:gd name="connsiteX5" fmla="*/ 35348 w 57402"/>
                  <a:gd name="connsiteY5" fmla="*/ 62420 h 17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402" h="175200">
                    <a:moveTo>
                      <a:pt x="35348" y="62420"/>
                    </a:moveTo>
                    <a:cubicBezTo>
                      <a:pt x="29456" y="54308"/>
                      <a:pt x="28422" y="69142"/>
                      <a:pt x="22427" y="61055"/>
                    </a:cubicBezTo>
                    <a:cubicBezTo>
                      <a:pt x="29921" y="38392"/>
                      <a:pt x="19404" y="19644"/>
                      <a:pt x="13280" y="-109"/>
                    </a:cubicBezTo>
                    <a:cubicBezTo>
                      <a:pt x="4313" y="9548"/>
                      <a:pt x="7052" y="16630"/>
                      <a:pt x="-28" y="25927"/>
                    </a:cubicBezTo>
                    <a:cubicBezTo>
                      <a:pt x="19869" y="74910"/>
                      <a:pt x="31110" y="125799"/>
                      <a:pt x="49586" y="175092"/>
                    </a:cubicBezTo>
                    <a:cubicBezTo>
                      <a:pt x="73411" y="131311"/>
                      <a:pt x="34934" y="101128"/>
                      <a:pt x="35348" y="6242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1" name="Freeform 90">
                <a:extLst>
                  <a:ext uri="{FF2B5EF4-FFF2-40B4-BE49-F238E27FC236}">
                    <a16:creationId xmlns:a16="http://schemas.microsoft.com/office/drawing/2014/main" id="{24881493-DF6F-3840-A84A-D2138BF382BB}"/>
                  </a:ext>
                </a:extLst>
              </p:cNvPr>
              <p:cNvSpPr/>
              <p:nvPr/>
            </p:nvSpPr>
            <p:spPr>
              <a:xfrm rot="-1917689">
                <a:off x="5424791" y="2640998"/>
                <a:ext cx="138453" cy="219110"/>
              </a:xfrm>
              <a:custGeom>
                <a:avLst/>
                <a:gdLst>
                  <a:gd name="connsiteX0" fmla="*/ 71005 w 138453"/>
                  <a:gd name="connsiteY0" fmla="*/ 128875 h 219110"/>
                  <a:gd name="connsiteX1" fmla="*/ 92608 w 138453"/>
                  <a:gd name="connsiteY1" fmla="*/ 111543 h 219110"/>
                  <a:gd name="connsiteX2" fmla="*/ 71005 w 138453"/>
                  <a:gd name="connsiteY2" fmla="*/ 128875 h 219110"/>
                  <a:gd name="connsiteX3" fmla="*/ 138423 w 138453"/>
                  <a:gd name="connsiteY3" fmla="*/ 137348 h 219110"/>
                  <a:gd name="connsiteX4" fmla="*/ 63873 w 138453"/>
                  <a:gd name="connsiteY4" fmla="*/ -98 h 219110"/>
                  <a:gd name="connsiteX5" fmla="*/ -30 w 138453"/>
                  <a:gd name="connsiteY5" fmla="*/ 93851 h 219110"/>
                  <a:gd name="connsiteX6" fmla="*/ 21572 w 138453"/>
                  <a:gd name="connsiteY6" fmla="*/ 124858 h 219110"/>
                  <a:gd name="connsiteX7" fmla="*/ 44493 w 138453"/>
                  <a:gd name="connsiteY7" fmla="*/ 94598 h 219110"/>
                  <a:gd name="connsiteX8" fmla="*/ 24906 w 138453"/>
                  <a:gd name="connsiteY8" fmla="*/ 130472 h 219110"/>
                  <a:gd name="connsiteX9" fmla="*/ 82349 w 138453"/>
                  <a:gd name="connsiteY9" fmla="*/ 219013 h 219110"/>
                  <a:gd name="connsiteX10" fmla="*/ 138423 w 138453"/>
                  <a:gd name="connsiteY10" fmla="*/ 137348 h 219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8453" h="219110">
                    <a:moveTo>
                      <a:pt x="71005" y="128875"/>
                    </a:moveTo>
                    <a:cubicBezTo>
                      <a:pt x="77414" y="119398"/>
                      <a:pt x="85166" y="116308"/>
                      <a:pt x="92608" y="111543"/>
                    </a:cubicBezTo>
                    <a:cubicBezTo>
                      <a:pt x="93125" y="114557"/>
                      <a:pt x="80024" y="137297"/>
                      <a:pt x="71005" y="128875"/>
                    </a:cubicBezTo>
                    <a:close/>
                    <a:moveTo>
                      <a:pt x="138423" y="137348"/>
                    </a:moveTo>
                    <a:cubicBezTo>
                      <a:pt x="112764" y="91687"/>
                      <a:pt x="94029" y="44533"/>
                      <a:pt x="63873" y="-98"/>
                    </a:cubicBezTo>
                    <a:cubicBezTo>
                      <a:pt x="41651" y="27046"/>
                      <a:pt x="21004" y="61221"/>
                      <a:pt x="-30" y="93851"/>
                    </a:cubicBezTo>
                    <a:cubicBezTo>
                      <a:pt x="6998" y="104255"/>
                      <a:pt x="13097" y="114788"/>
                      <a:pt x="21572" y="124858"/>
                    </a:cubicBezTo>
                    <a:cubicBezTo>
                      <a:pt x="29480" y="116050"/>
                      <a:pt x="35139" y="96761"/>
                      <a:pt x="44493" y="94598"/>
                    </a:cubicBezTo>
                    <a:cubicBezTo>
                      <a:pt x="35733" y="107088"/>
                      <a:pt x="28834" y="119115"/>
                      <a:pt x="24906" y="130472"/>
                    </a:cubicBezTo>
                    <a:cubicBezTo>
                      <a:pt x="43433" y="160114"/>
                      <a:pt x="58860" y="190452"/>
                      <a:pt x="82349" y="219013"/>
                    </a:cubicBezTo>
                    <a:cubicBezTo>
                      <a:pt x="100877" y="191096"/>
                      <a:pt x="118578" y="159445"/>
                      <a:pt x="138423" y="13734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2" name="Freeform 91">
                <a:extLst>
                  <a:ext uri="{FF2B5EF4-FFF2-40B4-BE49-F238E27FC236}">
                    <a16:creationId xmlns:a16="http://schemas.microsoft.com/office/drawing/2014/main" id="{D05E3A0C-8483-F94C-88C8-0CADF2F96E0E}"/>
                  </a:ext>
                </a:extLst>
              </p:cNvPr>
              <p:cNvSpPr/>
              <p:nvPr/>
            </p:nvSpPr>
            <p:spPr>
              <a:xfrm rot="-1917689">
                <a:off x="5981341" y="2688688"/>
                <a:ext cx="49573" cy="111667"/>
              </a:xfrm>
              <a:custGeom>
                <a:avLst/>
                <a:gdLst>
                  <a:gd name="connsiteX0" fmla="*/ 49547 w 49573"/>
                  <a:gd name="connsiteY0" fmla="*/ 42308 h 111667"/>
                  <a:gd name="connsiteX1" fmla="*/ 31794 w 49573"/>
                  <a:gd name="connsiteY1" fmla="*/ -108 h 111667"/>
                  <a:gd name="connsiteX2" fmla="*/ 11949 w 49573"/>
                  <a:gd name="connsiteY2" fmla="*/ 111559 h 111667"/>
                  <a:gd name="connsiteX3" fmla="*/ 49547 w 49573"/>
                  <a:gd name="connsiteY3" fmla="*/ 42308 h 1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73" h="111667">
                    <a:moveTo>
                      <a:pt x="49547" y="42308"/>
                    </a:moveTo>
                    <a:cubicBezTo>
                      <a:pt x="42260" y="28478"/>
                      <a:pt x="42828" y="12897"/>
                      <a:pt x="31794" y="-108"/>
                    </a:cubicBezTo>
                    <a:cubicBezTo>
                      <a:pt x="13344" y="39732"/>
                      <a:pt x="-17019" y="82045"/>
                      <a:pt x="11949" y="111559"/>
                    </a:cubicBezTo>
                    <a:cubicBezTo>
                      <a:pt x="24765" y="88381"/>
                      <a:pt x="31975" y="66490"/>
                      <a:pt x="49547" y="4230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3" name="Freeform 92">
                <a:extLst>
                  <a:ext uri="{FF2B5EF4-FFF2-40B4-BE49-F238E27FC236}">
                    <a16:creationId xmlns:a16="http://schemas.microsoft.com/office/drawing/2014/main" id="{021C6726-B556-EE44-BA65-A5972EB7574B}"/>
                  </a:ext>
                </a:extLst>
              </p:cNvPr>
              <p:cNvSpPr/>
              <p:nvPr/>
            </p:nvSpPr>
            <p:spPr>
              <a:xfrm rot="-1917689">
                <a:off x="5652202" y="2687059"/>
                <a:ext cx="234605" cy="458927"/>
              </a:xfrm>
              <a:custGeom>
                <a:avLst/>
                <a:gdLst>
                  <a:gd name="connsiteX0" fmla="*/ 234581 w 234605"/>
                  <a:gd name="connsiteY0" fmla="*/ 392020 h 458927"/>
                  <a:gd name="connsiteX1" fmla="*/ 53542 w 234605"/>
                  <a:gd name="connsiteY1" fmla="*/ -103 h 458927"/>
                  <a:gd name="connsiteX2" fmla="*/ -25 w 234605"/>
                  <a:gd name="connsiteY2" fmla="*/ 83133 h 458927"/>
                  <a:gd name="connsiteX3" fmla="*/ 198533 w 234605"/>
                  <a:gd name="connsiteY3" fmla="*/ 458824 h 458927"/>
                  <a:gd name="connsiteX4" fmla="*/ 234581 w 234605"/>
                  <a:gd name="connsiteY4" fmla="*/ 392020 h 45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4605" h="458927">
                    <a:moveTo>
                      <a:pt x="234581" y="392020"/>
                    </a:moveTo>
                    <a:cubicBezTo>
                      <a:pt x="180367" y="259930"/>
                      <a:pt x="121270" y="129000"/>
                      <a:pt x="53542" y="-103"/>
                    </a:cubicBezTo>
                    <a:cubicBezTo>
                      <a:pt x="35660" y="27659"/>
                      <a:pt x="17831" y="55396"/>
                      <a:pt x="-25" y="83133"/>
                    </a:cubicBezTo>
                    <a:cubicBezTo>
                      <a:pt x="73724" y="206775"/>
                      <a:pt x="133338" y="333379"/>
                      <a:pt x="198533" y="458824"/>
                    </a:cubicBezTo>
                    <a:cubicBezTo>
                      <a:pt x="208895" y="436882"/>
                      <a:pt x="219748" y="414863"/>
                      <a:pt x="234581" y="39202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34993BC6-825F-3640-81B5-5B4798C6049E}"/>
                  </a:ext>
                </a:extLst>
              </p:cNvPr>
              <p:cNvSpPr/>
              <p:nvPr/>
            </p:nvSpPr>
            <p:spPr>
              <a:xfrm rot="-1917689">
                <a:off x="5423845" y="2777213"/>
                <a:ext cx="40440" cy="60468"/>
              </a:xfrm>
              <a:custGeom>
                <a:avLst/>
                <a:gdLst>
                  <a:gd name="connsiteX0" fmla="*/ 40411 w 40440"/>
                  <a:gd name="connsiteY0" fmla="*/ 30988 h 60468"/>
                  <a:gd name="connsiteX1" fmla="*/ 18860 w 40440"/>
                  <a:gd name="connsiteY1" fmla="*/ -97 h 60468"/>
                  <a:gd name="connsiteX2" fmla="*/ -29 w 40440"/>
                  <a:gd name="connsiteY2" fmla="*/ 29262 h 60468"/>
                  <a:gd name="connsiteX3" fmla="*/ 21547 w 40440"/>
                  <a:gd name="connsiteY3" fmla="*/ 60372 h 60468"/>
                  <a:gd name="connsiteX4" fmla="*/ 40411 w 40440"/>
                  <a:gd name="connsiteY4" fmla="*/ 30988 h 60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440" h="60468">
                    <a:moveTo>
                      <a:pt x="40411" y="30988"/>
                    </a:moveTo>
                    <a:cubicBezTo>
                      <a:pt x="29971" y="21356"/>
                      <a:pt x="29351" y="9561"/>
                      <a:pt x="18860" y="-97"/>
                    </a:cubicBezTo>
                    <a:cubicBezTo>
                      <a:pt x="12555" y="9741"/>
                      <a:pt x="6276" y="19502"/>
                      <a:pt x="-29" y="29262"/>
                    </a:cubicBezTo>
                    <a:cubicBezTo>
                      <a:pt x="6973" y="39667"/>
                      <a:pt x="13072" y="50277"/>
                      <a:pt x="21547" y="60372"/>
                    </a:cubicBezTo>
                    <a:cubicBezTo>
                      <a:pt x="27827" y="50560"/>
                      <a:pt x="34132" y="40774"/>
                      <a:pt x="40411" y="3098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5" name="Freeform 94">
                <a:extLst>
                  <a:ext uri="{FF2B5EF4-FFF2-40B4-BE49-F238E27FC236}">
                    <a16:creationId xmlns:a16="http://schemas.microsoft.com/office/drawing/2014/main" id="{F47ABB11-D68C-6E44-AB9B-2B2681FEEF6A}"/>
                  </a:ext>
                </a:extLst>
              </p:cNvPr>
              <p:cNvSpPr/>
              <p:nvPr/>
            </p:nvSpPr>
            <p:spPr>
              <a:xfrm rot="-1917689">
                <a:off x="5477106" y="2781773"/>
                <a:ext cx="74782" cy="117899"/>
              </a:xfrm>
              <a:custGeom>
                <a:avLst/>
                <a:gdLst>
                  <a:gd name="connsiteX0" fmla="*/ 74754 w 74782"/>
                  <a:gd name="connsiteY0" fmla="*/ 90863 h 117899"/>
                  <a:gd name="connsiteX1" fmla="*/ 18861 w 74782"/>
                  <a:gd name="connsiteY1" fmla="*/ -98 h 117899"/>
                  <a:gd name="connsiteX2" fmla="*/ -28 w 74782"/>
                  <a:gd name="connsiteY2" fmla="*/ 29261 h 117899"/>
                  <a:gd name="connsiteX3" fmla="*/ 57415 w 74782"/>
                  <a:gd name="connsiteY3" fmla="*/ 117802 h 117899"/>
                  <a:gd name="connsiteX4" fmla="*/ 74754 w 74782"/>
                  <a:gd name="connsiteY4" fmla="*/ 90863 h 117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782" h="117899">
                    <a:moveTo>
                      <a:pt x="74754" y="90863"/>
                    </a:moveTo>
                    <a:cubicBezTo>
                      <a:pt x="57622" y="60243"/>
                      <a:pt x="36407" y="30446"/>
                      <a:pt x="18861" y="-98"/>
                    </a:cubicBezTo>
                    <a:cubicBezTo>
                      <a:pt x="12582" y="9689"/>
                      <a:pt x="6277" y="19501"/>
                      <a:pt x="-28" y="29261"/>
                    </a:cubicBezTo>
                    <a:cubicBezTo>
                      <a:pt x="20593" y="58440"/>
                      <a:pt x="34340" y="89164"/>
                      <a:pt x="57415" y="117802"/>
                    </a:cubicBezTo>
                    <a:cubicBezTo>
                      <a:pt x="63178" y="108839"/>
                      <a:pt x="68940" y="99851"/>
                      <a:pt x="74754" y="9086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9ECA6559-FC14-C241-A037-C36D5793A4DE}"/>
                  </a:ext>
                </a:extLst>
              </p:cNvPr>
              <p:cNvSpPr/>
              <p:nvPr/>
            </p:nvSpPr>
            <p:spPr>
              <a:xfrm rot="-1917689">
                <a:off x="5437816" y="2932768"/>
                <a:ext cx="98633" cy="162993"/>
              </a:xfrm>
              <a:custGeom>
                <a:avLst/>
                <a:gdLst>
                  <a:gd name="connsiteX0" fmla="*/ 26720 w 98633"/>
                  <a:gd name="connsiteY0" fmla="*/ -96 h 162993"/>
                  <a:gd name="connsiteX1" fmla="*/ -25 w 98633"/>
                  <a:gd name="connsiteY1" fmla="*/ 41521 h 162993"/>
                  <a:gd name="connsiteX2" fmla="*/ 70933 w 98633"/>
                  <a:gd name="connsiteY2" fmla="*/ 162897 h 162993"/>
                  <a:gd name="connsiteX3" fmla="*/ 98608 w 98633"/>
                  <a:gd name="connsiteY3" fmla="*/ 125272 h 162993"/>
                  <a:gd name="connsiteX4" fmla="*/ 26720 w 98633"/>
                  <a:gd name="connsiteY4" fmla="*/ -96 h 162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633" h="162993">
                    <a:moveTo>
                      <a:pt x="26720" y="-96"/>
                    </a:moveTo>
                    <a:cubicBezTo>
                      <a:pt x="17831" y="13759"/>
                      <a:pt x="8890" y="27640"/>
                      <a:pt x="-25" y="41521"/>
                    </a:cubicBezTo>
                    <a:cubicBezTo>
                      <a:pt x="22508" y="82212"/>
                      <a:pt x="45299" y="122825"/>
                      <a:pt x="70933" y="162897"/>
                    </a:cubicBezTo>
                    <a:cubicBezTo>
                      <a:pt x="79305" y="146209"/>
                      <a:pt x="90262" y="141934"/>
                      <a:pt x="98608" y="125272"/>
                    </a:cubicBezTo>
                    <a:cubicBezTo>
                      <a:pt x="73130" y="83757"/>
                      <a:pt x="53232" y="41109"/>
                      <a:pt x="26720" y="-9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D8C29D8B-46A5-6044-A641-E2A1DABD59F6}"/>
                  </a:ext>
                </a:extLst>
              </p:cNvPr>
              <p:cNvSpPr/>
              <p:nvPr/>
            </p:nvSpPr>
            <p:spPr>
              <a:xfrm rot="-1917689">
                <a:off x="5363617" y="3012543"/>
                <a:ext cx="220677" cy="318982"/>
              </a:xfrm>
              <a:custGeom>
                <a:avLst/>
                <a:gdLst>
                  <a:gd name="connsiteX0" fmla="*/ 147605 w 220677"/>
                  <a:gd name="connsiteY0" fmla="*/ 70186 h 318982"/>
                  <a:gd name="connsiteX1" fmla="*/ 141791 w 220677"/>
                  <a:gd name="connsiteY1" fmla="*/ 63001 h 318982"/>
                  <a:gd name="connsiteX2" fmla="*/ 151274 w 220677"/>
                  <a:gd name="connsiteY2" fmla="*/ 48322 h 318982"/>
                  <a:gd name="connsiteX3" fmla="*/ 160422 w 220677"/>
                  <a:gd name="connsiteY3" fmla="*/ 61095 h 318982"/>
                  <a:gd name="connsiteX4" fmla="*/ 147605 w 220677"/>
                  <a:gd name="connsiteY4" fmla="*/ 70186 h 318982"/>
                  <a:gd name="connsiteX5" fmla="*/ 164091 w 220677"/>
                  <a:gd name="connsiteY5" fmla="*/ 87596 h 318982"/>
                  <a:gd name="connsiteX6" fmla="*/ 200862 w 220677"/>
                  <a:gd name="connsiteY6" fmla="*/ 149069 h 318982"/>
                  <a:gd name="connsiteX7" fmla="*/ 171275 w 220677"/>
                  <a:gd name="connsiteY7" fmla="*/ 81853 h 318982"/>
                  <a:gd name="connsiteX8" fmla="*/ 209622 w 220677"/>
                  <a:gd name="connsiteY8" fmla="*/ 140880 h 318982"/>
                  <a:gd name="connsiteX9" fmla="*/ 220656 w 220677"/>
                  <a:gd name="connsiteY9" fmla="*/ 123754 h 318982"/>
                  <a:gd name="connsiteX10" fmla="*/ 151274 w 220677"/>
                  <a:gd name="connsiteY10" fmla="*/ -95 h 318982"/>
                  <a:gd name="connsiteX11" fmla="*/ 142153 w 220677"/>
                  <a:gd name="connsiteY11" fmla="*/ 35625 h 318982"/>
                  <a:gd name="connsiteX12" fmla="*/ 126028 w 220677"/>
                  <a:gd name="connsiteY12" fmla="*/ 39102 h 318982"/>
                  <a:gd name="connsiteX13" fmla="*/ -22 w 220677"/>
                  <a:gd name="connsiteY13" fmla="*/ 186541 h 318982"/>
                  <a:gd name="connsiteX14" fmla="*/ 31194 w 220677"/>
                  <a:gd name="connsiteY14" fmla="*/ 213376 h 318982"/>
                  <a:gd name="connsiteX15" fmla="*/ 88146 w 220677"/>
                  <a:gd name="connsiteY15" fmla="*/ 318888 h 318982"/>
                  <a:gd name="connsiteX16" fmla="*/ 112074 w 220677"/>
                  <a:gd name="connsiteY16" fmla="*/ 254736 h 318982"/>
                  <a:gd name="connsiteX17" fmla="*/ 190526 w 220677"/>
                  <a:gd name="connsiteY17" fmla="*/ 159757 h 318982"/>
                  <a:gd name="connsiteX18" fmla="*/ 164091 w 220677"/>
                  <a:gd name="connsiteY18" fmla="*/ 87596 h 318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20677" h="318982">
                    <a:moveTo>
                      <a:pt x="147605" y="70186"/>
                    </a:moveTo>
                    <a:cubicBezTo>
                      <a:pt x="146494" y="67611"/>
                      <a:pt x="145254" y="65062"/>
                      <a:pt x="141791" y="63001"/>
                    </a:cubicBezTo>
                    <a:cubicBezTo>
                      <a:pt x="144969" y="58134"/>
                      <a:pt x="148096" y="53215"/>
                      <a:pt x="151274" y="48322"/>
                    </a:cubicBezTo>
                    <a:cubicBezTo>
                      <a:pt x="157683" y="51850"/>
                      <a:pt x="156417" y="57026"/>
                      <a:pt x="160422" y="61095"/>
                    </a:cubicBezTo>
                    <a:cubicBezTo>
                      <a:pt x="155822" y="62692"/>
                      <a:pt x="152205" y="68564"/>
                      <a:pt x="147605" y="70186"/>
                    </a:cubicBezTo>
                    <a:close/>
                    <a:moveTo>
                      <a:pt x="164091" y="87596"/>
                    </a:moveTo>
                    <a:cubicBezTo>
                      <a:pt x="178950" y="104954"/>
                      <a:pt x="184764" y="146005"/>
                      <a:pt x="200862" y="149069"/>
                    </a:cubicBezTo>
                    <a:cubicBezTo>
                      <a:pt x="195384" y="127102"/>
                      <a:pt x="167864" y="98747"/>
                      <a:pt x="171275" y="81853"/>
                    </a:cubicBezTo>
                    <a:cubicBezTo>
                      <a:pt x="186650" y="99777"/>
                      <a:pt x="192077" y="130372"/>
                      <a:pt x="209622" y="140880"/>
                    </a:cubicBezTo>
                    <a:cubicBezTo>
                      <a:pt x="213292" y="135163"/>
                      <a:pt x="216961" y="129471"/>
                      <a:pt x="220656" y="123754"/>
                    </a:cubicBezTo>
                    <a:cubicBezTo>
                      <a:pt x="197193" y="82574"/>
                      <a:pt x="176185" y="40827"/>
                      <a:pt x="151274" y="-95"/>
                    </a:cubicBezTo>
                    <a:cubicBezTo>
                      <a:pt x="140912" y="13374"/>
                      <a:pt x="133083" y="26328"/>
                      <a:pt x="142153" y="35625"/>
                    </a:cubicBezTo>
                    <a:cubicBezTo>
                      <a:pt x="133625" y="42193"/>
                      <a:pt x="131377" y="32097"/>
                      <a:pt x="126028" y="39102"/>
                    </a:cubicBezTo>
                    <a:cubicBezTo>
                      <a:pt x="85381" y="94524"/>
                      <a:pt x="39902" y="127977"/>
                      <a:pt x="-22" y="186541"/>
                    </a:cubicBezTo>
                    <a:cubicBezTo>
                      <a:pt x="4449" y="196816"/>
                      <a:pt x="17291" y="205238"/>
                      <a:pt x="31194" y="213376"/>
                    </a:cubicBezTo>
                    <a:cubicBezTo>
                      <a:pt x="13984" y="255251"/>
                      <a:pt x="37654" y="298697"/>
                      <a:pt x="88146" y="318888"/>
                    </a:cubicBezTo>
                    <a:cubicBezTo>
                      <a:pt x="117966" y="311986"/>
                      <a:pt x="119284" y="272686"/>
                      <a:pt x="112074" y="254736"/>
                    </a:cubicBezTo>
                    <a:cubicBezTo>
                      <a:pt x="135357" y="229060"/>
                      <a:pt x="162954" y="191923"/>
                      <a:pt x="190526" y="159757"/>
                    </a:cubicBezTo>
                    <a:cubicBezTo>
                      <a:pt x="182076" y="135626"/>
                      <a:pt x="157760" y="114998"/>
                      <a:pt x="164091" y="8759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BE4168E6-7BE3-D542-BC47-263CB62ACAF2}"/>
                  </a:ext>
                </a:extLst>
              </p:cNvPr>
              <p:cNvSpPr/>
              <p:nvPr/>
            </p:nvSpPr>
            <p:spPr>
              <a:xfrm rot="-1917689">
                <a:off x="5606714" y="3094781"/>
                <a:ext cx="66332" cy="106362"/>
              </a:xfrm>
              <a:custGeom>
                <a:avLst/>
                <a:gdLst>
                  <a:gd name="connsiteX0" fmla="*/ 66311 w 66332"/>
                  <a:gd name="connsiteY0" fmla="*/ 106263 h 106362"/>
                  <a:gd name="connsiteX1" fmla="*/ 13468 w 66332"/>
                  <a:gd name="connsiteY1" fmla="*/ -99 h 106362"/>
                  <a:gd name="connsiteX2" fmla="*/ -21 w 66332"/>
                  <a:gd name="connsiteY2" fmla="*/ 15457 h 106362"/>
                  <a:gd name="connsiteX3" fmla="*/ 66311 w 66332"/>
                  <a:gd name="connsiteY3" fmla="*/ 106263 h 106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332" h="106362">
                    <a:moveTo>
                      <a:pt x="66311" y="106263"/>
                    </a:moveTo>
                    <a:cubicBezTo>
                      <a:pt x="48171" y="70904"/>
                      <a:pt x="35122" y="34514"/>
                      <a:pt x="13468" y="-99"/>
                    </a:cubicBezTo>
                    <a:cubicBezTo>
                      <a:pt x="9617" y="8374"/>
                      <a:pt x="3493" y="5748"/>
                      <a:pt x="-21" y="15457"/>
                    </a:cubicBezTo>
                    <a:cubicBezTo>
                      <a:pt x="16956" y="45459"/>
                      <a:pt x="17654" y="90168"/>
                      <a:pt x="66311" y="10626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05F41DCD-95C4-004E-91CD-530FE1AC894D}"/>
                  </a:ext>
                </a:extLst>
              </p:cNvPr>
              <p:cNvSpPr/>
              <p:nvPr/>
            </p:nvSpPr>
            <p:spPr>
              <a:xfrm rot="-1917689">
                <a:off x="5603413" y="3133769"/>
                <a:ext cx="28480" cy="52691"/>
              </a:xfrm>
              <a:custGeom>
                <a:avLst/>
                <a:gdLst>
                  <a:gd name="connsiteX0" fmla="*/ 34 w 28480"/>
                  <a:gd name="connsiteY0" fmla="*/ -98 h 52691"/>
                  <a:gd name="connsiteX1" fmla="*/ 28459 w 28480"/>
                  <a:gd name="connsiteY1" fmla="*/ 52594 h 52691"/>
                  <a:gd name="connsiteX2" fmla="*/ 34 w 28480"/>
                  <a:gd name="connsiteY2" fmla="*/ -98 h 52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480" h="52691">
                    <a:moveTo>
                      <a:pt x="34" y="-98"/>
                    </a:moveTo>
                    <a:cubicBezTo>
                      <a:pt x="-947" y="18342"/>
                      <a:pt x="11198" y="45074"/>
                      <a:pt x="28459" y="52594"/>
                    </a:cubicBezTo>
                    <a:cubicBezTo>
                      <a:pt x="19286" y="34952"/>
                      <a:pt x="15074" y="16204"/>
                      <a:pt x="34" y="-9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2CF18046-A050-FB4A-9148-BA20805C304C}"/>
                  </a:ext>
                </a:extLst>
              </p:cNvPr>
              <p:cNvSpPr/>
              <p:nvPr/>
            </p:nvSpPr>
            <p:spPr>
              <a:xfrm rot="-1917689">
                <a:off x="5588774" y="3158973"/>
                <a:ext cx="16528" cy="18719"/>
              </a:xfrm>
              <a:custGeom>
                <a:avLst/>
                <a:gdLst>
                  <a:gd name="connsiteX0" fmla="*/ 16507 w 16528"/>
                  <a:gd name="connsiteY0" fmla="*/ 18239 h 18719"/>
                  <a:gd name="connsiteX1" fmla="*/ 4000 w 16528"/>
                  <a:gd name="connsiteY1" fmla="*/ -98 h 18719"/>
                  <a:gd name="connsiteX2" fmla="*/ 16507 w 16528"/>
                  <a:gd name="connsiteY2" fmla="*/ 18239 h 18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8" h="18719">
                    <a:moveTo>
                      <a:pt x="16507" y="18239"/>
                    </a:moveTo>
                    <a:cubicBezTo>
                      <a:pt x="8341" y="13011"/>
                      <a:pt x="13251" y="4925"/>
                      <a:pt x="4000" y="-98"/>
                    </a:cubicBezTo>
                    <a:cubicBezTo>
                      <a:pt x="-7705" y="8247"/>
                      <a:pt x="9143" y="20995"/>
                      <a:pt x="16507" y="1823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530D607C-D10B-E447-A334-143056E026F2}"/>
                  </a:ext>
                </a:extLst>
              </p:cNvPr>
              <p:cNvSpPr/>
              <p:nvPr/>
            </p:nvSpPr>
            <p:spPr>
              <a:xfrm rot="-1917689">
                <a:off x="5588974" y="3169080"/>
                <a:ext cx="58916" cy="54803"/>
              </a:xfrm>
              <a:custGeom>
                <a:avLst/>
                <a:gdLst>
                  <a:gd name="connsiteX0" fmla="*/ -20 w 58916"/>
                  <a:gd name="connsiteY0" fmla="*/ 17003 h 54803"/>
                  <a:gd name="connsiteX1" fmla="*/ 58896 w 58916"/>
                  <a:gd name="connsiteY1" fmla="*/ 54705 h 54803"/>
                  <a:gd name="connsiteX2" fmla="*/ 10988 w 58916"/>
                  <a:gd name="connsiteY2" fmla="*/ -98 h 54803"/>
                  <a:gd name="connsiteX3" fmla="*/ -20 w 58916"/>
                  <a:gd name="connsiteY3" fmla="*/ 17003 h 54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916" h="54803">
                    <a:moveTo>
                      <a:pt x="-20" y="17003"/>
                    </a:moveTo>
                    <a:cubicBezTo>
                      <a:pt x="23805" y="27278"/>
                      <a:pt x="37707" y="50868"/>
                      <a:pt x="58896" y="54705"/>
                    </a:cubicBezTo>
                    <a:cubicBezTo>
                      <a:pt x="50705" y="34772"/>
                      <a:pt x="31428" y="17182"/>
                      <a:pt x="10988" y="-98"/>
                    </a:cubicBezTo>
                    <a:cubicBezTo>
                      <a:pt x="7318" y="5619"/>
                      <a:pt x="3623" y="11311"/>
                      <a:pt x="-20" y="1700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EDC3C50C-174B-5B4C-BED4-332DE0B6ED46}"/>
                  </a:ext>
                </a:extLst>
              </p:cNvPr>
              <p:cNvSpPr/>
              <p:nvPr/>
            </p:nvSpPr>
            <p:spPr>
              <a:xfrm rot="-1917689">
                <a:off x="5676546" y="3175694"/>
                <a:ext cx="31877" cy="25378"/>
              </a:xfrm>
              <a:custGeom>
                <a:avLst/>
                <a:gdLst>
                  <a:gd name="connsiteX0" fmla="*/ 22100 w 31877"/>
                  <a:gd name="connsiteY0" fmla="*/ 15108 h 25378"/>
                  <a:gd name="connsiteX1" fmla="*/ 6466 w 31877"/>
                  <a:gd name="connsiteY1" fmla="*/ 1613 h 25378"/>
                  <a:gd name="connsiteX2" fmla="*/ -20 w 31877"/>
                  <a:gd name="connsiteY2" fmla="*/ 969 h 25378"/>
                  <a:gd name="connsiteX3" fmla="*/ 22100 w 31877"/>
                  <a:gd name="connsiteY3" fmla="*/ 15108 h 25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877" h="25378">
                    <a:moveTo>
                      <a:pt x="22100" y="15108"/>
                    </a:moveTo>
                    <a:cubicBezTo>
                      <a:pt x="15356" y="9159"/>
                      <a:pt x="24942" y="9365"/>
                      <a:pt x="6466" y="1613"/>
                    </a:cubicBezTo>
                    <a:cubicBezTo>
                      <a:pt x="5407" y="1175"/>
                      <a:pt x="84" y="-1580"/>
                      <a:pt x="-20" y="969"/>
                    </a:cubicBezTo>
                    <a:cubicBezTo>
                      <a:pt x="-200" y="6403"/>
                      <a:pt x="53264" y="42535"/>
                      <a:pt x="22100" y="1510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67565992-0A02-5F47-9F5E-62EDA4D627AA}"/>
                  </a:ext>
                </a:extLst>
              </p:cNvPr>
              <p:cNvSpPr/>
              <p:nvPr/>
            </p:nvSpPr>
            <p:spPr>
              <a:xfrm rot="-1917689">
                <a:off x="5889555" y="3182606"/>
                <a:ext cx="68763" cy="47308"/>
              </a:xfrm>
              <a:custGeom>
                <a:avLst/>
                <a:gdLst>
                  <a:gd name="connsiteX0" fmla="*/ 68255 w 68763"/>
                  <a:gd name="connsiteY0" fmla="*/ 29383 h 47308"/>
                  <a:gd name="connsiteX1" fmla="*/ 527 w 68763"/>
                  <a:gd name="connsiteY1" fmla="*/ -104 h 47308"/>
                  <a:gd name="connsiteX2" fmla="*/ 63733 w 68763"/>
                  <a:gd name="connsiteY2" fmla="*/ 47205 h 47308"/>
                  <a:gd name="connsiteX3" fmla="*/ 68255 w 68763"/>
                  <a:gd name="connsiteY3" fmla="*/ 29383 h 47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763" h="47308">
                    <a:moveTo>
                      <a:pt x="68255" y="29383"/>
                    </a:moveTo>
                    <a:cubicBezTo>
                      <a:pt x="46291" y="22482"/>
                      <a:pt x="23965" y="13468"/>
                      <a:pt x="527" y="-104"/>
                    </a:cubicBezTo>
                    <a:cubicBezTo>
                      <a:pt x="-5700" y="25675"/>
                      <a:pt x="43009" y="39428"/>
                      <a:pt x="63733" y="47205"/>
                    </a:cubicBezTo>
                    <a:cubicBezTo>
                      <a:pt x="67506" y="40741"/>
                      <a:pt x="69806" y="34637"/>
                      <a:pt x="68255" y="2938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05AC9298-B536-B541-803B-4111ECF6AF74}"/>
                  </a:ext>
                </a:extLst>
              </p:cNvPr>
              <p:cNvSpPr/>
              <p:nvPr/>
            </p:nvSpPr>
            <p:spPr>
              <a:xfrm rot="-1917689">
                <a:off x="5823948" y="3192074"/>
                <a:ext cx="22164" cy="12543"/>
              </a:xfrm>
              <a:custGeom>
                <a:avLst/>
                <a:gdLst>
                  <a:gd name="connsiteX0" fmla="*/ 22146 w 22164"/>
                  <a:gd name="connsiteY0" fmla="*/ 12441 h 12543"/>
                  <a:gd name="connsiteX1" fmla="*/ 22146 w 22164"/>
                  <a:gd name="connsiteY1" fmla="*/ 12441 h 12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164" h="12543">
                    <a:moveTo>
                      <a:pt x="22146" y="12441"/>
                    </a:moveTo>
                    <a:cubicBezTo>
                      <a:pt x="-8811" y="-11381"/>
                      <a:pt x="-5969" y="4637"/>
                      <a:pt x="22146" y="12441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B0788517-871C-C641-A5E2-F0B495C188A0}"/>
                  </a:ext>
                </a:extLst>
              </p:cNvPr>
              <p:cNvSpPr/>
              <p:nvPr/>
            </p:nvSpPr>
            <p:spPr>
              <a:xfrm rot="-1917689">
                <a:off x="5675727" y="3196137"/>
                <a:ext cx="14798" cy="13377"/>
              </a:xfrm>
              <a:custGeom>
                <a:avLst/>
                <a:gdLst>
                  <a:gd name="connsiteX0" fmla="*/ 14779 w 14798"/>
                  <a:gd name="connsiteY0" fmla="*/ 13278 h 13377"/>
                  <a:gd name="connsiteX1" fmla="*/ 14779 w 14798"/>
                  <a:gd name="connsiteY1" fmla="*/ 13278 h 13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798" h="13377">
                    <a:moveTo>
                      <a:pt x="14779" y="13278"/>
                    </a:moveTo>
                    <a:cubicBezTo>
                      <a:pt x="4365" y="-13969"/>
                      <a:pt x="-12535" y="7973"/>
                      <a:pt x="14779" y="1327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FE4489C5-9F75-964E-8901-D50AF11467CA}"/>
                  </a:ext>
                </a:extLst>
              </p:cNvPr>
              <p:cNvSpPr/>
              <p:nvPr/>
            </p:nvSpPr>
            <p:spPr>
              <a:xfrm rot="-1917689">
                <a:off x="5700177" y="3191848"/>
                <a:ext cx="30440" cy="24698"/>
              </a:xfrm>
              <a:custGeom>
                <a:avLst/>
                <a:gdLst>
                  <a:gd name="connsiteX0" fmla="*/ 30421 w 30440"/>
                  <a:gd name="connsiteY0" fmla="*/ 22769 h 24698"/>
                  <a:gd name="connsiteX1" fmla="*/ -20 w 30440"/>
                  <a:gd name="connsiteY1" fmla="*/ -100 h 24698"/>
                  <a:gd name="connsiteX2" fmla="*/ 30421 w 30440"/>
                  <a:gd name="connsiteY2" fmla="*/ 22769 h 24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440" h="24698">
                    <a:moveTo>
                      <a:pt x="30421" y="22769"/>
                    </a:moveTo>
                    <a:cubicBezTo>
                      <a:pt x="26570" y="15146"/>
                      <a:pt x="4012" y="570"/>
                      <a:pt x="-20" y="-100"/>
                    </a:cubicBezTo>
                    <a:cubicBezTo>
                      <a:pt x="4864" y="6647"/>
                      <a:pt x="17836" y="31474"/>
                      <a:pt x="30421" y="2276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13A565B4-8649-6D4D-909B-219DAEB588DD}"/>
                  </a:ext>
                </a:extLst>
              </p:cNvPr>
              <p:cNvSpPr/>
              <p:nvPr/>
            </p:nvSpPr>
            <p:spPr>
              <a:xfrm rot="-1917689">
                <a:off x="5770119" y="3191559"/>
                <a:ext cx="47135" cy="29510"/>
              </a:xfrm>
              <a:custGeom>
                <a:avLst/>
                <a:gdLst>
                  <a:gd name="connsiteX0" fmla="*/ 47117 w 47135"/>
                  <a:gd name="connsiteY0" fmla="*/ 29152 h 29510"/>
                  <a:gd name="connsiteX1" fmla="*/ 2929 w 47135"/>
                  <a:gd name="connsiteY1" fmla="*/ 926 h 29510"/>
                  <a:gd name="connsiteX2" fmla="*/ 47117 w 47135"/>
                  <a:gd name="connsiteY2" fmla="*/ 29152 h 29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135" h="29510">
                    <a:moveTo>
                      <a:pt x="47117" y="29152"/>
                    </a:moveTo>
                    <a:cubicBezTo>
                      <a:pt x="34403" y="21142"/>
                      <a:pt x="4997" y="2085"/>
                      <a:pt x="2929" y="926"/>
                    </a:cubicBezTo>
                    <a:cubicBezTo>
                      <a:pt x="-11179" y="-6929"/>
                      <a:pt x="28951" y="32963"/>
                      <a:pt x="47117" y="2915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18FC26E6-35AD-BC4E-BF82-A53B30D57D63}"/>
                  </a:ext>
                </a:extLst>
              </p:cNvPr>
              <p:cNvSpPr/>
              <p:nvPr/>
            </p:nvSpPr>
            <p:spPr>
              <a:xfrm rot="-1917689">
                <a:off x="5597240" y="3190566"/>
                <a:ext cx="68761" cy="43991"/>
              </a:xfrm>
              <a:custGeom>
                <a:avLst/>
                <a:gdLst>
                  <a:gd name="connsiteX0" fmla="*/ -20 w 68761"/>
                  <a:gd name="connsiteY0" fmla="*/ -67 h 43991"/>
                  <a:gd name="connsiteX1" fmla="*/ 68742 w 68761"/>
                  <a:gd name="connsiteY1" fmla="*/ 43894 h 43991"/>
                  <a:gd name="connsiteX2" fmla="*/ -20 w 68761"/>
                  <a:gd name="connsiteY2" fmla="*/ -67 h 43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761" h="43991">
                    <a:moveTo>
                      <a:pt x="-20" y="-67"/>
                    </a:moveTo>
                    <a:cubicBezTo>
                      <a:pt x="17216" y="14380"/>
                      <a:pt x="47061" y="37352"/>
                      <a:pt x="68742" y="43894"/>
                    </a:cubicBezTo>
                    <a:cubicBezTo>
                      <a:pt x="49000" y="30708"/>
                      <a:pt x="22306" y="-1227"/>
                      <a:pt x="-20" y="-6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FAF20D95-870C-C74D-BEA5-333EDE8B482A}"/>
                  </a:ext>
                </a:extLst>
              </p:cNvPr>
              <p:cNvSpPr/>
              <p:nvPr/>
            </p:nvSpPr>
            <p:spPr>
              <a:xfrm rot="-1917689">
                <a:off x="5822172" y="3202226"/>
                <a:ext cx="50699" cy="28947"/>
              </a:xfrm>
              <a:custGeom>
                <a:avLst/>
                <a:gdLst>
                  <a:gd name="connsiteX0" fmla="*/ -19 w 50699"/>
                  <a:gd name="connsiteY0" fmla="*/ -102 h 28947"/>
                  <a:gd name="connsiteX1" fmla="*/ 50681 w 50699"/>
                  <a:gd name="connsiteY1" fmla="*/ 28845 h 28947"/>
                  <a:gd name="connsiteX2" fmla="*/ -19 w 50699"/>
                  <a:gd name="connsiteY2" fmla="*/ -102 h 28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699" h="28947">
                    <a:moveTo>
                      <a:pt x="-19" y="-102"/>
                    </a:moveTo>
                    <a:cubicBezTo>
                      <a:pt x="16571" y="8267"/>
                      <a:pt x="35512" y="27196"/>
                      <a:pt x="50681" y="28845"/>
                    </a:cubicBezTo>
                    <a:cubicBezTo>
                      <a:pt x="46133" y="12363"/>
                      <a:pt x="14426" y="1391"/>
                      <a:pt x="-19" y="-10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7D6DFA84-861A-794E-AC89-94DF11E40555}"/>
                  </a:ext>
                </a:extLst>
              </p:cNvPr>
              <p:cNvSpPr/>
              <p:nvPr/>
            </p:nvSpPr>
            <p:spPr>
              <a:xfrm rot="-1917689">
                <a:off x="5919505" y="3210199"/>
                <a:ext cx="48993" cy="55583"/>
              </a:xfrm>
              <a:custGeom>
                <a:avLst/>
                <a:gdLst>
                  <a:gd name="connsiteX0" fmla="*/ 48976 w 48993"/>
                  <a:gd name="connsiteY0" fmla="*/ 21202 h 55583"/>
                  <a:gd name="connsiteX1" fmla="*/ -18 w 48993"/>
                  <a:gd name="connsiteY1" fmla="*/ 213 h 55583"/>
                  <a:gd name="connsiteX2" fmla="*/ 26908 w 48993"/>
                  <a:gd name="connsiteY2" fmla="*/ 55480 h 55583"/>
                  <a:gd name="connsiteX3" fmla="*/ 48976 w 48993"/>
                  <a:gd name="connsiteY3" fmla="*/ 21202 h 55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93" h="55583">
                    <a:moveTo>
                      <a:pt x="48976" y="21202"/>
                    </a:moveTo>
                    <a:cubicBezTo>
                      <a:pt x="33058" y="16206"/>
                      <a:pt x="14091" y="-2775"/>
                      <a:pt x="-18" y="213"/>
                    </a:cubicBezTo>
                    <a:cubicBezTo>
                      <a:pt x="11869" y="18034"/>
                      <a:pt x="16727" y="37272"/>
                      <a:pt x="26908" y="55480"/>
                    </a:cubicBezTo>
                    <a:cubicBezTo>
                      <a:pt x="34221" y="44071"/>
                      <a:pt x="41611" y="32585"/>
                      <a:pt x="48976" y="2120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6E6A06A8-629B-B942-90DD-674BBE69E0FD}"/>
                  </a:ext>
                </a:extLst>
              </p:cNvPr>
              <p:cNvSpPr/>
              <p:nvPr/>
            </p:nvSpPr>
            <p:spPr>
              <a:xfrm rot="-1917689">
                <a:off x="5824356" y="3176492"/>
                <a:ext cx="122384" cy="189725"/>
              </a:xfrm>
              <a:custGeom>
                <a:avLst/>
                <a:gdLst>
                  <a:gd name="connsiteX0" fmla="*/ 122363 w 122384"/>
                  <a:gd name="connsiteY0" fmla="*/ 143782 h 189725"/>
                  <a:gd name="connsiteX1" fmla="*/ 90864 w 122384"/>
                  <a:gd name="connsiteY1" fmla="*/ 57971 h 189725"/>
                  <a:gd name="connsiteX2" fmla="*/ -17 w 122384"/>
                  <a:gd name="connsiteY2" fmla="*/ -103 h 189725"/>
                  <a:gd name="connsiteX3" fmla="*/ 85954 w 122384"/>
                  <a:gd name="connsiteY3" fmla="*/ 189623 h 189725"/>
                  <a:gd name="connsiteX4" fmla="*/ 122363 w 122384"/>
                  <a:gd name="connsiteY4" fmla="*/ 143782 h 189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84" h="189725">
                    <a:moveTo>
                      <a:pt x="122363" y="143782"/>
                    </a:moveTo>
                    <a:cubicBezTo>
                      <a:pt x="122699" y="112852"/>
                      <a:pt x="99675" y="86944"/>
                      <a:pt x="90864" y="57971"/>
                    </a:cubicBezTo>
                    <a:cubicBezTo>
                      <a:pt x="56806" y="40819"/>
                      <a:pt x="29544" y="11048"/>
                      <a:pt x="-17" y="-103"/>
                    </a:cubicBezTo>
                    <a:cubicBezTo>
                      <a:pt x="32464" y="62246"/>
                      <a:pt x="54584" y="126913"/>
                      <a:pt x="85954" y="189623"/>
                    </a:cubicBezTo>
                    <a:cubicBezTo>
                      <a:pt x="97660" y="177081"/>
                      <a:pt x="112880" y="135309"/>
                      <a:pt x="122363" y="14378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31DAE8BF-C7E1-E945-80F9-4A937C3296FC}"/>
                  </a:ext>
                </a:extLst>
              </p:cNvPr>
              <p:cNvSpPr/>
              <p:nvPr/>
            </p:nvSpPr>
            <p:spPr>
              <a:xfrm rot="-1917689">
                <a:off x="5712989" y="3218388"/>
                <a:ext cx="17713" cy="26496"/>
              </a:xfrm>
              <a:custGeom>
                <a:avLst/>
                <a:gdLst>
                  <a:gd name="connsiteX0" fmla="*/ -19 w 17713"/>
                  <a:gd name="connsiteY0" fmla="*/ -52 h 26496"/>
                  <a:gd name="connsiteX1" fmla="*/ 14219 w 17713"/>
                  <a:gd name="connsiteY1" fmla="*/ 26397 h 26496"/>
                  <a:gd name="connsiteX2" fmla="*/ -19 w 17713"/>
                  <a:gd name="connsiteY2" fmla="*/ -52 h 26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713" h="26496">
                    <a:moveTo>
                      <a:pt x="-19" y="-52"/>
                    </a:moveTo>
                    <a:cubicBezTo>
                      <a:pt x="7242" y="8214"/>
                      <a:pt x="9542" y="17589"/>
                      <a:pt x="14219" y="26397"/>
                    </a:cubicBezTo>
                    <a:cubicBezTo>
                      <a:pt x="23703" y="15761"/>
                      <a:pt x="12049" y="-1108"/>
                      <a:pt x="-19" y="-5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0D6C51F9-A42A-7143-A1DD-B40677275C2B}"/>
                  </a:ext>
                </a:extLst>
              </p:cNvPr>
              <p:cNvSpPr/>
              <p:nvPr/>
            </p:nvSpPr>
            <p:spPr>
              <a:xfrm rot="-1917689">
                <a:off x="5683451" y="1771367"/>
                <a:ext cx="172365" cy="298678"/>
              </a:xfrm>
              <a:custGeom>
                <a:avLst/>
                <a:gdLst>
                  <a:gd name="connsiteX0" fmla="*/ 139932 w 172365"/>
                  <a:gd name="connsiteY0" fmla="*/ 120665 h 298678"/>
                  <a:gd name="connsiteX1" fmla="*/ 109311 w 172365"/>
                  <a:gd name="connsiteY1" fmla="*/ 38924 h 298678"/>
                  <a:gd name="connsiteX2" fmla="*/ 139932 w 172365"/>
                  <a:gd name="connsiteY2" fmla="*/ 120665 h 298678"/>
                  <a:gd name="connsiteX3" fmla="*/ 164119 w 172365"/>
                  <a:gd name="connsiteY3" fmla="*/ 66995 h 298678"/>
                  <a:gd name="connsiteX4" fmla="*/ -46 w 172365"/>
                  <a:gd name="connsiteY4" fmla="*/ 31198 h 298678"/>
                  <a:gd name="connsiteX5" fmla="*/ 115565 w 172365"/>
                  <a:gd name="connsiteY5" fmla="*/ 298570 h 298678"/>
                  <a:gd name="connsiteX6" fmla="*/ 132232 w 172365"/>
                  <a:gd name="connsiteY6" fmla="*/ 278122 h 298678"/>
                  <a:gd name="connsiteX7" fmla="*/ 109182 w 172365"/>
                  <a:gd name="connsiteY7" fmla="*/ 211549 h 298678"/>
                  <a:gd name="connsiteX8" fmla="*/ 136961 w 172365"/>
                  <a:gd name="connsiteY8" fmla="*/ 270731 h 298678"/>
                  <a:gd name="connsiteX9" fmla="*/ 164119 w 172365"/>
                  <a:gd name="connsiteY9" fmla="*/ 66995 h 29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2365" h="298678">
                    <a:moveTo>
                      <a:pt x="139932" y="120665"/>
                    </a:moveTo>
                    <a:cubicBezTo>
                      <a:pt x="135695" y="108767"/>
                      <a:pt x="135953" y="59913"/>
                      <a:pt x="109311" y="38924"/>
                    </a:cubicBezTo>
                    <a:cubicBezTo>
                      <a:pt x="140785" y="53114"/>
                      <a:pt x="138821" y="92826"/>
                      <a:pt x="139932" y="120665"/>
                    </a:cubicBezTo>
                    <a:close/>
                    <a:moveTo>
                      <a:pt x="164119" y="66995"/>
                    </a:moveTo>
                    <a:cubicBezTo>
                      <a:pt x="142465" y="-8179"/>
                      <a:pt x="55382" y="-20309"/>
                      <a:pt x="-46" y="31198"/>
                    </a:cubicBezTo>
                    <a:cubicBezTo>
                      <a:pt x="43366" y="119275"/>
                      <a:pt x="70344" y="210931"/>
                      <a:pt x="115565" y="298570"/>
                    </a:cubicBezTo>
                    <a:cubicBezTo>
                      <a:pt x="120578" y="289196"/>
                      <a:pt x="126263" y="282887"/>
                      <a:pt x="132232" y="278122"/>
                    </a:cubicBezTo>
                    <a:cubicBezTo>
                      <a:pt x="126392" y="255536"/>
                      <a:pt x="113601" y="234419"/>
                      <a:pt x="109182" y="211549"/>
                    </a:cubicBezTo>
                    <a:cubicBezTo>
                      <a:pt x="120113" y="230916"/>
                      <a:pt x="122438" y="252214"/>
                      <a:pt x="136961" y="270731"/>
                    </a:cubicBezTo>
                    <a:cubicBezTo>
                      <a:pt x="173809" y="212502"/>
                      <a:pt x="179985" y="122391"/>
                      <a:pt x="164119" y="6699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DC6F8CAF-FD6C-364D-81AC-98FB404C54CF}"/>
                  </a:ext>
                </a:extLst>
              </p:cNvPr>
              <p:cNvSpPr/>
              <p:nvPr/>
            </p:nvSpPr>
            <p:spPr>
              <a:xfrm rot="-1917689">
                <a:off x="5535033" y="2320352"/>
                <a:ext cx="123646" cy="252255"/>
              </a:xfrm>
              <a:custGeom>
                <a:avLst/>
                <a:gdLst>
                  <a:gd name="connsiteX0" fmla="*/ -36 w 123646"/>
                  <a:gd name="connsiteY0" fmla="*/ 18364 h 252255"/>
                  <a:gd name="connsiteX1" fmla="*/ 95600 w 123646"/>
                  <a:gd name="connsiteY1" fmla="*/ 252154 h 252255"/>
                  <a:gd name="connsiteX2" fmla="*/ 108882 w 123646"/>
                  <a:gd name="connsiteY2" fmla="*/ 177726 h 252255"/>
                  <a:gd name="connsiteX3" fmla="*/ 118882 w 123646"/>
                  <a:gd name="connsiteY3" fmla="*/ 194466 h 252255"/>
                  <a:gd name="connsiteX4" fmla="*/ 123611 w 123646"/>
                  <a:gd name="connsiteY4" fmla="*/ 187152 h 252255"/>
                  <a:gd name="connsiteX5" fmla="*/ 36037 w 123646"/>
                  <a:gd name="connsiteY5" fmla="*/ -102 h 252255"/>
                  <a:gd name="connsiteX6" fmla="*/ -36 w 123646"/>
                  <a:gd name="connsiteY6" fmla="*/ 18364 h 252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646" h="252255">
                    <a:moveTo>
                      <a:pt x="-36" y="18364"/>
                    </a:moveTo>
                    <a:cubicBezTo>
                      <a:pt x="39190" y="94697"/>
                      <a:pt x="59837" y="175099"/>
                      <a:pt x="95600" y="252154"/>
                    </a:cubicBezTo>
                    <a:cubicBezTo>
                      <a:pt x="109631" y="225293"/>
                      <a:pt x="121285" y="198895"/>
                      <a:pt x="108882" y="177726"/>
                    </a:cubicBezTo>
                    <a:cubicBezTo>
                      <a:pt x="114618" y="182799"/>
                      <a:pt x="111595" y="189830"/>
                      <a:pt x="118882" y="194466"/>
                    </a:cubicBezTo>
                    <a:cubicBezTo>
                      <a:pt x="120458" y="192045"/>
                      <a:pt x="122035" y="189599"/>
                      <a:pt x="123611" y="187152"/>
                    </a:cubicBezTo>
                    <a:cubicBezTo>
                      <a:pt x="96892" y="124210"/>
                      <a:pt x="72059" y="60857"/>
                      <a:pt x="36037" y="-102"/>
                    </a:cubicBezTo>
                    <a:cubicBezTo>
                      <a:pt x="24590" y="8526"/>
                      <a:pt x="10791" y="6491"/>
                      <a:pt x="-36" y="1836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5" name="Freeform 114">
                <a:extLst>
                  <a:ext uri="{FF2B5EF4-FFF2-40B4-BE49-F238E27FC236}">
                    <a16:creationId xmlns:a16="http://schemas.microsoft.com/office/drawing/2014/main" id="{EE308A4D-0D01-FF47-A417-EEB83B1BF00D}"/>
                  </a:ext>
                </a:extLst>
              </p:cNvPr>
              <p:cNvSpPr/>
              <p:nvPr/>
            </p:nvSpPr>
            <p:spPr>
              <a:xfrm rot="-1917689">
                <a:off x="5853419" y="2498660"/>
                <a:ext cx="12474" cy="47575"/>
              </a:xfrm>
              <a:custGeom>
                <a:avLst/>
                <a:gdLst>
                  <a:gd name="connsiteX0" fmla="*/ 10407 w 12474"/>
                  <a:gd name="connsiteY0" fmla="*/ 37622 h 47575"/>
                  <a:gd name="connsiteX1" fmla="*/ -33 w 12474"/>
                  <a:gd name="connsiteY1" fmla="*/ -107 h 47575"/>
                  <a:gd name="connsiteX2" fmla="*/ 10407 w 12474"/>
                  <a:gd name="connsiteY2" fmla="*/ 37622 h 47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474" h="47575">
                    <a:moveTo>
                      <a:pt x="10407" y="37622"/>
                    </a:moveTo>
                    <a:cubicBezTo>
                      <a:pt x="8598" y="30334"/>
                      <a:pt x="7332" y="15345"/>
                      <a:pt x="-33" y="-107"/>
                    </a:cubicBezTo>
                    <a:cubicBezTo>
                      <a:pt x="794" y="15525"/>
                      <a:pt x="18288" y="69376"/>
                      <a:pt x="10407" y="3762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6" name="Freeform 115">
                <a:extLst>
                  <a:ext uri="{FF2B5EF4-FFF2-40B4-BE49-F238E27FC236}">
                    <a16:creationId xmlns:a16="http://schemas.microsoft.com/office/drawing/2014/main" id="{11A9D824-A699-314B-9EA6-2836E50458E5}"/>
                  </a:ext>
                </a:extLst>
              </p:cNvPr>
              <p:cNvSpPr/>
              <p:nvPr/>
            </p:nvSpPr>
            <p:spPr>
              <a:xfrm rot="-1917689">
                <a:off x="5773209" y="2467034"/>
                <a:ext cx="144009" cy="324571"/>
              </a:xfrm>
              <a:custGeom>
                <a:avLst/>
                <a:gdLst>
                  <a:gd name="connsiteX0" fmla="*/ 102375 w 144009"/>
                  <a:gd name="connsiteY0" fmla="*/ 234998 h 324571"/>
                  <a:gd name="connsiteX1" fmla="*/ 89765 w 144009"/>
                  <a:gd name="connsiteY1" fmla="*/ 206154 h 324571"/>
                  <a:gd name="connsiteX2" fmla="*/ 99352 w 144009"/>
                  <a:gd name="connsiteY2" fmla="*/ 201982 h 324571"/>
                  <a:gd name="connsiteX3" fmla="*/ 102375 w 144009"/>
                  <a:gd name="connsiteY3" fmla="*/ 234998 h 324571"/>
                  <a:gd name="connsiteX4" fmla="*/ 143979 w 144009"/>
                  <a:gd name="connsiteY4" fmla="*/ 251223 h 324571"/>
                  <a:gd name="connsiteX5" fmla="*/ 114288 w 144009"/>
                  <a:gd name="connsiteY5" fmla="*/ 173524 h 324571"/>
                  <a:gd name="connsiteX6" fmla="*/ 79791 w 144009"/>
                  <a:gd name="connsiteY6" fmla="*/ 103114 h 324571"/>
                  <a:gd name="connsiteX7" fmla="*/ 113771 w 144009"/>
                  <a:gd name="connsiteY7" fmla="*/ 190470 h 324571"/>
                  <a:gd name="connsiteX8" fmla="*/ 31831 w 144009"/>
                  <a:gd name="connsiteY8" fmla="*/ -106 h 324571"/>
                  <a:gd name="connsiteX9" fmla="*/ -31 w 144009"/>
                  <a:gd name="connsiteY9" fmla="*/ 27888 h 324571"/>
                  <a:gd name="connsiteX10" fmla="*/ 107259 w 144009"/>
                  <a:gd name="connsiteY10" fmla="*/ 324465 h 324571"/>
                  <a:gd name="connsiteX11" fmla="*/ 143979 w 144009"/>
                  <a:gd name="connsiteY11" fmla="*/ 251223 h 324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4009" h="324571">
                    <a:moveTo>
                      <a:pt x="102375" y="234998"/>
                    </a:moveTo>
                    <a:cubicBezTo>
                      <a:pt x="98396" y="225340"/>
                      <a:pt x="96070" y="215348"/>
                      <a:pt x="89765" y="206154"/>
                    </a:cubicBezTo>
                    <a:cubicBezTo>
                      <a:pt x="92711" y="203553"/>
                      <a:pt x="96484" y="205098"/>
                      <a:pt x="99352" y="201982"/>
                    </a:cubicBezTo>
                    <a:cubicBezTo>
                      <a:pt x="103771" y="212258"/>
                      <a:pt x="105967" y="222997"/>
                      <a:pt x="102375" y="234998"/>
                    </a:cubicBezTo>
                    <a:close/>
                    <a:moveTo>
                      <a:pt x="143979" y="251223"/>
                    </a:moveTo>
                    <a:cubicBezTo>
                      <a:pt x="136381" y="227349"/>
                      <a:pt x="124081" y="199793"/>
                      <a:pt x="114288" y="173524"/>
                    </a:cubicBezTo>
                    <a:cubicBezTo>
                      <a:pt x="105114" y="149007"/>
                      <a:pt x="100721" y="110351"/>
                      <a:pt x="79791" y="103114"/>
                    </a:cubicBezTo>
                    <a:cubicBezTo>
                      <a:pt x="92866" y="131803"/>
                      <a:pt x="105450" y="160673"/>
                      <a:pt x="113771" y="190470"/>
                    </a:cubicBezTo>
                    <a:cubicBezTo>
                      <a:pt x="85760" y="127091"/>
                      <a:pt x="63873" y="62398"/>
                      <a:pt x="31831" y="-106"/>
                    </a:cubicBezTo>
                    <a:cubicBezTo>
                      <a:pt x="21546" y="10891"/>
                      <a:pt x="11546" y="23175"/>
                      <a:pt x="-31" y="27888"/>
                    </a:cubicBezTo>
                    <a:cubicBezTo>
                      <a:pt x="38834" y="126035"/>
                      <a:pt x="71108" y="225701"/>
                      <a:pt x="107259" y="324465"/>
                    </a:cubicBezTo>
                    <a:cubicBezTo>
                      <a:pt x="119585" y="300051"/>
                      <a:pt x="132040" y="275585"/>
                      <a:pt x="143979" y="25122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207528CA-A84E-3745-AEFA-8C82120E878B}"/>
                  </a:ext>
                </a:extLst>
              </p:cNvPr>
              <p:cNvSpPr/>
              <p:nvPr/>
            </p:nvSpPr>
            <p:spPr>
              <a:xfrm rot="-1917689">
                <a:off x="5991541" y="2671545"/>
                <a:ext cx="16873" cy="38372"/>
              </a:xfrm>
              <a:custGeom>
                <a:avLst/>
                <a:gdLst>
                  <a:gd name="connsiteX0" fmla="*/ 16845 w 16873"/>
                  <a:gd name="connsiteY0" fmla="*/ 38264 h 38372"/>
                  <a:gd name="connsiteX1" fmla="*/ -28 w 16873"/>
                  <a:gd name="connsiteY1" fmla="*/ -109 h 38372"/>
                  <a:gd name="connsiteX2" fmla="*/ 16845 w 16873"/>
                  <a:gd name="connsiteY2" fmla="*/ 38264 h 38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873" h="38372">
                    <a:moveTo>
                      <a:pt x="16845" y="38264"/>
                    </a:moveTo>
                    <a:cubicBezTo>
                      <a:pt x="9610" y="27216"/>
                      <a:pt x="11445" y="3085"/>
                      <a:pt x="-28" y="-109"/>
                    </a:cubicBezTo>
                    <a:cubicBezTo>
                      <a:pt x="6096" y="11223"/>
                      <a:pt x="9248" y="34247"/>
                      <a:pt x="16845" y="3826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D119AF6F-DB6A-8344-A87B-89ABB8259029}"/>
                  </a:ext>
                </a:extLst>
              </p:cNvPr>
              <p:cNvSpPr/>
              <p:nvPr/>
            </p:nvSpPr>
            <p:spPr>
              <a:xfrm rot="-1917689">
                <a:off x="5200568" y="2999564"/>
                <a:ext cx="1228017" cy="1141935"/>
              </a:xfrm>
              <a:custGeom>
                <a:avLst/>
                <a:gdLst>
                  <a:gd name="connsiteX0" fmla="*/ 629954 w 1228017"/>
                  <a:gd name="connsiteY0" fmla="*/ 970395 h 1141935"/>
                  <a:gd name="connsiteX1" fmla="*/ 870090 w 1228017"/>
                  <a:gd name="connsiteY1" fmla="*/ 591870 h 1141935"/>
                  <a:gd name="connsiteX2" fmla="*/ 906783 w 1228017"/>
                  <a:gd name="connsiteY2" fmla="*/ 604953 h 1141935"/>
                  <a:gd name="connsiteX3" fmla="*/ 629954 w 1228017"/>
                  <a:gd name="connsiteY3" fmla="*/ 970395 h 1141935"/>
                  <a:gd name="connsiteX4" fmla="*/ 649877 w 1228017"/>
                  <a:gd name="connsiteY4" fmla="*/ 858728 h 1141935"/>
                  <a:gd name="connsiteX5" fmla="*/ 633391 w 1228017"/>
                  <a:gd name="connsiteY5" fmla="*/ 889761 h 1141935"/>
                  <a:gd name="connsiteX6" fmla="*/ 649877 w 1228017"/>
                  <a:gd name="connsiteY6" fmla="*/ 858728 h 1141935"/>
                  <a:gd name="connsiteX7" fmla="*/ 725435 w 1228017"/>
                  <a:gd name="connsiteY7" fmla="*/ 741292 h 1141935"/>
                  <a:gd name="connsiteX8" fmla="*/ 704297 w 1228017"/>
                  <a:gd name="connsiteY8" fmla="*/ 779510 h 1141935"/>
                  <a:gd name="connsiteX9" fmla="*/ 725435 w 1228017"/>
                  <a:gd name="connsiteY9" fmla="*/ 741292 h 1141935"/>
                  <a:gd name="connsiteX10" fmla="*/ 774092 w 1228017"/>
                  <a:gd name="connsiteY10" fmla="*/ 654889 h 1141935"/>
                  <a:gd name="connsiteX11" fmla="*/ 834817 w 1228017"/>
                  <a:gd name="connsiteY11" fmla="*/ 565911 h 1141935"/>
                  <a:gd name="connsiteX12" fmla="*/ 749105 w 1228017"/>
                  <a:gd name="connsiteY12" fmla="*/ 704516 h 1141935"/>
                  <a:gd name="connsiteX13" fmla="*/ 774092 w 1228017"/>
                  <a:gd name="connsiteY13" fmla="*/ 654889 h 1141935"/>
                  <a:gd name="connsiteX14" fmla="*/ 897636 w 1228017"/>
                  <a:gd name="connsiteY14" fmla="*/ 505853 h 1141935"/>
                  <a:gd name="connsiteX15" fmla="*/ 945777 w 1228017"/>
                  <a:gd name="connsiteY15" fmla="*/ 522799 h 1141935"/>
                  <a:gd name="connsiteX16" fmla="*/ 919187 w 1228017"/>
                  <a:gd name="connsiteY16" fmla="*/ 574898 h 1141935"/>
                  <a:gd name="connsiteX17" fmla="*/ 873216 w 1228017"/>
                  <a:gd name="connsiteY17" fmla="*/ 538560 h 1141935"/>
                  <a:gd name="connsiteX18" fmla="*/ 897636 w 1228017"/>
                  <a:gd name="connsiteY18" fmla="*/ 505853 h 1141935"/>
                  <a:gd name="connsiteX19" fmla="*/ 904638 w 1228017"/>
                  <a:gd name="connsiteY19" fmla="*/ 759088 h 1141935"/>
                  <a:gd name="connsiteX20" fmla="*/ 922675 w 1228017"/>
                  <a:gd name="connsiteY20" fmla="*/ 725660 h 1141935"/>
                  <a:gd name="connsiteX21" fmla="*/ 904638 w 1228017"/>
                  <a:gd name="connsiteY21" fmla="*/ 759088 h 1141935"/>
                  <a:gd name="connsiteX22" fmla="*/ 698431 w 1228017"/>
                  <a:gd name="connsiteY22" fmla="*/ 1041835 h 1141935"/>
                  <a:gd name="connsiteX23" fmla="*/ 736598 w 1228017"/>
                  <a:gd name="connsiteY23" fmla="*/ 1004055 h 1141935"/>
                  <a:gd name="connsiteX24" fmla="*/ 698431 w 1228017"/>
                  <a:gd name="connsiteY24" fmla="*/ 1041835 h 1141935"/>
                  <a:gd name="connsiteX25" fmla="*/ 595405 w 1228017"/>
                  <a:gd name="connsiteY25" fmla="*/ 937997 h 1141935"/>
                  <a:gd name="connsiteX26" fmla="*/ 605535 w 1228017"/>
                  <a:gd name="connsiteY26" fmla="*/ 916828 h 1141935"/>
                  <a:gd name="connsiteX27" fmla="*/ 595405 w 1228017"/>
                  <a:gd name="connsiteY27" fmla="*/ 937997 h 1141935"/>
                  <a:gd name="connsiteX28" fmla="*/ 538272 w 1228017"/>
                  <a:gd name="connsiteY28" fmla="*/ 638870 h 1141935"/>
                  <a:gd name="connsiteX29" fmla="*/ 554706 w 1228017"/>
                  <a:gd name="connsiteY29" fmla="*/ 607966 h 1141935"/>
                  <a:gd name="connsiteX30" fmla="*/ 538272 w 1228017"/>
                  <a:gd name="connsiteY30" fmla="*/ 638870 h 1141935"/>
                  <a:gd name="connsiteX31" fmla="*/ 366019 w 1228017"/>
                  <a:gd name="connsiteY31" fmla="*/ 1057390 h 1141935"/>
                  <a:gd name="connsiteX32" fmla="*/ 388371 w 1228017"/>
                  <a:gd name="connsiteY32" fmla="*/ 995659 h 1141935"/>
                  <a:gd name="connsiteX33" fmla="*/ 366019 w 1228017"/>
                  <a:gd name="connsiteY33" fmla="*/ 1057390 h 1141935"/>
                  <a:gd name="connsiteX34" fmla="*/ 545688 w 1228017"/>
                  <a:gd name="connsiteY34" fmla="*/ 422541 h 1141935"/>
                  <a:gd name="connsiteX35" fmla="*/ 532458 w 1228017"/>
                  <a:gd name="connsiteY35" fmla="*/ 448578 h 1141935"/>
                  <a:gd name="connsiteX36" fmla="*/ 545688 w 1228017"/>
                  <a:gd name="connsiteY36" fmla="*/ 422541 h 1141935"/>
                  <a:gd name="connsiteX37" fmla="*/ 667965 w 1228017"/>
                  <a:gd name="connsiteY37" fmla="*/ 286459 h 1141935"/>
                  <a:gd name="connsiteX38" fmla="*/ 671480 w 1228017"/>
                  <a:gd name="connsiteY38" fmla="*/ 302530 h 1141935"/>
                  <a:gd name="connsiteX39" fmla="*/ 649050 w 1228017"/>
                  <a:gd name="connsiteY39" fmla="*/ 315844 h 1141935"/>
                  <a:gd name="connsiteX40" fmla="*/ 667965 w 1228017"/>
                  <a:gd name="connsiteY40" fmla="*/ 286459 h 1141935"/>
                  <a:gd name="connsiteX41" fmla="*/ 798486 w 1228017"/>
                  <a:gd name="connsiteY41" fmla="*/ 977992 h 1141935"/>
                  <a:gd name="connsiteX42" fmla="*/ 986449 w 1228017"/>
                  <a:gd name="connsiteY42" fmla="*/ 718036 h 1141935"/>
                  <a:gd name="connsiteX43" fmla="*/ 943890 w 1228017"/>
                  <a:gd name="connsiteY43" fmla="*/ 601064 h 1141935"/>
                  <a:gd name="connsiteX44" fmla="*/ 1008827 w 1228017"/>
                  <a:gd name="connsiteY44" fmla="*/ 473224 h 1141935"/>
                  <a:gd name="connsiteX45" fmla="*/ 1035495 w 1228017"/>
                  <a:gd name="connsiteY45" fmla="*/ 469567 h 1141935"/>
                  <a:gd name="connsiteX46" fmla="*/ 1228006 w 1228017"/>
                  <a:gd name="connsiteY46" fmla="*/ 143476 h 1141935"/>
                  <a:gd name="connsiteX47" fmla="*/ 1181700 w 1228017"/>
                  <a:gd name="connsiteY47" fmla="*/ -100 h 1141935"/>
                  <a:gd name="connsiteX48" fmla="*/ 1067950 w 1228017"/>
                  <a:gd name="connsiteY48" fmla="*/ 203585 h 1141935"/>
                  <a:gd name="connsiteX49" fmla="*/ 1105419 w 1228017"/>
                  <a:gd name="connsiteY49" fmla="*/ 307011 h 1141935"/>
                  <a:gd name="connsiteX50" fmla="*/ 1064126 w 1228017"/>
                  <a:gd name="connsiteY50" fmla="*/ 214916 h 1141935"/>
                  <a:gd name="connsiteX51" fmla="*/ 1027200 w 1228017"/>
                  <a:gd name="connsiteY51" fmla="*/ 277703 h 1141935"/>
                  <a:gd name="connsiteX52" fmla="*/ 1066219 w 1228017"/>
                  <a:gd name="connsiteY52" fmla="*/ 378683 h 1141935"/>
                  <a:gd name="connsiteX53" fmla="*/ 1020921 w 1228017"/>
                  <a:gd name="connsiteY53" fmla="*/ 287490 h 1141935"/>
                  <a:gd name="connsiteX54" fmla="*/ 1018957 w 1228017"/>
                  <a:gd name="connsiteY54" fmla="*/ 317364 h 1141935"/>
                  <a:gd name="connsiteX55" fmla="*/ 1008336 w 1228017"/>
                  <a:gd name="connsiteY55" fmla="*/ 307088 h 1141935"/>
                  <a:gd name="connsiteX56" fmla="*/ 1038751 w 1228017"/>
                  <a:gd name="connsiteY56" fmla="*/ 426739 h 1141935"/>
                  <a:gd name="connsiteX57" fmla="*/ 992548 w 1228017"/>
                  <a:gd name="connsiteY57" fmla="*/ 331580 h 1141935"/>
                  <a:gd name="connsiteX58" fmla="*/ 928799 w 1228017"/>
                  <a:gd name="connsiteY58" fmla="*/ 435933 h 1141935"/>
                  <a:gd name="connsiteX59" fmla="*/ 930918 w 1228017"/>
                  <a:gd name="connsiteY59" fmla="*/ 464931 h 1141935"/>
                  <a:gd name="connsiteX60" fmla="*/ 912029 w 1228017"/>
                  <a:gd name="connsiteY60" fmla="*/ 445925 h 1141935"/>
                  <a:gd name="connsiteX61" fmla="*/ 847092 w 1228017"/>
                  <a:gd name="connsiteY61" fmla="*/ 525349 h 1141935"/>
                  <a:gd name="connsiteX62" fmla="*/ 800682 w 1228017"/>
                  <a:gd name="connsiteY62" fmla="*/ 554399 h 1141935"/>
                  <a:gd name="connsiteX63" fmla="*/ 549978 w 1228017"/>
                  <a:gd name="connsiteY63" fmla="*/ 933207 h 1141935"/>
                  <a:gd name="connsiteX64" fmla="*/ 542665 w 1228017"/>
                  <a:gd name="connsiteY64" fmla="*/ 928468 h 1141935"/>
                  <a:gd name="connsiteX65" fmla="*/ 831122 w 1228017"/>
                  <a:gd name="connsiteY65" fmla="*/ 490968 h 1141935"/>
                  <a:gd name="connsiteX66" fmla="*/ 729543 w 1228017"/>
                  <a:gd name="connsiteY66" fmla="*/ 287850 h 1141935"/>
                  <a:gd name="connsiteX67" fmla="*/ 378448 w 1228017"/>
                  <a:gd name="connsiteY67" fmla="*/ 844203 h 1141935"/>
                  <a:gd name="connsiteX68" fmla="*/ 299299 w 1228017"/>
                  <a:gd name="connsiteY68" fmla="*/ 810903 h 1141935"/>
                  <a:gd name="connsiteX69" fmla="*/ 709698 w 1228017"/>
                  <a:gd name="connsiteY69" fmla="*/ 264801 h 1141935"/>
                  <a:gd name="connsiteX70" fmla="*/ 610496 w 1228017"/>
                  <a:gd name="connsiteY70" fmla="*/ 149554 h 1141935"/>
                  <a:gd name="connsiteX71" fmla="*/ 128519 w 1228017"/>
                  <a:gd name="connsiteY71" fmla="*/ 763929 h 1141935"/>
                  <a:gd name="connsiteX72" fmla="*/ -11 w 1228017"/>
                  <a:gd name="connsiteY72" fmla="*/ 775081 h 1141935"/>
                  <a:gd name="connsiteX73" fmla="*/ 121491 w 1228017"/>
                  <a:gd name="connsiteY73" fmla="*/ 780231 h 1141935"/>
                  <a:gd name="connsiteX74" fmla="*/ 112421 w 1228017"/>
                  <a:gd name="connsiteY74" fmla="*/ 815823 h 1141935"/>
                  <a:gd name="connsiteX75" fmla="*/ 29989 w 1228017"/>
                  <a:gd name="connsiteY75" fmla="*/ 960068 h 1141935"/>
                  <a:gd name="connsiteX76" fmla="*/ 77174 w 1228017"/>
                  <a:gd name="connsiteY76" fmla="*/ 972970 h 1141935"/>
                  <a:gd name="connsiteX77" fmla="*/ 209736 w 1228017"/>
                  <a:gd name="connsiteY77" fmla="*/ 874618 h 1141935"/>
                  <a:gd name="connsiteX78" fmla="*/ 229400 w 1228017"/>
                  <a:gd name="connsiteY78" fmla="*/ 887211 h 1141935"/>
                  <a:gd name="connsiteX79" fmla="*/ 288265 w 1228017"/>
                  <a:gd name="connsiteY79" fmla="*/ 828055 h 1141935"/>
                  <a:gd name="connsiteX80" fmla="*/ 372996 w 1228017"/>
                  <a:gd name="connsiteY80" fmla="*/ 858032 h 1141935"/>
                  <a:gd name="connsiteX81" fmla="*/ 329455 w 1228017"/>
                  <a:gd name="connsiteY81" fmla="*/ 958008 h 1141935"/>
                  <a:gd name="connsiteX82" fmla="*/ 347517 w 1228017"/>
                  <a:gd name="connsiteY82" fmla="*/ 973022 h 1141935"/>
                  <a:gd name="connsiteX83" fmla="*/ 317594 w 1228017"/>
                  <a:gd name="connsiteY83" fmla="*/ 1067898 h 1141935"/>
                  <a:gd name="connsiteX84" fmla="*/ 97071 w 1228017"/>
                  <a:gd name="connsiteY84" fmla="*/ 1044385 h 1141935"/>
                  <a:gd name="connsiteX85" fmla="*/ 270022 w 1228017"/>
                  <a:gd name="connsiteY85" fmla="*/ 1071992 h 1141935"/>
                  <a:gd name="connsiteX86" fmla="*/ 319791 w 1228017"/>
                  <a:gd name="connsiteY86" fmla="*/ 1096948 h 1141935"/>
                  <a:gd name="connsiteX87" fmla="*/ 240719 w 1228017"/>
                  <a:gd name="connsiteY87" fmla="*/ 1112091 h 1141935"/>
                  <a:gd name="connsiteX88" fmla="*/ 335993 w 1228017"/>
                  <a:gd name="connsiteY88" fmla="*/ 1141836 h 1141935"/>
                  <a:gd name="connsiteX89" fmla="*/ 454885 w 1228017"/>
                  <a:gd name="connsiteY89" fmla="*/ 1134908 h 1141935"/>
                  <a:gd name="connsiteX90" fmla="*/ 427132 w 1228017"/>
                  <a:gd name="connsiteY90" fmla="*/ 1124092 h 1141935"/>
                  <a:gd name="connsiteX91" fmla="*/ 567032 w 1228017"/>
                  <a:gd name="connsiteY91" fmla="*/ 1116752 h 1141935"/>
                  <a:gd name="connsiteX92" fmla="*/ 408682 w 1228017"/>
                  <a:gd name="connsiteY92" fmla="*/ 1088140 h 1141935"/>
                  <a:gd name="connsiteX93" fmla="*/ 437520 w 1228017"/>
                  <a:gd name="connsiteY93" fmla="*/ 1027078 h 1141935"/>
                  <a:gd name="connsiteX94" fmla="*/ 456978 w 1228017"/>
                  <a:gd name="connsiteY94" fmla="*/ 1029190 h 1141935"/>
                  <a:gd name="connsiteX95" fmla="*/ 537910 w 1228017"/>
                  <a:gd name="connsiteY95" fmla="*/ 935885 h 1141935"/>
                  <a:gd name="connsiteX96" fmla="*/ 577730 w 1228017"/>
                  <a:gd name="connsiteY96" fmla="*/ 992363 h 1141935"/>
                  <a:gd name="connsiteX97" fmla="*/ 621659 w 1228017"/>
                  <a:gd name="connsiteY97" fmla="*/ 1048042 h 1141935"/>
                  <a:gd name="connsiteX98" fmla="*/ 798486 w 1228017"/>
                  <a:gd name="connsiteY98" fmla="*/ 977992 h 1141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</a:cxnLst>
                <a:rect l="l" t="t" r="r" b="b"/>
                <a:pathLst>
                  <a:path w="1228017" h="1141935">
                    <a:moveTo>
                      <a:pt x="629954" y="970395"/>
                    </a:moveTo>
                    <a:cubicBezTo>
                      <a:pt x="714504" y="843559"/>
                      <a:pt x="790630" y="711057"/>
                      <a:pt x="870090" y="591870"/>
                    </a:cubicBezTo>
                    <a:cubicBezTo>
                      <a:pt x="877919" y="576238"/>
                      <a:pt x="894793" y="601682"/>
                      <a:pt x="906783" y="604953"/>
                    </a:cubicBezTo>
                    <a:cubicBezTo>
                      <a:pt x="810605" y="708945"/>
                      <a:pt x="734530" y="904646"/>
                      <a:pt x="629954" y="970395"/>
                    </a:cubicBezTo>
                    <a:close/>
                    <a:moveTo>
                      <a:pt x="649877" y="858728"/>
                    </a:moveTo>
                    <a:cubicBezTo>
                      <a:pt x="657293" y="857955"/>
                      <a:pt x="637499" y="881030"/>
                      <a:pt x="633391" y="889761"/>
                    </a:cubicBezTo>
                    <a:cubicBezTo>
                      <a:pt x="625923" y="890534"/>
                      <a:pt x="645743" y="867484"/>
                      <a:pt x="649877" y="858728"/>
                    </a:cubicBezTo>
                    <a:close/>
                    <a:moveTo>
                      <a:pt x="725435" y="741292"/>
                    </a:moveTo>
                    <a:cubicBezTo>
                      <a:pt x="731766" y="742734"/>
                      <a:pt x="709672" y="768513"/>
                      <a:pt x="704297" y="779510"/>
                    </a:cubicBezTo>
                    <a:cubicBezTo>
                      <a:pt x="697966" y="777991"/>
                      <a:pt x="720060" y="752314"/>
                      <a:pt x="725435" y="741292"/>
                    </a:cubicBezTo>
                    <a:close/>
                    <a:moveTo>
                      <a:pt x="774092" y="654889"/>
                    </a:moveTo>
                    <a:cubicBezTo>
                      <a:pt x="789364" y="628620"/>
                      <a:pt x="814352" y="591201"/>
                      <a:pt x="834817" y="565911"/>
                    </a:cubicBezTo>
                    <a:cubicBezTo>
                      <a:pt x="817479" y="593492"/>
                      <a:pt x="767038" y="679381"/>
                      <a:pt x="749105" y="704516"/>
                    </a:cubicBezTo>
                    <a:cubicBezTo>
                      <a:pt x="714814" y="752572"/>
                      <a:pt x="767296" y="666478"/>
                      <a:pt x="774092" y="654889"/>
                    </a:cubicBezTo>
                    <a:close/>
                    <a:moveTo>
                      <a:pt x="897636" y="505853"/>
                    </a:moveTo>
                    <a:cubicBezTo>
                      <a:pt x="915130" y="517829"/>
                      <a:pt x="931952" y="527306"/>
                      <a:pt x="945777" y="522799"/>
                    </a:cubicBezTo>
                    <a:cubicBezTo>
                      <a:pt x="951332" y="536964"/>
                      <a:pt x="926525" y="557824"/>
                      <a:pt x="919187" y="574898"/>
                    </a:cubicBezTo>
                    <a:cubicBezTo>
                      <a:pt x="900995" y="563387"/>
                      <a:pt x="887765" y="550793"/>
                      <a:pt x="873216" y="538560"/>
                    </a:cubicBezTo>
                    <a:cubicBezTo>
                      <a:pt x="880659" y="524267"/>
                      <a:pt x="889470" y="516387"/>
                      <a:pt x="897636" y="505853"/>
                    </a:cubicBezTo>
                    <a:close/>
                    <a:moveTo>
                      <a:pt x="904638" y="759088"/>
                    </a:moveTo>
                    <a:cubicBezTo>
                      <a:pt x="903527" y="748786"/>
                      <a:pt x="912804" y="732252"/>
                      <a:pt x="922675" y="725660"/>
                    </a:cubicBezTo>
                    <a:cubicBezTo>
                      <a:pt x="924587" y="735060"/>
                      <a:pt x="909367" y="748168"/>
                      <a:pt x="904638" y="759088"/>
                    </a:cubicBezTo>
                    <a:close/>
                    <a:moveTo>
                      <a:pt x="698431" y="1041835"/>
                    </a:moveTo>
                    <a:cubicBezTo>
                      <a:pt x="703083" y="1030555"/>
                      <a:pt x="725822" y="1019069"/>
                      <a:pt x="736598" y="1004055"/>
                    </a:cubicBezTo>
                    <a:cubicBezTo>
                      <a:pt x="733962" y="1024374"/>
                      <a:pt x="710628" y="1033182"/>
                      <a:pt x="698431" y="1041835"/>
                    </a:cubicBezTo>
                    <a:close/>
                    <a:moveTo>
                      <a:pt x="595405" y="937997"/>
                    </a:moveTo>
                    <a:cubicBezTo>
                      <a:pt x="586826" y="941809"/>
                      <a:pt x="602770" y="922468"/>
                      <a:pt x="605535" y="916828"/>
                    </a:cubicBezTo>
                    <a:cubicBezTo>
                      <a:pt x="614062" y="913068"/>
                      <a:pt x="598093" y="932306"/>
                      <a:pt x="595405" y="937997"/>
                    </a:cubicBezTo>
                    <a:close/>
                    <a:moveTo>
                      <a:pt x="538272" y="638870"/>
                    </a:moveTo>
                    <a:cubicBezTo>
                      <a:pt x="535791" y="630294"/>
                      <a:pt x="550469" y="617959"/>
                      <a:pt x="554706" y="607966"/>
                    </a:cubicBezTo>
                    <a:cubicBezTo>
                      <a:pt x="557885" y="607425"/>
                      <a:pt x="546980" y="636501"/>
                      <a:pt x="538272" y="638870"/>
                    </a:cubicBezTo>
                    <a:close/>
                    <a:moveTo>
                      <a:pt x="366019" y="1057390"/>
                    </a:moveTo>
                    <a:cubicBezTo>
                      <a:pt x="364882" y="1038668"/>
                      <a:pt x="377286" y="1017086"/>
                      <a:pt x="388371" y="995659"/>
                    </a:cubicBezTo>
                    <a:cubicBezTo>
                      <a:pt x="385865" y="1015257"/>
                      <a:pt x="378423" y="1035757"/>
                      <a:pt x="366019" y="1057390"/>
                    </a:cubicBezTo>
                    <a:close/>
                    <a:moveTo>
                      <a:pt x="545688" y="422541"/>
                    </a:moveTo>
                    <a:cubicBezTo>
                      <a:pt x="549228" y="429546"/>
                      <a:pt x="535714" y="440182"/>
                      <a:pt x="532458" y="448578"/>
                    </a:cubicBezTo>
                    <a:cubicBezTo>
                      <a:pt x="521941" y="440105"/>
                      <a:pt x="542355" y="429546"/>
                      <a:pt x="545688" y="422541"/>
                    </a:cubicBezTo>
                    <a:close/>
                    <a:moveTo>
                      <a:pt x="667965" y="286459"/>
                    </a:moveTo>
                    <a:cubicBezTo>
                      <a:pt x="673237" y="290940"/>
                      <a:pt x="668637" y="297585"/>
                      <a:pt x="671480" y="302530"/>
                    </a:cubicBezTo>
                    <a:cubicBezTo>
                      <a:pt x="664968" y="311569"/>
                      <a:pt x="655149" y="305208"/>
                      <a:pt x="649050" y="315844"/>
                    </a:cubicBezTo>
                    <a:cubicBezTo>
                      <a:pt x="646466" y="303405"/>
                      <a:pt x="663392" y="298306"/>
                      <a:pt x="667965" y="286459"/>
                    </a:cubicBezTo>
                    <a:close/>
                    <a:moveTo>
                      <a:pt x="798486" y="977992"/>
                    </a:moveTo>
                    <a:cubicBezTo>
                      <a:pt x="849624" y="910441"/>
                      <a:pt x="950867" y="792232"/>
                      <a:pt x="986449" y="718036"/>
                    </a:cubicBezTo>
                    <a:cubicBezTo>
                      <a:pt x="1010094" y="668719"/>
                      <a:pt x="968878" y="634106"/>
                      <a:pt x="943890" y="601064"/>
                    </a:cubicBezTo>
                    <a:cubicBezTo>
                      <a:pt x="974485" y="556923"/>
                      <a:pt x="976217" y="511133"/>
                      <a:pt x="1008827" y="473224"/>
                    </a:cubicBezTo>
                    <a:cubicBezTo>
                      <a:pt x="1016967" y="468434"/>
                      <a:pt x="1028750" y="480589"/>
                      <a:pt x="1035495" y="469567"/>
                    </a:cubicBezTo>
                    <a:cubicBezTo>
                      <a:pt x="1115419" y="365858"/>
                      <a:pt x="1156325" y="252439"/>
                      <a:pt x="1228006" y="143476"/>
                    </a:cubicBezTo>
                    <a:cubicBezTo>
                      <a:pt x="1214208" y="95266"/>
                      <a:pt x="1201804" y="46720"/>
                      <a:pt x="1181700" y="-100"/>
                    </a:cubicBezTo>
                    <a:cubicBezTo>
                      <a:pt x="1143766" y="67761"/>
                      <a:pt x="1105626" y="135724"/>
                      <a:pt x="1067950" y="203585"/>
                    </a:cubicBezTo>
                    <a:cubicBezTo>
                      <a:pt x="1080018" y="238172"/>
                      <a:pt x="1101207" y="270698"/>
                      <a:pt x="1105419" y="307011"/>
                    </a:cubicBezTo>
                    <a:cubicBezTo>
                      <a:pt x="1087434" y="277266"/>
                      <a:pt x="1081930" y="244713"/>
                      <a:pt x="1064126" y="214916"/>
                    </a:cubicBezTo>
                    <a:cubicBezTo>
                      <a:pt x="1049268" y="236343"/>
                      <a:pt x="1043893" y="255813"/>
                      <a:pt x="1027200" y="277703"/>
                    </a:cubicBezTo>
                    <a:cubicBezTo>
                      <a:pt x="1039526" y="311492"/>
                      <a:pt x="1069682" y="341392"/>
                      <a:pt x="1066219" y="378683"/>
                    </a:cubicBezTo>
                    <a:cubicBezTo>
                      <a:pt x="1049965" y="348525"/>
                      <a:pt x="1040895" y="316823"/>
                      <a:pt x="1020921" y="287490"/>
                    </a:cubicBezTo>
                    <a:cubicBezTo>
                      <a:pt x="1003039" y="299851"/>
                      <a:pt x="1028311" y="313835"/>
                      <a:pt x="1018957" y="317364"/>
                    </a:cubicBezTo>
                    <a:cubicBezTo>
                      <a:pt x="1018052" y="314067"/>
                      <a:pt x="1013091" y="296426"/>
                      <a:pt x="1008336" y="307088"/>
                    </a:cubicBezTo>
                    <a:cubicBezTo>
                      <a:pt x="993013" y="352517"/>
                      <a:pt x="1048182" y="382623"/>
                      <a:pt x="1038751" y="426739"/>
                    </a:cubicBezTo>
                    <a:cubicBezTo>
                      <a:pt x="1019319" y="395912"/>
                      <a:pt x="1013324" y="362123"/>
                      <a:pt x="992548" y="331580"/>
                    </a:cubicBezTo>
                    <a:cubicBezTo>
                      <a:pt x="967793" y="367119"/>
                      <a:pt x="954511" y="400213"/>
                      <a:pt x="928799" y="435933"/>
                    </a:cubicBezTo>
                    <a:cubicBezTo>
                      <a:pt x="924381" y="446260"/>
                      <a:pt x="943218" y="459677"/>
                      <a:pt x="930918" y="464931"/>
                    </a:cubicBezTo>
                    <a:cubicBezTo>
                      <a:pt x="923476" y="458956"/>
                      <a:pt x="926551" y="443813"/>
                      <a:pt x="912029" y="445925"/>
                    </a:cubicBezTo>
                    <a:cubicBezTo>
                      <a:pt x="887842" y="460965"/>
                      <a:pt x="867273" y="492281"/>
                      <a:pt x="847092" y="525349"/>
                    </a:cubicBezTo>
                    <a:cubicBezTo>
                      <a:pt x="828461" y="530165"/>
                      <a:pt x="813654" y="538869"/>
                      <a:pt x="800682" y="554399"/>
                    </a:cubicBezTo>
                    <a:cubicBezTo>
                      <a:pt x="709930" y="661997"/>
                      <a:pt x="651557" y="841885"/>
                      <a:pt x="549978" y="933207"/>
                    </a:cubicBezTo>
                    <a:cubicBezTo>
                      <a:pt x="547549" y="931636"/>
                      <a:pt x="545068" y="930039"/>
                      <a:pt x="542665" y="928468"/>
                    </a:cubicBezTo>
                    <a:cubicBezTo>
                      <a:pt x="628610" y="774797"/>
                      <a:pt x="738355" y="646184"/>
                      <a:pt x="831122" y="490968"/>
                    </a:cubicBezTo>
                    <a:cubicBezTo>
                      <a:pt x="795902" y="423545"/>
                      <a:pt x="765487" y="355067"/>
                      <a:pt x="729543" y="287850"/>
                    </a:cubicBezTo>
                    <a:cubicBezTo>
                      <a:pt x="609773" y="478503"/>
                      <a:pt x="482379" y="657954"/>
                      <a:pt x="378448" y="844203"/>
                    </a:cubicBezTo>
                    <a:cubicBezTo>
                      <a:pt x="351523" y="830631"/>
                      <a:pt x="326561" y="826201"/>
                      <a:pt x="299299" y="810903"/>
                    </a:cubicBezTo>
                    <a:cubicBezTo>
                      <a:pt x="440672" y="649738"/>
                      <a:pt x="568221" y="425657"/>
                      <a:pt x="709698" y="264801"/>
                    </a:cubicBezTo>
                    <a:cubicBezTo>
                      <a:pt x="721559" y="216564"/>
                      <a:pt x="648947" y="186768"/>
                      <a:pt x="610496" y="149554"/>
                    </a:cubicBezTo>
                    <a:cubicBezTo>
                      <a:pt x="449251" y="351616"/>
                      <a:pt x="291857" y="571602"/>
                      <a:pt x="128519" y="763929"/>
                    </a:cubicBezTo>
                    <a:cubicBezTo>
                      <a:pt x="85882" y="762229"/>
                      <a:pt x="26785" y="736888"/>
                      <a:pt x="-11" y="775081"/>
                    </a:cubicBezTo>
                    <a:cubicBezTo>
                      <a:pt x="39137" y="770677"/>
                      <a:pt x="79784" y="772994"/>
                      <a:pt x="121491" y="780231"/>
                    </a:cubicBezTo>
                    <a:cubicBezTo>
                      <a:pt x="106891" y="794550"/>
                      <a:pt x="114643" y="804105"/>
                      <a:pt x="112421" y="815823"/>
                    </a:cubicBezTo>
                    <a:cubicBezTo>
                      <a:pt x="79500" y="858702"/>
                      <a:pt x="35648" y="921927"/>
                      <a:pt x="29989" y="960068"/>
                    </a:cubicBezTo>
                    <a:cubicBezTo>
                      <a:pt x="51670" y="970858"/>
                      <a:pt x="58853" y="964832"/>
                      <a:pt x="77174" y="972970"/>
                    </a:cubicBezTo>
                    <a:cubicBezTo>
                      <a:pt x="122679" y="946109"/>
                      <a:pt x="169890" y="926923"/>
                      <a:pt x="209736" y="874618"/>
                    </a:cubicBezTo>
                    <a:cubicBezTo>
                      <a:pt x="216299" y="878790"/>
                      <a:pt x="222863" y="883013"/>
                      <a:pt x="229400" y="887211"/>
                    </a:cubicBezTo>
                    <a:cubicBezTo>
                      <a:pt x="249246" y="868540"/>
                      <a:pt x="268549" y="847113"/>
                      <a:pt x="288265" y="828055"/>
                    </a:cubicBezTo>
                    <a:cubicBezTo>
                      <a:pt x="316354" y="837198"/>
                      <a:pt x="343745" y="843533"/>
                      <a:pt x="372996" y="858032"/>
                    </a:cubicBezTo>
                    <a:cubicBezTo>
                      <a:pt x="351316" y="892877"/>
                      <a:pt x="341290" y="925326"/>
                      <a:pt x="329455" y="958008"/>
                    </a:cubicBezTo>
                    <a:cubicBezTo>
                      <a:pt x="334390" y="963287"/>
                      <a:pt x="349249" y="966403"/>
                      <a:pt x="347517" y="973022"/>
                    </a:cubicBezTo>
                    <a:cubicBezTo>
                      <a:pt x="335889" y="1005034"/>
                      <a:pt x="329713" y="1035835"/>
                      <a:pt x="317594" y="1067898"/>
                    </a:cubicBezTo>
                    <a:cubicBezTo>
                      <a:pt x="240538" y="1043664"/>
                      <a:pt x="165988" y="1031431"/>
                      <a:pt x="97071" y="1044385"/>
                    </a:cubicBezTo>
                    <a:cubicBezTo>
                      <a:pt x="152060" y="1057313"/>
                      <a:pt x="212888" y="1059116"/>
                      <a:pt x="270022" y="1071992"/>
                    </a:cubicBezTo>
                    <a:cubicBezTo>
                      <a:pt x="286405" y="1075727"/>
                      <a:pt x="315811" y="1075006"/>
                      <a:pt x="319791" y="1096948"/>
                    </a:cubicBezTo>
                    <a:cubicBezTo>
                      <a:pt x="294777" y="1101712"/>
                      <a:pt x="255732" y="1093935"/>
                      <a:pt x="240719" y="1112091"/>
                    </a:cubicBezTo>
                    <a:cubicBezTo>
                      <a:pt x="273019" y="1121079"/>
                      <a:pt x="311082" y="1109850"/>
                      <a:pt x="335993" y="1141836"/>
                    </a:cubicBezTo>
                    <a:cubicBezTo>
                      <a:pt x="368862" y="1115413"/>
                      <a:pt x="425995" y="1148043"/>
                      <a:pt x="454885" y="1134908"/>
                    </a:cubicBezTo>
                    <a:cubicBezTo>
                      <a:pt x="447468" y="1136840"/>
                      <a:pt x="425065" y="1138952"/>
                      <a:pt x="427132" y="1124092"/>
                    </a:cubicBezTo>
                    <a:cubicBezTo>
                      <a:pt x="472870" y="1117576"/>
                      <a:pt x="521036" y="1122109"/>
                      <a:pt x="567032" y="1116752"/>
                    </a:cubicBezTo>
                    <a:cubicBezTo>
                      <a:pt x="531993" y="1111421"/>
                      <a:pt x="462120" y="1113147"/>
                      <a:pt x="408682" y="1088140"/>
                    </a:cubicBezTo>
                    <a:cubicBezTo>
                      <a:pt x="423178" y="1066739"/>
                      <a:pt x="433101" y="1046316"/>
                      <a:pt x="437520" y="1027078"/>
                    </a:cubicBezTo>
                    <a:cubicBezTo>
                      <a:pt x="442869" y="1022623"/>
                      <a:pt x="453024" y="1040187"/>
                      <a:pt x="456978" y="1029190"/>
                    </a:cubicBezTo>
                    <a:cubicBezTo>
                      <a:pt x="485687" y="1006038"/>
                      <a:pt x="508969" y="958008"/>
                      <a:pt x="537910" y="935885"/>
                    </a:cubicBezTo>
                    <a:cubicBezTo>
                      <a:pt x="566386" y="947758"/>
                      <a:pt x="568454" y="976267"/>
                      <a:pt x="577730" y="992363"/>
                    </a:cubicBezTo>
                    <a:cubicBezTo>
                      <a:pt x="589049" y="1011910"/>
                      <a:pt x="602511" y="1032332"/>
                      <a:pt x="621659" y="1048042"/>
                    </a:cubicBezTo>
                    <a:cubicBezTo>
                      <a:pt x="706571" y="1117550"/>
                      <a:pt x="746650" y="1046316"/>
                      <a:pt x="798486" y="97799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B64FFBFD-809C-D64A-BEEB-6AE8401D7873}"/>
                  </a:ext>
                </a:extLst>
              </p:cNvPr>
              <p:cNvSpPr/>
              <p:nvPr/>
            </p:nvSpPr>
            <p:spPr>
              <a:xfrm rot="-1917689">
                <a:off x="5495934" y="2325758"/>
                <a:ext cx="395075" cy="751126"/>
              </a:xfrm>
              <a:custGeom>
                <a:avLst/>
                <a:gdLst>
                  <a:gd name="connsiteX0" fmla="*/ 316309 w 395075"/>
                  <a:gd name="connsiteY0" fmla="*/ 600109 h 751126"/>
                  <a:gd name="connsiteX1" fmla="*/ 296722 w 395075"/>
                  <a:gd name="connsiteY1" fmla="*/ 635983 h 751126"/>
                  <a:gd name="connsiteX2" fmla="*/ 288350 w 395075"/>
                  <a:gd name="connsiteY2" fmla="*/ 616797 h 751126"/>
                  <a:gd name="connsiteX3" fmla="*/ 316309 w 395075"/>
                  <a:gd name="connsiteY3" fmla="*/ 600109 h 751126"/>
                  <a:gd name="connsiteX4" fmla="*/ 395045 w 395075"/>
                  <a:gd name="connsiteY4" fmla="*/ 564054 h 751126"/>
                  <a:gd name="connsiteX5" fmla="*/ 277032 w 395075"/>
                  <a:gd name="connsiteY5" fmla="*/ 257175 h 751126"/>
                  <a:gd name="connsiteX6" fmla="*/ 234317 w 395075"/>
                  <a:gd name="connsiteY6" fmla="*/ 129618 h 751126"/>
                  <a:gd name="connsiteX7" fmla="*/ 182585 w 395075"/>
                  <a:gd name="connsiteY7" fmla="*/ -102 h 751126"/>
                  <a:gd name="connsiteX8" fmla="*/ -30 w 395075"/>
                  <a:gd name="connsiteY8" fmla="*/ 197530 h 751126"/>
                  <a:gd name="connsiteX9" fmla="*/ 56871 w 395075"/>
                  <a:gd name="connsiteY9" fmla="*/ 303016 h 751126"/>
                  <a:gd name="connsiteX10" fmla="*/ 77646 w 395075"/>
                  <a:gd name="connsiteY10" fmla="*/ 330135 h 751126"/>
                  <a:gd name="connsiteX11" fmla="*/ 157623 w 395075"/>
                  <a:gd name="connsiteY11" fmla="*/ 232709 h 751126"/>
                  <a:gd name="connsiteX12" fmla="*/ 88680 w 395075"/>
                  <a:gd name="connsiteY12" fmla="*/ 361348 h 751126"/>
                  <a:gd name="connsiteX13" fmla="*/ 271347 w 395075"/>
                  <a:gd name="connsiteY13" fmla="*/ 751024 h 751126"/>
                  <a:gd name="connsiteX14" fmla="*/ 395045 w 395075"/>
                  <a:gd name="connsiteY14" fmla="*/ 564054 h 751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95075" h="751126">
                    <a:moveTo>
                      <a:pt x="316309" y="600109"/>
                    </a:moveTo>
                    <a:cubicBezTo>
                      <a:pt x="317756" y="610384"/>
                      <a:pt x="301994" y="624342"/>
                      <a:pt x="296722" y="635983"/>
                    </a:cubicBezTo>
                    <a:cubicBezTo>
                      <a:pt x="293492" y="629699"/>
                      <a:pt x="291554" y="623081"/>
                      <a:pt x="288350" y="616797"/>
                    </a:cubicBezTo>
                    <a:cubicBezTo>
                      <a:pt x="296774" y="607294"/>
                      <a:pt x="307420" y="607783"/>
                      <a:pt x="316309" y="600109"/>
                    </a:cubicBezTo>
                    <a:close/>
                    <a:moveTo>
                      <a:pt x="395045" y="564054"/>
                    </a:moveTo>
                    <a:cubicBezTo>
                      <a:pt x="350470" y="462894"/>
                      <a:pt x="333829" y="355656"/>
                      <a:pt x="277032" y="257175"/>
                    </a:cubicBezTo>
                    <a:cubicBezTo>
                      <a:pt x="274319" y="212004"/>
                      <a:pt x="250054" y="172008"/>
                      <a:pt x="234317" y="129618"/>
                    </a:cubicBezTo>
                    <a:cubicBezTo>
                      <a:pt x="218296" y="86713"/>
                      <a:pt x="202559" y="38322"/>
                      <a:pt x="182585" y="-102"/>
                    </a:cubicBezTo>
                    <a:cubicBezTo>
                      <a:pt x="114495" y="32888"/>
                      <a:pt x="57026" y="114295"/>
                      <a:pt x="-30" y="197530"/>
                    </a:cubicBezTo>
                    <a:cubicBezTo>
                      <a:pt x="24467" y="228280"/>
                      <a:pt x="40669" y="270953"/>
                      <a:pt x="56871" y="303016"/>
                    </a:cubicBezTo>
                    <a:cubicBezTo>
                      <a:pt x="62375" y="313807"/>
                      <a:pt x="69016" y="328100"/>
                      <a:pt x="77646" y="330135"/>
                    </a:cubicBezTo>
                    <a:cubicBezTo>
                      <a:pt x="103900" y="295908"/>
                      <a:pt x="127441" y="249346"/>
                      <a:pt x="157623" y="232709"/>
                    </a:cubicBezTo>
                    <a:cubicBezTo>
                      <a:pt x="159380" y="270206"/>
                      <a:pt x="111368" y="318520"/>
                      <a:pt x="88680" y="361348"/>
                    </a:cubicBezTo>
                    <a:cubicBezTo>
                      <a:pt x="152868" y="490450"/>
                      <a:pt x="216022" y="619861"/>
                      <a:pt x="271347" y="751024"/>
                    </a:cubicBezTo>
                    <a:cubicBezTo>
                      <a:pt x="310831" y="676416"/>
                      <a:pt x="366827" y="634824"/>
                      <a:pt x="395045" y="56405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761ED7F7-66F0-FD4C-B339-9C03DCA1EF07}"/>
                  </a:ext>
                </a:extLst>
              </p:cNvPr>
              <p:cNvSpPr/>
              <p:nvPr/>
            </p:nvSpPr>
            <p:spPr>
              <a:xfrm rot="-1917689">
                <a:off x="5665027" y="2786882"/>
                <a:ext cx="213111" cy="395419"/>
              </a:xfrm>
              <a:custGeom>
                <a:avLst/>
                <a:gdLst>
                  <a:gd name="connsiteX0" fmla="*/ 210447 w 213111"/>
                  <a:gd name="connsiteY0" fmla="*/ 391789 h 395419"/>
                  <a:gd name="connsiteX1" fmla="*/ 197346 w 213111"/>
                  <a:gd name="connsiteY1" fmla="*/ 341982 h 395419"/>
                  <a:gd name="connsiteX2" fmla="*/ 18866 w 213111"/>
                  <a:gd name="connsiteY2" fmla="*/ -102 h 395419"/>
                  <a:gd name="connsiteX3" fmla="*/ -24 w 213111"/>
                  <a:gd name="connsiteY3" fmla="*/ 29257 h 395419"/>
                  <a:gd name="connsiteX4" fmla="*/ 128765 w 213111"/>
                  <a:gd name="connsiteY4" fmla="*/ 260085 h 395419"/>
                  <a:gd name="connsiteX5" fmla="*/ 130497 w 213111"/>
                  <a:gd name="connsiteY5" fmla="*/ 270309 h 395419"/>
                  <a:gd name="connsiteX6" fmla="*/ 204866 w 213111"/>
                  <a:gd name="connsiteY6" fmla="*/ 395111 h 395419"/>
                  <a:gd name="connsiteX7" fmla="*/ 210447 w 213111"/>
                  <a:gd name="connsiteY7" fmla="*/ 391789 h 395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3111" h="395419">
                    <a:moveTo>
                      <a:pt x="210447" y="391789"/>
                    </a:moveTo>
                    <a:cubicBezTo>
                      <a:pt x="219181" y="374405"/>
                      <a:pt x="204013" y="355785"/>
                      <a:pt x="197346" y="341982"/>
                    </a:cubicBezTo>
                    <a:cubicBezTo>
                      <a:pt x="141841" y="226220"/>
                      <a:pt x="82330" y="110999"/>
                      <a:pt x="18866" y="-102"/>
                    </a:cubicBezTo>
                    <a:cubicBezTo>
                      <a:pt x="12561" y="9684"/>
                      <a:pt x="6255" y="19496"/>
                      <a:pt x="-24" y="29257"/>
                    </a:cubicBezTo>
                    <a:cubicBezTo>
                      <a:pt x="44990" y="105745"/>
                      <a:pt x="77549" y="184937"/>
                      <a:pt x="128765" y="260085"/>
                    </a:cubicBezTo>
                    <a:cubicBezTo>
                      <a:pt x="128972" y="263099"/>
                      <a:pt x="129670" y="266627"/>
                      <a:pt x="130497" y="270309"/>
                    </a:cubicBezTo>
                    <a:cubicBezTo>
                      <a:pt x="159231" y="311051"/>
                      <a:pt x="177552" y="354060"/>
                      <a:pt x="204866" y="395111"/>
                    </a:cubicBezTo>
                    <a:cubicBezTo>
                      <a:pt x="207036" y="395755"/>
                      <a:pt x="209026" y="394956"/>
                      <a:pt x="210447" y="39178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1" name="Freeform 120">
                <a:extLst>
                  <a:ext uri="{FF2B5EF4-FFF2-40B4-BE49-F238E27FC236}">
                    <a16:creationId xmlns:a16="http://schemas.microsoft.com/office/drawing/2014/main" id="{77EDA951-7DB1-7A4A-A8C7-79FA308FC540}"/>
                  </a:ext>
                </a:extLst>
              </p:cNvPr>
              <p:cNvSpPr/>
              <p:nvPr/>
            </p:nvSpPr>
            <p:spPr>
              <a:xfrm rot="-1917689">
                <a:off x="5827547" y="3030662"/>
                <a:ext cx="2661" cy="4893"/>
              </a:xfrm>
              <a:custGeom>
                <a:avLst/>
                <a:gdLst>
                  <a:gd name="connsiteX0" fmla="*/ 2639 w 2661"/>
                  <a:gd name="connsiteY0" fmla="*/ 4790 h 4893"/>
                  <a:gd name="connsiteX1" fmla="*/ 2432 w 2661"/>
                  <a:gd name="connsiteY1" fmla="*/ 3657 h 4893"/>
                  <a:gd name="connsiteX2" fmla="*/ -22 w 2661"/>
                  <a:gd name="connsiteY2" fmla="*/ -103 h 4893"/>
                  <a:gd name="connsiteX3" fmla="*/ 2639 w 2661"/>
                  <a:gd name="connsiteY3" fmla="*/ 4790 h 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1" h="4893">
                    <a:moveTo>
                      <a:pt x="2639" y="4790"/>
                    </a:moveTo>
                    <a:cubicBezTo>
                      <a:pt x="2536" y="4378"/>
                      <a:pt x="2536" y="4043"/>
                      <a:pt x="2432" y="3657"/>
                    </a:cubicBezTo>
                    <a:cubicBezTo>
                      <a:pt x="1554" y="2421"/>
                      <a:pt x="882" y="1133"/>
                      <a:pt x="-22" y="-103"/>
                    </a:cubicBezTo>
                    <a:cubicBezTo>
                      <a:pt x="856" y="1468"/>
                      <a:pt x="1735" y="3219"/>
                      <a:pt x="2639" y="479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1F137A97-4BD8-EA45-A1F6-D7FE31F43F3E}"/>
                  </a:ext>
                </a:extLst>
              </p:cNvPr>
              <p:cNvSpPr/>
              <p:nvPr/>
            </p:nvSpPr>
            <p:spPr>
              <a:xfrm rot="-1917689">
                <a:off x="5862100" y="3005744"/>
                <a:ext cx="69896" cy="135900"/>
              </a:xfrm>
              <a:custGeom>
                <a:avLst/>
                <a:gdLst>
                  <a:gd name="connsiteX0" fmla="*/ 66286 w 69896"/>
                  <a:gd name="connsiteY0" fmla="*/ 135797 h 135900"/>
                  <a:gd name="connsiteX1" fmla="*/ 54218 w 69896"/>
                  <a:gd name="connsiteY1" fmla="*/ 100515 h 135900"/>
                  <a:gd name="connsiteX2" fmla="*/ -21 w 69896"/>
                  <a:gd name="connsiteY2" fmla="*/ -104 h 135900"/>
                  <a:gd name="connsiteX3" fmla="*/ 45536 w 69896"/>
                  <a:gd name="connsiteY3" fmla="*/ 108755 h 135900"/>
                  <a:gd name="connsiteX4" fmla="*/ 66286 w 69896"/>
                  <a:gd name="connsiteY4" fmla="*/ 135797 h 13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896" h="135900">
                    <a:moveTo>
                      <a:pt x="66286" y="135797"/>
                    </a:moveTo>
                    <a:cubicBezTo>
                      <a:pt x="77371" y="122096"/>
                      <a:pt x="59748" y="110507"/>
                      <a:pt x="54218" y="100515"/>
                    </a:cubicBezTo>
                    <a:cubicBezTo>
                      <a:pt x="35432" y="66520"/>
                      <a:pt x="17809" y="31856"/>
                      <a:pt x="-21" y="-104"/>
                    </a:cubicBezTo>
                    <a:cubicBezTo>
                      <a:pt x="7162" y="30105"/>
                      <a:pt x="31943" y="79294"/>
                      <a:pt x="45536" y="108755"/>
                    </a:cubicBezTo>
                    <a:cubicBezTo>
                      <a:pt x="50523" y="119598"/>
                      <a:pt x="57267" y="134689"/>
                      <a:pt x="66286" y="13579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3" name="Freeform 122">
                <a:extLst>
                  <a:ext uri="{FF2B5EF4-FFF2-40B4-BE49-F238E27FC236}">
                    <a16:creationId xmlns:a16="http://schemas.microsoft.com/office/drawing/2014/main" id="{05FD6DCB-6E0E-A64A-A876-334943F1A08C}"/>
                  </a:ext>
                </a:extLst>
              </p:cNvPr>
              <p:cNvSpPr/>
              <p:nvPr/>
            </p:nvSpPr>
            <p:spPr>
              <a:xfrm rot="-1917689">
                <a:off x="5629209" y="2848440"/>
                <a:ext cx="260704" cy="419756"/>
              </a:xfrm>
              <a:custGeom>
                <a:avLst/>
                <a:gdLst>
                  <a:gd name="connsiteX0" fmla="*/ 182722 w 260704"/>
                  <a:gd name="connsiteY0" fmla="*/ 321302 h 419756"/>
                  <a:gd name="connsiteX1" fmla="*/ 177218 w 260704"/>
                  <a:gd name="connsiteY1" fmla="*/ 286663 h 419756"/>
                  <a:gd name="connsiteX2" fmla="*/ 182722 w 260704"/>
                  <a:gd name="connsiteY2" fmla="*/ 321302 h 419756"/>
                  <a:gd name="connsiteX3" fmla="*/ 153884 w 260704"/>
                  <a:gd name="connsiteY3" fmla="*/ 247595 h 419756"/>
                  <a:gd name="connsiteX4" fmla="*/ 169672 w 260704"/>
                  <a:gd name="connsiteY4" fmla="*/ 271495 h 419756"/>
                  <a:gd name="connsiteX5" fmla="*/ 153884 w 260704"/>
                  <a:gd name="connsiteY5" fmla="*/ 247595 h 419756"/>
                  <a:gd name="connsiteX6" fmla="*/ 260682 w 260704"/>
                  <a:gd name="connsiteY6" fmla="*/ 378037 h 419756"/>
                  <a:gd name="connsiteX7" fmla="*/ 63675 w 260704"/>
                  <a:gd name="connsiteY7" fmla="*/ -102 h 419756"/>
                  <a:gd name="connsiteX8" fmla="*/ -22 w 260704"/>
                  <a:gd name="connsiteY8" fmla="*/ 104277 h 419756"/>
                  <a:gd name="connsiteX9" fmla="*/ 125563 w 260704"/>
                  <a:gd name="connsiteY9" fmla="*/ 340050 h 419756"/>
                  <a:gd name="connsiteX10" fmla="*/ 140705 w 260704"/>
                  <a:gd name="connsiteY10" fmla="*/ 370440 h 419756"/>
                  <a:gd name="connsiteX11" fmla="*/ 233912 w 260704"/>
                  <a:gd name="connsiteY11" fmla="*/ 419655 h 419756"/>
                  <a:gd name="connsiteX12" fmla="*/ 260682 w 260704"/>
                  <a:gd name="connsiteY12" fmla="*/ 378037 h 419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0704" h="419756">
                    <a:moveTo>
                      <a:pt x="182722" y="321302"/>
                    </a:moveTo>
                    <a:cubicBezTo>
                      <a:pt x="175383" y="311001"/>
                      <a:pt x="173652" y="299411"/>
                      <a:pt x="177218" y="286663"/>
                    </a:cubicBezTo>
                    <a:cubicBezTo>
                      <a:pt x="181094" y="297789"/>
                      <a:pt x="194686" y="306751"/>
                      <a:pt x="182722" y="321302"/>
                    </a:cubicBezTo>
                    <a:close/>
                    <a:moveTo>
                      <a:pt x="153884" y="247595"/>
                    </a:moveTo>
                    <a:cubicBezTo>
                      <a:pt x="164297" y="246127"/>
                      <a:pt x="164194" y="264953"/>
                      <a:pt x="169672" y="271495"/>
                    </a:cubicBezTo>
                    <a:cubicBezTo>
                      <a:pt x="157269" y="273323"/>
                      <a:pt x="159026" y="254291"/>
                      <a:pt x="153884" y="247595"/>
                    </a:cubicBezTo>
                    <a:close/>
                    <a:moveTo>
                      <a:pt x="260682" y="378037"/>
                    </a:moveTo>
                    <a:cubicBezTo>
                      <a:pt x="197838" y="251330"/>
                      <a:pt x="145330" y="122485"/>
                      <a:pt x="63675" y="-102"/>
                    </a:cubicBezTo>
                    <a:cubicBezTo>
                      <a:pt x="46284" y="33841"/>
                      <a:pt x="22717" y="69098"/>
                      <a:pt x="-22" y="104277"/>
                    </a:cubicBezTo>
                    <a:cubicBezTo>
                      <a:pt x="44242" y="179787"/>
                      <a:pt x="87448" y="263794"/>
                      <a:pt x="125563" y="340050"/>
                    </a:cubicBezTo>
                    <a:cubicBezTo>
                      <a:pt x="130912" y="350712"/>
                      <a:pt x="135718" y="365418"/>
                      <a:pt x="140705" y="370440"/>
                    </a:cubicBezTo>
                    <a:cubicBezTo>
                      <a:pt x="166158" y="396219"/>
                      <a:pt x="205694" y="393953"/>
                      <a:pt x="233912" y="419655"/>
                    </a:cubicBezTo>
                    <a:cubicBezTo>
                      <a:pt x="242801" y="405799"/>
                      <a:pt x="251742" y="391918"/>
                      <a:pt x="260682" y="37803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4" name="Freeform 123">
                <a:extLst>
                  <a:ext uri="{FF2B5EF4-FFF2-40B4-BE49-F238E27FC236}">
                    <a16:creationId xmlns:a16="http://schemas.microsoft.com/office/drawing/2014/main" id="{1872BFC3-D751-7042-A82F-0BFD33308AEE}"/>
                  </a:ext>
                </a:extLst>
              </p:cNvPr>
              <p:cNvSpPr/>
              <p:nvPr/>
            </p:nvSpPr>
            <p:spPr>
              <a:xfrm rot="-1917689">
                <a:off x="5623603" y="3005208"/>
                <a:ext cx="154836" cy="239764"/>
              </a:xfrm>
              <a:custGeom>
                <a:avLst/>
                <a:gdLst>
                  <a:gd name="connsiteX0" fmla="*/ -21 w 154836"/>
                  <a:gd name="connsiteY0" fmla="*/ 43990 h 239764"/>
                  <a:gd name="connsiteX1" fmla="*/ 154815 w 154836"/>
                  <a:gd name="connsiteY1" fmla="*/ 239665 h 239764"/>
                  <a:gd name="connsiteX2" fmla="*/ 28326 w 154836"/>
                  <a:gd name="connsiteY2" fmla="*/ -100 h 239764"/>
                  <a:gd name="connsiteX3" fmla="*/ -21 w 154836"/>
                  <a:gd name="connsiteY3" fmla="*/ 43990 h 239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4836" h="239764">
                    <a:moveTo>
                      <a:pt x="-21" y="43990"/>
                    </a:moveTo>
                    <a:cubicBezTo>
                      <a:pt x="40057" y="112855"/>
                      <a:pt x="49851" y="192665"/>
                      <a:pt x="154815" y="239665"/>
                    </a:cubicBezTo>
                    <a:cubicBezTo>
                      <a:pt x="118096" y="158542"/>
                      <a:pt x="74632" y="78938"/>
                      <a:pt x="28326" y="-100"/>
                    </a:cubicBezTo>
                    <a:cubicBezTo>
                      <a:pt x="18868" y="14605"/>
                      <a:pt x="9462" y="29285"/>
                      <a:pt x="-21" y="4399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5" name="Freeform 124">
                <a:extLst>
                  <a:ext uri="{FF2B5EF4-FFF2-40B4-BE49-F238E27FC236}">
                    <a16:creationId xmlns:a16="http://schemas.microsoft.com/office/drawing/2014/main" id="{9A0A4C8C-D42A-9043-B5D3-AEAE576F917A}"/>
                  </a:ext>
                </a:extLst>
              </p:cNvPr>
              <p:cNvSpPr/>
              <p:nvPr/>
            </p:nvSpPr>
            <p:spPr>
              <a:xfrm rot="-1917689">
                <a:off x="5725460" y="4230670"/>
                <a:ext cx="51655" cy="8881"/>
              </a:xfrm>
              <a:custGeom>
                <a:avLst/>
                <a:gdLst>
                  <a:gd name="connsiteX0" fmla="*/ 2 w 51655"/>
                  <a:gd name="connsiteY0" fmla="*/ 4876 h 8881"/>
                  <a:gd name="connsiteX1" fmla="*/ 51657 w 51655"/>
                  <a:gd name="connsiteY1" fmla="*/ -94 h 8881"/>
                  <a:gd name="connsiteX2" fmla="*/ 2 w 51655"/>
                  <a:gd name="connsiteY2" fmla="*/ 4876 h 8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655" h="8881">
                    <a:moveTo>
                      <a:pt x="2" y="4876"/>
                    </a:moveTo>
                    <a:cubicBezTo>
                      <a:pt x="16126" y="4515"/>
                      <a:pt x="46101" y="16645"/>
                      <a:pt x="51657" y="-94"/>
                    </a:cubicBezTo>
                    <a:cubicBezTo>
                      <a:pt x="36385" y="4206"/>
                      <a:pt x="7341" y="-3340"/>
                      <a:pt x="2" y="487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6" name="Freeform 125">
                <a:extLst>
                  <a:ext uri="{FF2B5EF4-FFF2-40B4-BE49-F238E27FC236}">
                    <a16:creationId xmlns:a16="http://schemas.microsoft.com/office/drawing/2014/main" id="{186C6BFC-9A62-104B-AA1A-65E7C208366C}"/>
                  </a:ext>
                </a:extLst>
              </p:cNvPr>
              <p:cNvSpPr/>
              <p:nvPr/>
            </p:nvSpPr>
            <p:spPr>
              <a:xfrm rot="-1917689">
                <a:off x="5519663" y="4263724"/>
                <a:ext cx="223546" cy="24702"/>
              </a:xfrm>
              <a:custGeom>
                <a:avLst/>
                <a:gdLst>
                  <a:gd name="connsiteX0" fmla="*/ 223548 w 223546"/>
                  <a:gd name="connsiteY0" fmla="*/ 19245 h 24702"/>
                  <a:gd name="connsiteX1" fmla="*/ 2 w 223546"/>
                  <a:gd name="connsiteY1" fmla="*/ 11082 h 24702"/>
                  <a:gd name="connsiteX2" fmla="*/ 203393 w 223546"/>
                  <a:gd name="connsiteY2" fmla="*/ 23598 h 24702"/>
                  <a:gd name="connsiteX3" fmla="*/ 223548 w 223546"/>
                  <a:gd name="connsiteY3" fmla="*/ 19245 h 24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3546" h="24702">
                    <a:moveTo>
                      <a:pt x="223548" y="19245"/>
                    </a:moveTo>
                    <a:cubicBezTo>
                      <a:pt x="150755" y="18035"/>
                      <a:pt x="59203" y="-17685"/>
                      <a:pt x="2" y="11082"/>
                    </a:cubicBezTo>
                    <a:cubicBezTo>
                      <a:pt x="66748" y="22388"/>
                      <a:pt x="142693" y="26791"/>
                      <a:pt x="203393" y="23598"/>
                    </a:cubicBezTo>
                    <a:cubicBezTo>
                      <a:pt x="210163" y="23186"/>
                      <a:pt x="222282" y="26920"/>
                      <a:pt x="223548" y="1924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BCED195B-F21F-B84A-AA9B-1C214D9512FB}"/>
                  </a:ext>
                </a:extLst>
              </p:cNvPr>
              <p:cNvSpPr/>
              <p:nvPr/>
            </p:nvSpPr>
            <p:spPr>
              <a:xfrm rot="-1917689">
                <a:off x="5540538" y="4253345"/>
                <a:ext cx="63128" cy="11590"/>
              </a:xfrm>
              <a:custGeom>
                <a:avLst/>
                <a:gdLst>
                  <a:gd name="connsiteX0" fmla="*/ 63130 w 63128"/>
                  <a:gd name="connsiteY0" fmla="*/ 4794 h 11590"/>
                  <a:gd name="connsiteX1" fmla="*/ 1 w 63128"/>
                  <a:gd name="connsiteY1" fmla="*/ 5901 h 11590"/>
                  <a:gd name="connsiteX2" fmla="*/ 63130 w 63128"/>
                  <a:gd name="connsiteY2" fmla="*/ 4794 h 11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128" h="11590">
                    <a:moveTo>
                      <a:pt x="63130" y="4794"/>
                    </a:moveTo>
                    <a:cubicBezTo>
                      <a:pt x="43207" y="10434"/>
                      <a:pt x="17754" y="-9551"/>
                      <a:pt x="1" y="5901"/>
                    </a:cubicBezTo>
                    <a:cubicBezTo>
                      <a:pt x="21836" y="15610"/>
                      <a:pt x="51734" y="11000"/>
                      <a:pt x="63130" y="479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7C9A6B36-DDBE-634E-939C-361F0EF0DAD4}"/>
                  </a:ext>
                </a:extLst>
              </p:cNvPr>
              <p:cNvSpPr/>
              <p:nvPr/>
            </p:nvSpPr>
            <p:spPr>
              <a:xfrm rot="-1917689">
                <a:off x="5867773" y="2258160"/>
                <a:ext cx="238350" cy="486122"/>
              </a:xfrm>
              <a:custGeom>
                <a:avLst/>
                <a:gdLst>
                  <a:gd name="connsiteX0" fmla="*/ 205296 w 238350"/>
                  <a:gd name="connsiteY0" fmla="*/ 191265 h 486122"/>
                  <a:gd name="connsiteX1" fmla="*/ 172091 w 238350"/>
                  <a:gd name="connsiteY1" fmla="*/ 280603 h 486122"/>
                  <a:gd name="connsiteX2" fmla="*/ 205296 w 238350"/>
                  <a:gd name="connsiteY2" fmla="*/ 191265 h 486122"/>
                  <a:gd name="connsiteX3" fmla="*/ 186355 w 238350"/>
                  <a:gd name="connsiteY3" fmla="*/ 123842 h 486122"/>
                  <a:gd name="connsiteX4" fmla="*/ 193539 w 238350"/>
                  <a:gd name="connsiteY4" fmla="*/ 166516 h 486122"/>
                  <a:gd name="connsiteX5" fmla="*/ 186355 w 238350"/>
                  <a:gd name="connsiteY5" fmla="*/ 123842 h 486122"/>
                  <a:gd name="connsiteX6" fmla="*/ 43612 w 238350"/>
                  <a:gd name="connsiteY6" fmla="*/ 291755 h 486122"/>
                  <a:gd name="connsiteX7" fmla="*/ 84802 w 238350"/>
                  <a:gd name="connsiteY7" fmla="*/ 238600 h 486122"/>
                  <a:gd name="connsiteX8" fmla="*/ 51571 w 238350"/>
                  <a:gd name="connsiteY8" fmla="*/ 327964 h 486122"/>
                  <a:gd name="connsiteX9" fmla="*/ 85319 w 238350"/>
                  <a:gd name="connsiteY9" fmla="*/ 453152 h 486122"/>
                  <a:gd name="connsiteX10" fmla="*/ 98885 w 238350"/>
                  <a:gd name="connsiteY10" fmla="*/ 486013 h 486122"/>
                  <a:gd name="connsiteX11" fmla="*/ 232455 w 238350"/>
                  <a:gd name="connsiteY11" fmla="*/ 122245 h 486122"/>
                  <a:gd name="connsiteX12" fmla="*/ 219069 w 238350"/>
                  <a:gd name="connsiteY12" fmla="*/ 99891 h 486122"/>
                  <a:gd name="connsiteX13" fmla="*/ 216253 w 238350"/>
                  <a:gd name="connsiteY13" fmla="*/ 77357 h 486122"/>
                  <a:gd name="connsiteX14" fmla="*/ 127439 w 238350"/>
                  <a:gd name="connsiteY14" fmla="*/ -109 h 486122"/>
                  <a:gd name="connsiteX15" fmla="*/ 83174 w 238350"/>
                  <a:gd name="connsiteY15" fmla="*/ 57913 h 486122"/>
                  <a:gd name="connsiteX16" fmla="*/ 113511 w 238350"/>
                  <a:gd name="connsiteY16" fmla="*/ 80756 h 486122"/>
                  <a:gd name="connsiteX17" fmla="*/ 78445 w 238350"/>
                  <a:gd name="connsiteY17" fmla="*/ 65279 h 486122"/>
                  <a:gd name="connsiteX18" fmla="*/ -32 w 238350"/>
                  <a:gd name="connsiteY18" fmla="*/ 160206 h 486122"/>
                  <a:gd name="connsiteX19" fmla="*/ 43612 w 238350"/>
                  <a:gd name="connsiteY19" fmla="*/ 291755 h 486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38350" h="486122">
                    <a:moveTo>
                      <a:pt x="205296" y="191265"/>
                    </a:moveTo>
                    <a:cubicBezTo>
                      <a:pt x="199456" y="219954"/>
                      <a:pt x="185683" y="250317"/>
                      <a:pt x="172091" y="280603"/>
                    </a:cubicBezTo>
                    <a:cubicBezTo>
                      <a:pt x="176122" y="252507"/>
                      <a:pt x="174572" y="212331"/>
                      <a:pt x="205296" y="191265"/>
                    </a:cubicBezTo>
                    <a:close/>
                    <a:moveTo>
                      <a:pt x="186355" y="123842"/>
                    </a:moveTo>
                    <a:cubicBezTo>
                      <a:pt x="198965" y="135895"/>
                      <a:pt x="198991" y="150548"/>
                      <a:pt x="193539" y="166516"/>
                    </a:cubicBezTo>
                    <a:cubicBezTo>
                      <a:pt x="190050" y="152532"/>
                      <a:pt x="183125" y="139294"/>
                      <a:pt x="186355" y="123842"/>
                    </a:cubicBezTo>
                    <a:close/>
                    <a:moveTo>
                      <a:pt x="43612" y="291755"/>
                    </a:moveTo>
                    <a:cubicBezTo>
                      <a:pt x="55499" y="276741"/>
                      <a:pt x="63923" y="235303"/>
                      <a:pt x="84802" y="238600"/>
                    </a:cubicBezTo>
                    <a:cubicBezTo>
                      <a:pt x="88936" y="265074"/>
                      <a:pt x="60176" y="298708"/>
                      <a:pt x="51571" y="327964"/>
                    </a:cubicBezTo>
                    <a:cubicBezTo>
                      <a:pt x="54491" y="368140"/>
                      <a:pt x="74388" y="415088"/>
                      <a:pt x="85319" y="453152"/>
                    </a:cubicBezTo>
                    <a:cubicBezTo>
                      <a:pt x="89040" y="465977"/>
                      <a:pt x="85939" y="484185"/>
                      <a:pt x="98885" y="486013"/>
                    </a:cubicBezTo>
                    <a:cubicBezTo>
                      <a:pt x="152194" y="362345"/>
                      <a:pt x="265246" y="221680"/>
                      <a:pt x="232455" y="122245"/>
                    </a:cubicBezTo>
                    <a:cubicBezTo>
                      <a:pt x="229974" y="114725"/>
                      <a:pt x="221937" y="108004"/>
                      <a:pt x="219069" y="99891"/>
                    </a:cubicBezTo>
                    <a:cubicBezTo>
                      <a:pt x="216433" y="92448"/>
                      <a:pt x="219405" y="84001"/>
                      <a:pt x="216253" y="77357"/>
                    </a:cubicBezTo>
                    <a:cubicBezTo>
                      <a:pt x="202428" y="47895"/>
                      <a:pt x="163176" y="20596"/>
                      <a:pt x="127439" y="-109"/>
                    </a:cubicBezTo>
                    <a:cubicBezTo>
                      <a:pt x="112891" y="19927"/>
                      <a:pt x="97645" y="37284"/>
                      <a:pt x="83174" y="57913"/>
                    </a:cubicBezTo>
                    <a:cubicBezTo>
                      <a:pt x="92037" y="65819"/>
                      <a:pt x="111314" y="71408"/>
                      <a:pt x="113511" y="80756"/>
                    </a:cubicBezTo>
                    <a:cubicBezTo>
                      <a:pt x="103330" y="79675"/>
                      <a:pt x="84053" y="76250"/>
                      <a:pt x="78445" y="65279"/>
                    </a:cubicBezTo>
                    <a:cubicBezTo>
                      <a:pt x="52501" y="97702"/>
                      <a:pt x="27255" y="133551"/>
                      <a:pt x="-32" y="160206"/>
                    </a:cubicBezTo>
                    <a:cubicBezTo>
                      <a:pt x="14206" y="204090"/>
                      <a:pt x="25886" y="248592"/>
                      <a:pt x="43612" y="29175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9" name="Freeform 128">
                <a:extLst>
                  <a:ext uri="{FF2B5EF4-FFF2-40B4-BE49-F238E27FC236}">
                    <a16:creationId xmlns:a16="http://schemas.microsoft.com/office/drawing/2014/main" id="{559DD6E4-6B83-7D45-8B1D-2CEE0F4231B3}"/>
                  </a:ext>
                </a:extLst>
              </p:cNvPr>
              <p:cNvSpPr/>
              <p:nvPr/>
            </p:nvSpPr>
            <p:spPr>
              <a:xfrm rot="-1917689">
                <a:off x="5422447" y="2809993"/>
                <a:ext cx="142071" cy="222502"/>
              </a:xfrm>
              <a:custGeom>
                <a:avLst/>
                <a:gdLst>
                  <a:gd name="connsiteX0" fmla="*/ 90363 w 142071"/>
                  <a:gd name="connsiteY0" fmla="*/ 35667 h 222502"/>
                  <a:gd name="connsiteX1" fmla="*/ 46770 w 142071"/>
                  <a:gd name="connsiteY1" fmla="*/ 87303 h 222502"/>
                  <a:gd name="connsiteX2" fmla="*/ 86151 w 142071"/>
                  <a:gd name="connsiteY2" fmla="*/ 26086 h 222502"/>
                  <a:gd name="connsiteX3" fmla="*/ 61396 w 142071"/>
                  <a:gd name="connsiteY3" fmla="*/ -79 h 222502"/>
                  <a:gd name="connsiteX4" fmla="*/ -27 w 142071"/>
                  <a:gd name="connsiteY4" fmla="*/ 95441 h 222502"/>
                  <a:gd name="connsiteX5" fmla="*/ 74316 w 142071"/>
                  <a:gd name="connsiteY5" fmla="*/ 222405 h 222502"/>
                  <a:gd name="connsiteX6" fmla="*/ 142044 w 142071"/>
                  <a:gd name="connsiteY6" fmla="*/ 117125 h 222502"/>
                  <a:gd name="connsiteX7" fmla="*/ 90363 w 142071"/>
                  <a:gd name="connsiteY7" fmla="*/ 35667 h 222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2071" h="222502">
                    <a:moveTo>
                      <a:pt x="90363" y="35667"/>
                    </a:moveTo>
                    <a:cubicBezTo>
                      <a:pt x="74084" y="44784"/>
                      <a:pt x="64652" y="85448"/>
                      <a:pt x="46770" y="87303"/>
                    </a:cubicBezTo>
                    <a:cubicBezTo>
                      <a:pt x="60879" y="67241"/>
                      <a:pt x="76358" y="38577"/>
                      <a:pt x="86151" y="26086"/>
                    </a:cubicBezTo>
                    <a:cubicBezTo>
                      <a:pt x="76280" y="19030"/>
                      <a:pt x="74704" y="-775"/>
                      <a:pt x="61396" y="-79"/>
                    </a:cubicBezTo>
                    <a:cubicBezTo>
                      <a:pt x="47365" y="22532"/>
                      <a:pt x="19302" y="64794"/>
                      <a:pt x="-27" y="95441"/>
                    </a:cubicBezTo>
                    <a:cubicBezTo>
                      <a:pt x="24082" y="136518"/>
                      <a:pt x="46254" y="189080"/>
                      <a:pt x="74316" y="222405"/>
                    </a:cubicBezTo>
                    <a:cubicBezTo>
                      <a:pt x="96333" y="190986"/>
                      <a:pt x="132328" y="143677"/>
                      <a:pt x="142044" y="117125"/>
                    </a:cubicBezTo>
                    <a:cubicBezTo>
                      <a:pt x="126178" y="109116"/>
                      <a:pt x="122586" y="76692"/>
                      <a:pt x="90363" y="3566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0" name="Freeform 129">
                <a:extLst>
                  <a:ext uri="{FF2B5EF4-FFF2-40B4-BE49-F238E27FC236}">
                    <a16:creationId xmlns:a16="http://schemas.microsoft.com/office/drawing/2014/main" id="{E75C082B-974A-0941-91FF-41DAA1D37281}"/>
                  </a:ext>
                </a:extLst>
              </p:cNvPr>
              <p:cNvSpPr/>
              <p:nvPr/>
            </p:nvSpPr>
            <p:spPr>
              <a:xfrm rot="-1917689">
                <a:off x="5803477" y="3184122"/>
                <a:ext cx="111010" cy="234975"/>
              </a:xfrm>
              <a:custGeom>
                <a:avLst/>
                <a:gdLst>
                  <a:gd name="connsiteX0" fmla="*/ 110994 w 111010"/>
                  <a:gd name="connsiteY0" fmla="*/ 212879 h 234975"/>
                  <a:gd name="connsiteX1" fmla="*/ 15772 w 111010"/>
                  <a:gd name="connsiteY1" fmla="*/ -102 h 234975"/>
                  <a:gd name="connsiteX2" fmla="*/ 25746 w 111010"/>
                  <a:gd name="connsiteY2" fmla="*/ 65054 h 234975"/>
                  <a:gd name="connsiteX3" fmla="*/ 54377 w 111010"/>
                  <a:gd name="connsiteY3" fmla="*/ 128228 h 234975"/>
                  <a:gd name="connsiteX4" fmla="*/ -17 w 111010"/>
                  <a:gd name="connsiteY4" fmla="*/ 24415 h 234975"/>
                  <a:gd name="connsiteX5" fmla="*/ 96833 w 111010"/>
                  <a:gd name="connsiteY5" fmla="*/ 234873 h 234975"/>
                  <a:gd name="connsiteX6" fmla="*/ 110994 w 111010"/>
                  <a:gd name="connsiteY6" fmla="*/ 212879 h 234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010" h="234975">
                    <a:moveTo>
                      <a:pt x="110994" y="212879"/>
                    </a:moveTo>
                    <a:cubicBezTo>
                      <a:pt x="78849" y="141877"/>
                      <a:pt x="53344" y="69613"/>
                      <a:pt x="15772" y="-102"/>
                    </a:cubicBezTo>
                    <a:cubicBezTo>
                      <a:pt x="-3298" y="22921"/>
                      <a:pt x="17374" y="47568"/>
                      <a:pt x="25746" y="65054"/>
                    </a:cubicBezTo>
                    <a:cubicBezTo>
                      <a:pt x="36057" y="86661"/>
                      <a:pt x="49029" y="106955"/>
                      <a:pt x="54377" y="128228"/>
                    </a:cubicBezTo>
                    <a:cubicBezTo>
                      <a:pt x="34971" y="93898"/>
                      <a:pt x="22671" y="58024"/>
                      <a:pt x="-17" y="24415"/>
                    </a:cubicBezTo>
                    <a:cubicBezTo>
                      <a:pt x="23266" y="96473"/>
                      <a:pt x="66109" y="164308"/>
                      <a:pt x="96833" y="234873"/>
                    </a:cubicBezTo>
                    <a:cubicBezTo>
                      <a:pt x="101536" y="227507"/>
                      <a:pt x="106265" y="220193"/>
                      <a:pt x="110994" y="21287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</p:grpSp>
      </p:grpSp>
      <p:grpSp>
        <p:nvGrpSpPr>
          <p:cNvPr id="178" name="Graphic 177">
            <a:extLst>
              <a:ext uri="{FF2B5EF4-FFF2-40B4-BE49-F238E27FC236}">
                <a16:creationId xmlns:a16="http://schemas.microsoft.com/office/drawing/2014/main" id="{7C8C996E-6E80-1945-98FC-F1FF51AAE6F6}"/>
              </a:ext>
            </a:extLst>
          </p:cNvPr>
          <p:cNvGrpSpPr/>
          <p:nvPr/>
        </p:nvGrpSpPr>
        <p:grpSpPr>
          <a:xfrm>
            <a:off x="2862925" y="1222874"/>
            <a:ext cx="840379" cy="1286928"/>
            <a:chOff x="4990387" y="1748539"/>
            <a:chExt cx="1648380" cy="2630334"/>
          </a:xfrm>
          <a:solidFill>
            <a:schemeClr val="bg1"/>
          </a:solidFill>
        </p:grpSpPr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7C64DD5A-94DE-6941-B9EC-BF487A263232}"/>
                </a:ext>
              </a:extLst>
            </p:cNvPr>
            <p:cNvSpPr/>
            <p:nvPr/>
          </p:nvSpPr>
          <p:spPr>
            <a:xfrm rot="-1917689">
              <a:off x="5846942" y="3093935"/>
              <a:ext cx="12114" cy="34638"/>
            </a:xfrm>
            <a:custGeom>
              <a:avLst/>
              <a:gdLst>
                <a:gd name="connsiteX0" fmla="*/ 7272 w 12114"/>
                <a:gd name="connsiteY0" fmla="*/ 34535 h 34638"/>
                <a:gd name="connsiteX1" fmla="*/ 1768 w 12114"/>
                <a:gd name="connsiteY1" fmla="*/ -103 h 34638"/>
                <a:gd name="connsiteX2" fmla="*/ 7272 w 12114"/>
                <a:gd name="connsiteY2" fmla="*/ 34535 h 34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14" h="34638">
                  <a:moveTo>
                    <a:pt x="7272" y="34535"/>
                  </a:moveTo>
                  <a:cubicBezTo>
                    <a:pt x="19236" y="19985"/>
                    <a:pt x="5644" y="11023"/>
                    <a:pt x="1768" y="-103"/>
                  </a:cubicBezTo>
                  <a:cubicBezTo>
                    <a:pt x="-1798" y="12645"/>
                    <a:pt x="-67" y="24234"/>
                    <a:pt x="7272" y="3453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8B89C2CF-EF02-A441-9A74-6A4AE4CD5009}"/>
                </a:ext>
              </a:extLst>
            </p:cNvPr>
            <p:cNvSpPr/>
            <p:nvPr/>
          </p:nvSpPr>
          <p:spPr>
            <a:xfrm rot="-1917689">
              <a:off x="5750093" y="1800622"/>
              <a:ext cx="30621" cy="81741"/>
            </a:xfrm>
            <a:custGeom>
              <a:avLst/>
              <a:gdLst>
                <a:gd name="connsiteX0" fmla="*/ -47 w 30621"/>
                <a:gd name="connsiteY0" fmla="*/ -109 h 81741"/>
                <a:gd name="connsiteX1" fmla="*/ 30574 w 30621"/>
                <a:gd name="connsiteY1" fmla="*/ 81633 h 81741"/>
                <a:gd name="connsiteX2" fmla="*/ -47 w 30621"/>
                <a:gd name="connsiteY2" fmla="*/ -109 h 8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621" h="81741">
                  <a:moveTo>
                    <a:pt x="-47" y="-109"/>
                  </a:moveTo>
                  <a:cubicBezTo>
                    <a:pt x="26594" y="20880"/>
                    <a:pt x="26336" y="69735"/>
                    <a:pt x="30574" y="81633"/>
                  </a:cubicBezTo>
                  <a:cubicBezTo>
                    <a:pt x="29463" y="53793"/>
                    <a:pt x="31426" y="14081"/>
                    <a:pt x="-47" y="-10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id="{FCC50013-45D9-4744-864B-A33FE847BC76}"/>
                </a:ext>
              </a:extLst>
            </p:cNvPr>
            <p:cNvSpPr/>
            <p:nvPr/>
          </p:nvSpPr>
          <p:spPr>
            <a:xfrm rot="-1917689">
              <a:off x="5446056" y="3054622"/>
              <a:ext cx="18631" cy="21864"/>
            </a:xfrm>
            <a:custGeom>
              <a:avLst/>
              <a:gdLst>
                <a:gd name="connsiteX0" fmla="*/ 9460 w 18631"/>
                <a:gd name="connsiteY0" fmla="*/ -95 h 21864"/>
                <a:gd name="connsiteX1" fmla="*/ -24 w 18631"/>
                <a:gd name="connsiteY1" fmla="*/ 14584 h 21864"/>
                <a:gd name="connsiteX2" fmla="*/ 5790 w 18631"/>
                <a:gd name="connsiteY2" fmla="*/ 21769 h 21864"/>
                <a:gd name="connsiteX3" fmla="*/ 18607 w 18631"/>
                <a:gd name="connsiteY3" fmla="*/ 12679 h 21864"/>
                <a:gd name="connsiteX4" fmla="*/ 9460 w 18631"/>
                <a:gd name="connsiteY4" fmla="*/ -95 h 2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31" h="21864">
                  <a:moveTo>
                    <a:pt x="9460" y="-95"/>
                  </a:moveTo>
                  <a:cubicBezTo>
                    <a:pt x="6281" y="4798"/>
                    <a:pt x="3154" y="9717"/>
                    <a:pt x="-24" y="14584"/>
                  </a:cubicBezTo>
                  <a:cubicBezTo>
                    <a:pt x="3439" y="16645"/>
                    <a:pt x="4679" y="19194"/>
                    <a:pt x="5790" y="21769"/>
                  </a:cubicBezTo>
                  <a:cubicBezTo>
                    <a:pt x="10390" y="20147"/>
                    <a:pt x="14007" y="14275"/>
                    <a:pt x="18607" y="12679"/>
                  </a:cubicBezTo>
                  <a:cubicBezTo>
                    <a:pt x="14602" y="8609"/>
                    <a:pt x="15868" y="3433"/>
                    <a:pt x="9460" y="-9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EA8571BC-48D2-014F-A7BD-98AAEC1325A0}"/>
                </a:ext>
              </a:extLst>
            </p:cNvPr>
            <p:cNvSpPr/>
            <p:nvPr/>
          </p:nvSpPr>
          <p:spPr>
            <a:xfrm rot="-1917689">
              <a:off x="5500118" y="2744212"/>
              <a:ext cx="21617" cy="19191"/>
            </a:xfrm>
            <a:custGeom>
              <a:avLst/>
              <a:gdLst>
                <a:gd name="connsiteX0" fmla="*/ 21573 w 21617"/>
                <a:gd name="connsiteY0" fmla="*/ -98 h 19191"/>
                <a:gd name="connsiteX1" fmla="*/ -30 w 21617"/>
                <a:gd name="connsiteY1" fmla="*/ 17234 h 19191"/>
                <a:gd name="connsiteX2" fmla="*/ 21573 w 21617"/>
                <a:gd name="connsiteY2" fmla="*/ -98 h 19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17" h="19191">
                  <a:moveTo>
                    <a:pt x="21573" y="-98"/>
                  </a:moveTo>
                  <a:cubicBezTo>
                    <a:pt x="14131" y="4666"/>
                    <a:pt x="6378" y="7757"/>
                    <a:pt x="-30" y="17234"/>
                  </a:cubicBezTo>
                  <a:cubicBezTo>
                    <a:pt x="8988" y="25655"/>
                    <a:pt x="22089" y="2915"/>
                    <a:pt x="21573" y="-9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6DE9912A-6858-2F43-8C7A-6EE2494DBC1D}"/>
                </a:ext>
              </a:extLst>
            </p:cNvPr>
            <p:cNvSpPr/>
            <p:nvPr/>
          </p:nvSpPr>
          <p:spPr>
            <a:xfrm rot="-1917689">
              <a:off x="5804793" y="3071917"/>
              <a:ext cx="15788" cy="24103"/>
            </a:xfrm>
            <a:custGeom>
              <a:avLst/>
              <a:gdLst>
                <a:gd name="connsiteX0" fmla="*/ -21 w 15788"/>
                <a:gd name="connsiteY0" fmla="*/ -21 h 24103"/>
                <a:gd name="connsiteX1" fmla="*/ 15767 w 15788"/>
                <a:gd name="connsiteY1" fmla="*/ 23878 h 24103"/>
                <a:gd name="connsiteX2" fmla="*/ -21 w 15788"/>
                <a:gd name="connsiteY2" fmla="*/ -21 h 24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788" h="24103">
                  <a:moveTo>
                    <a:pt x="-21" y="-21"/>
                  </a:moveTo>
                  <a:cubicBezTo>
                    <a:pt x="5121" y="6675"/>
                    <a:pt x="3364" y="25706"/>
                    <a:pt x="15767" y="23878"/>
                  </a:cubicBezTo>
                  <a:cubicBezTo>
                    <a:pt x="10289" y="17337"/>
                    <a:pt x="10392" y="-1489"/>
                    <a:pt x="-21" y="-2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09A7FDEB-4A62-4E46-A4D7-229341B52490}"/>
                </a:ext>
              </a:extLst>
            </p:cNvPr>
            <p:cNvSpPr/>
            <p:nvPr/>
          </p:nvSpPr>
          <p:spPr>
            <a:xfrm rot="-1917689">
              <a:off x="5673228" y="1831202"/>
              <a:ext cx="138556" cy="290473"/>
            </a:xfrm>
            <a:custGeom>
              <a:avLst/>
              <a:gdLst>
                <a:gd name="connsiteX0" fmla="*/ 59983 w 138556"/>
                <a:gd name="connsiteY0" fmla="*/ 134017 h 290473"/>
                <a:gd name="connsiteX1" fmla="*/ 72412 w 138556"/>
                <a:gd name="connsiteY1" fmla="*/ 103962 h 290473"/>
                <a:gd name="connsiteX2" fmla="*/ 28483 w 138556"/>
                <a:gd name="connsiteY2" fmla="*/ -108 h 290473"/>
                <a:gd name="connsiteX3" fmla="*/ -45 w 138556"/>
                <a:gd name="connsiteY3" fmla="*/ 33501 h 290473"/>
                <a:gd name="connsiteX4" fmla="*/ 15046 w 138556"/>
                <a:gd name="connsiteY4" fmla="*/ 63838 h 290473"/>
                <a:gd name="connsiteX5" fmla="*/ 28509 w 138556"/>
                <a:gd name="connsiteY5" fmla="*/ 48309 h 290473"/>
                <a:gd name="connsiteX6" fmla="*/ 15925 w 138556"/>
                <a:gd name="connsiteY6" fmla="*/ 67856 h 290473"/>
                <a:gd name="connsiteX7" fmla="*/ 115411 w 138556"/>
                <a:gd name="connsiteY7" fmla="*/ 290366 h 290473"/>
                <a:gd name="connsiteX8" fmla="*/ 138512 w 138556"/>
                <a:gd name="connsiteY8" fmla="*/ 270613 h 290473"/>
                <a:gd name="connsiteX9" fmla="*/ 74143 w 138556"/>
                <a:gd name="connsiteY9" fmla="*/ 111997 h 290473"/>
                <a:gd name="connsiteX10" fmla="*/ 59983 w 138556"/>
                <a:gd name="connsiteY10" fmla="*/ 134017 h 290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8556" h="290473">
                  <a:moveTo>
                    <a:pt x="59983" y="134017"/>
                  </a:moveTo>
                  <a:cubicBezTo>
                    <a:pt x="58820" y="125132"/>
                    <a:pt x="64376" y="114856"/>
                    <a:pt x="72412" y="103962"/>
                  </a:cubicBezTo>
                  <a:cubicBezTo>
                    <a:pt x="58872" y="68989"/>
                    <a:pt x="43781" y="34428"/>
                    <a:pt x="28483" y="-108"/>
                  </a:cubicBezTo>
                  <a:cubicBezTo>
                    <a:pt x="18121" y="7335"/>
                    <a:pt x="8612" y="18435"/>
                    <a:pt x="-45" y="33501"/>
                  </a:cubicBezTo>
                  <a:cubicBezTo>
                    <a:pt x="6700" y="43184"/>
                    <a:pt x="8224" y="54104"/>
                    <a:pt x="15046" y="63838"/>
                  </a:cubicBezTo>
                  <a:cubicBezTo>
                    <a:pt x="19749" y="59718"/>
                    <a:pt x="22385" y="45811"/>
                    <a:pt x="28509" y="48309"/>
                  </a:cubicBezTo>
                  <a:cubicBezTo>
                    <a:pt x="24323" y="54799"/>
                    <a:pt x="20111" y="61366"/>
                    <a:pt x="15925" y="67856"/>
                  </a:cubicBezTo>
                  <a:cubicBezTo>
                    <a:pt x="49828" y="141897"/>
                    <a:pt x="77425" y="217303"/>
                    <a:pt x="115411" y="290366"/>
                  </a:cubicBezTo>
                  <a:cubicBezTo>
                    <a:pt x="122698" y="281893"/>
                    <a:pt x="131819" y="281687"/>
                    <a:pt x="138512" y="270613"/>
                  </a:cubicBezTo>
                  <a:cubicBezTo>
                    <a:pt x="120475" y="216994"/>
                    <a:pt x="99054" y="164122"/>
                    <a:pt x="74143" y="111997"/>
                  </a:cubicBezTo>
                  <a:cubicBezTo>
                    <a:pt x="66546" y="118745"/>
                    <a:pt x="70991" y="133579"/>
                    <a:pt x="59983" y="13401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1E1C1302-A925-C54D-A8FD-F52359A7A60C}"/>
                </a:ext>
              </a:extLst>
            </p:cNvPr>
            <p:cNvSpPr/>
            <p:nvPr/>
          </p:nvSpPr>
          <p:spPr>
            <a:xfrm rot="-1917689">
              <a:off x="5637861" y="1895610"/>
              <a:ext cx="163883" cy="281205"/>
            </a:xfrm>
            <a:custGeom>
              <a:avLst/>
              <a:gdLst>
                <a:gd name="connsiteX0" fmla="*/ 33578 w 163883"/>
                <a:gd name="connsiteY0" fmla="*/ 171283 h 281205"/>
                <a:gd name="connsiteX1" fmla="*/ 59005 w 163883"/>
                <a:gd name="connsiteY1" fmla="*/ 228971 h 281205"/>
                <a:gd name="connsiteX2" fmla="*/ 59884 w 163883"/>
                <a:gd name="connsiteY2" fmla="*/ 233014 h 281205"/>
                <a:gd name="connsiteX3" fmla="*/ 32958 w 163883"/>
                <a:gd name="connsiteY3" fmla="*/ 177747 h 281205"/>
                <a:gd name="connsiteX4" fmla="*/ 33578 w 163883"/>
                <a:gd name="connsiteY4" fmla="*/ 171283 h 281205"/>
                <a:gd name="connsiteX5" fmla="*/ 114536 w 163883"/>
                <a:gd name="connsiteY5" fmla="*/ 212617 h 281205"/>
                <a:gd name="connsiteX6" fmla="*/ 99316 w 163883"/>
                <a:gd name="connsiteY6" fmla="*/ 220189 h 281205"/>
                <a:gd name="connsiteX7" fmla="*/ 114536 w 163883"/>
                <a:gd name="connsiteY7" fmla="*/ 212617 h 281205"/>
                <a:gd name="connsiteX8" fmla="*/ 163840 w 163883"/>
                <a:gd name="connsiteY8" fmla="*/ 254518 h 281205"/>
                <a:gd name="connsiteX9" fmla="*/ 57325 w 163883"/>
                <a:gd name="connsiteY9" fmla="*/ -107 h 281205"/>
                <a:gd name="connsiteX10" fmla="*/ 14792 w 163883"/>
                <a:gd name="connsiteY10" fmla="*/ 249058 h 281205"/>
                <a:gd name="connsiteX11" fmla="*/ 163840 w 163883"/>
                <a:gd name="connsiteY11" fmla="*/ 254518 h 281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3883" h="281205">
                  <a:moveTo>
                    <a:pt x="33578" y="171283"/>
                  </a:moveTo>
                  <a:cubicBezTo>
                    <a:pt x="39030" y="191216"/>
                    <a:pt x="42932" y="211433"/>
                    <a:pt x="59005" y="228971"/>
                  </a:cubicBezTo>
                  <a:cubicBezTo>
                    <a:pt x="63760" y="231057"/>
                    <a:pt x="62494" y="234508"/>
                    <a:pt x="59884" y="233014"/>
                  </a:cubicBezTo>
                  <a:cubicBezTo>
                    <a:pt x="40994" y="216712"/>
                    <a:pt x="34508" y="197809"/>
                    <a:pt x="32958" y="177747"/>
                  </a:cubicBezTo>
                  <a:cubicBezTo>
                    <a:pt x="30581" y="176202"/>
                    <a:pt x="32984" y="173601"/>
                    <a:pt x="33578" y="171283"/>
                  </a:cubicBezTo>
                  <a:close/>
                  <a:moveTo>
                    <a:pt x="114536" y="212617"/>
                  </a:moveTo>
                  <a:cubicBezTo>
                    <a:pt x="110738" y="221090"/>
                    <a:pt x="103735" y="214883"/>
                    <a:pt x="99316" y="220189"/>
                  </a:cubicBezTo>
                  <a:cubicBezTo>
                    <a:pt x="95569" y="214729"/>
                    <a:pt x="108877" y="207029"/>
                    <a:pt x="114536" y="212617"/>
                  </a:cubicBezTo>
                  <a:close/>
                  <a:moveTo>
                    <a:pt x="163840" y="254518"/>
                  </a:moveTo>
                  <a:cubicBezTo>
                    <a:pt x="133684" y="168450"/>
                    <a:pt x="91719" y="84983"/>
                    <a:pt x="57325" y="-107"/>
                  </a:cubicBezTo>
                  <a:cubicBezTo>
                    <a:pt x="2259" y="52070"/>
                    <a:pt x="-15855" y="210660"/>
                    <a:pt x="14792" y="249058"/>
                  </a:cubicBezTo>
                  <a:cubicBezTo>
                    <a:pt x="56990" y="302059"/>
                    <a:pt x="120531" y="278675"/>
                    <a:pt x="163840" y="25451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6DFF6281-AF71-D247-B9BA-E06C0D85C05B}"/>
                </a:ext>
              </a:extLst>
            </p:cNvPr>
            <p:cNvSpPr/>
            <p:nvPr/>
          </p:nvSpPr>
          <p:spPr>
            <a:xfrm rot="-1917689">
              <a:off x="5622252" y="2299690"/>
              <a:ext cx="34186" cy="45750"/>
            </a:xfrm>
            <a:custGeom>
              <a:avLst/>
              <a:gdLst>
                <a:gd name="connsiteX0" fmla="*/ 34149 w 34186"/>
                <a:gd name="connsiteY0" fmla="*/ 13146 h 45750"/>
                <a:gd name="connsiteX1" fmla="*/ -38 w 34186"/>
                <a:gd name="connsiteY1" fmla="*/ 1660 h 45750"/>
                <a:gd name="connsiteX2" fmla="*/ 20169 w 34186"/>
                <a:gd name="connsiteY2" fmla="*/ 45647 h 45750"/>
                <a:gd name="connsiteX3" fmla="*/ 34149 w 34186"/>
                <a:gd name="connsiteY3" fmla="*/ 13146 h 4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86" h="45750">
                  <a:moveTo>
                    <a:pt x="34149" y="13146"/>
                  </a:moveTo>
                  <a:cubicBezTo>
                    <a:pt x="22443" y="7789"/>
                    <a:pt x="9109" y="-4701"/>
                    <a:pt x="-38" y="1660"/>
                  </a:cubicBezTo>
                  <a:cubicBezTo>
                    <a:pt x="10169" y="15567"/>
                    <a:pt x="11125" y="31534"/>
                    <a:pt x="20169" y="45647"/>
                  </a:cubicBezTo>
                  <a:cubicBezTo>
                    <a:pt x="26836" y="34367"/>
                    <a:pt x="31668" y="23473"/>
                    <a:pt x="34149" y="1314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57159CFD-8570-404C-81F4-8ACEBE99E4DC}"/>
                </a:ext>
              </a:extLst>
            </p:cNvPr>
            <p:cNvSpPr/>
            <p:nvPr/>
          </p:nvSpPr>
          <p:spPr>
            <a:xfrm rot="-1917689">
              <a:off x="5598406" y="2289163"/>
              <a:ext cx="41249" cy="96910"/>
            </a:xfrm>
            <a:custGeom>
              <a:avLst/>
              <a:gdLst>
                <a:gd name="connsiteX0" fmla="*/ -38 w 41249"/>
                <a:gd name="connsiteY0" fmla="*/ -103 h 96910"/>
                <a:gd name="connsiteX1" fmla="*/ 38103 w 41249"/>
                <a:gd name="connsiteY1" fmla="*/ 96807 h 96910"/>
                <a:gd name="connsiteX2" fmla="*/ -38 w 41249"/>
                <a:gd name="connsiteY2" fmla="*/ -103 h 96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249" h="96910">
                  <a:moveTo>
                    <a:pt x="-38" y="-103"/>
                  </a:moveTo>
                  <a:cubicBezTo>
                    <a:pt x="7404" y="33325"/>
                    <a:pt x="22934" y="65028"/>
                    <a:pt x="38103" y="96807"/>
                  </a:cubicBezTo>
                  <a:cubicBezTo>
                    <a:pt x="48103" y="59542"/>
                    <a:pt x="33606" y="27634"/>
                    <a:pt x="-38" y="-10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BA074575-5D08-4643-AC9E-A212217A6A28}"/>
                </a:ext>
              </a:extLst>
            </p:cNvPr>
            <p:cNvSpPr/>
            <p:nvPr/>
          </p:nvSpPr>
          <p:spPr>
            <a:xfrm rot="-1917689">
              <a:off x="5583680" y="2288598"/>
              <a:ext cx="58657" cy="140407"/>
            </a:xfrm>
            <a:custGeom>
              <a:avLst/>
              <a:gdLst>
                <a:gd name="connsiteX0" fmla="*/ 50067 w 58657"/>
                <a:gd name="connsiteY0" fmla="*/ 140305 h 140407"/>
                <a:gd name="connsiteX1" fmla="*/ 58620 w 58657"/>
                <a:gd name="connsiteY1" fmla="*/ 121608 h 140407"/>
                <a:gd name="connsiteX2" fmla="*/ 8696 w 58657"/>
                <a:gd name="connsiteY2" fmla="*/ -103 h 140407"/>
                <a:gd name="connsiteX3" fmla="*/ -38 w 58657"/>
                <a:gd name="connsiteY3" fmla="*/ 8087 h 140407"/>
                <a:gd name="connsiteX4" fmla="*/ 50067 w 58657"/>
                <a:gd name="connsiteY4" fmla="*/ 140305 h 140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657" h="140407">
                  <a:moveTo>
                    <a:pt x="50067" y="140305"/>
                  </a:moveTo>
                  <a:cubicBezTo>
                    <a:pt x="52987" y="134099"/>
                    <a:pt x="52134" y="128639"/>
                    <a:pt x="58620" y="121608"/>
                  </a:cubicBezTo>
                  <a:cubicBezTo>
                    <a:pt x="42082" y="81021"/>
                    <a:pt x="28749" y="39712"/>
                    <a:pt x="8696" y="-103"/>
                  </a:cubicBezTo>
                  <a:cubicBezTo>
                    <a:pt x="5802" y="2653"/>
                    <a:pt x="2236" y="2318"/>
                    <a:pt x="-38" y="8087"/>
                  </a:cubicBezTo>
                  <a:cubicBezTo>
                    <a:pt x="13193" y="52949"/>
                    <a:pt x="34692" y="95906"/>
                    <a:pt x="50067" y="1403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9" name="Freeform 188">
              <a:extLst>
                <a:ext uri="{FF2B5EF4-FFF2-40B4-BE49-F238E27FC236}">
                  <a16:creationId xmlns:a16="http://schemas.microsoft.com/office/drawing/2014/main" id="{7C8F1C16-8837-0F4C-848E-4D81DA78D26D}"/>
                </a:ext>
              </a:extLst>
            </p:cNvPr>
            <p:cNvSpPr/>
            <p:nvPr/>
          </p:nvSpPr>
          <p:spPr>
            <a:xfrm rot="-1917689">
              <a:off x="5715833" y="2310043"/>
              <a:ext cx="70828" cy="68150"/>
            </a:xfrm>
            <a:custGeom>
              <a:avLst/>
              <a:gdLst>
                <a:gd name="connsiteX0" fmla="*/ 35494 w 70828"/>
                <a:gd name="connsiteY0" fmla="*/ -106 h 68150"/>
                <a:gd name="connsiteX1" fmla="*/ -37 w 70828"/>
                <a:gd name="connsiteY1" fmla="*/ 49702 h 68150"/>
                <a:gd name="connsiteX2" fmla="*/ 58569 w 70828"/>
                <a:gd name="connsiteY2" fmla="*/ 66441 h 68150"/>
                <a:gd name="connsiteX3" fmla="*/ 70792 w 70828"/>
                <a:gd name="connsiteY3" fmla="*/ 25931 h 68150"/>
                <a:gd name="connsiteX4" fmla="*/ 35494 w 70828"/>
                <a:gd name="connsiteY4" fmla="*/ -106 h 6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828" h="68150">
                  <a:moveTo>
                    <a:pt x="35494" y="-106"/>
                  </a:moveTo>
                  <a:cubicBezTo>
                    <a:pt x="23245" y="13389"/>
                    <a:pt x="4666" y="32292"/>
                    <a:pt x="-37" y="49702"/>
                  </a:cubicBezTo>
                  <a:cubicBezTo>
                    <a:pt x="12651" y="57428"/>
                    <a:pt x="42316" y="73086"/>
                    <a:pt x="58569" y="66441"/>
                  </a:cubicBezTo>
                  <a:cubicBezTo>
                    <a:pt x="63014" y="52818"/>
                    <a:pt x="68854" y="38937"/>
                    <a:pt x="70792" y="25931"/>
                  </a:cubicBezTo>
                  <a:cubicBezTo>
                    <a:pt x="65055" y="16634"/>
                    <a:pt x="49602" y="616"/>
                    <a:pt x="35494" y="-10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7D9E1BC0-6B45-C843-99B7-0B560FFC0828}"/>
                </a:ext>
              </a:extLst>
            </p:cNvPr>
            <p:cNvSpPr/>
            <p:nvPr/>
          </p:nvSpPr>
          <p:spPr>
            <a:xfrm rot="-1917689">
              <a:off x="5556386" y="2306445"/>
              <a:ext cx="89847" cy="172863"/>
            </a:xfrm>
            <a:custGeom>
              <a:avLst/>
              <a:gdLst>
                <a:gd name="connsiteX0" fmla="*/ 34718 w 89847"/>
                <a:gd name="connsiteY0" fmla="*/ 47754 h 172863"/>
                <a:gd name="connsiteX1" fmla="*/ 47897 w 89847"/>
                <a:gd name="connsiteY1" fmla="*/ 59601 h 172863"/>
                <a:gd name="connsiteX2" fmla="*/ 34718 w 89847"/>
                <a:gd name="connsiteY2" fmla="*/ 47754 h 172863"/>
                <a:gd name="connsiteX3" fmla="*/ -37 w 89847"/>
                <a:gd name="connsiteY3" fmla="*/ 4771 h 172863"/>
                <a:gd name="connsiteX4" fmla="*/ 78983 w 89847"/>
                <a:gd name="connsiteY4" fmla="*/ 172761 h 172863"/>
                <a:gd name="connsiteX5" fmla="*/ 89810 w 89847"/>
                <a:gd name="connsiteY5" fmla="*/ 145153 h 172863"/>
                <a:gd name="connsiteX6" fmla="*/ 30584 w 89847"/>
                <a:gd name="connsiteY6" fmla="*/ 187 h 172863"/>
                <a:gd name="connsiteX7" fmla="*/ -37 w 89847"/>
                <a:gd name="connsiteY7" fmla="*/ 4771 h 172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847" h="172863">
                  <a:moveTo>
                    <a:pt x="34718" y="47754"/>
                  </a:moveTo>
                  <a:cubicBezTo>
                    <a:pt x="43272" y="45642"/>
                    <a:pt x="45882" y="54167"/>
                    <a:pt x="47897" y="59601"/>
                  </a:cubicBezTo>
                  <a:cubicBezTo>
                    <a:pt x="45339" y="63283"/>
                    <a:pt x="26140" y="53265"/>
                    <a:pt x="34718" y="47754"/>
                  </a:cubicBezTo>
                  <a:close/>
                  <a:moveTo>
                    <a:pt x="-37" y="4771"/>
                  </a:moveTo>
                  <a:cubicBezTo>
                    <a:pt x="28439" y="60296"/>
                    <a:pt x="52419" y="116799"/>
                    <a:pt x="78983" y="172761"/>
                  </a:cubicBezTo>
                  <a:cubicBezTo>
                    <a:pt x="86167" y="162820"/>
                    <a:pt x="85392" y="154554"/>
                    <a:pt x="89810" y="145153"/>
                  </a:cubicBezTo>
                  <a:cubicBezTo>
                    <a:pt x="68983" y="97072"/>
                    <a:pt x="55830" y="47342"/>
                    <a:pt x="30584" y="187"/>
                  </a:cubicBezTo>
                  <a:cubicBezTo>
                    <a:pt x="20868" y="4076"/>
                    <a:pt x="8284" y="-5350"/>
                    <a:pt x="-37" y="477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AD1B6B25-467C-A74D-9E20-BCB171527076}"/>
                </a:ext>
              </a:extLst>
            </p:cNvPr>
            <p:cNvSpPr/>
            <p:nvPr/>
          </p:nvSpPr>
          <p:spPr>
            <a:xfrm rot="-1917689">
              <a:off x="5751954" y="2396151"/>
              <a:ext cx="22043" cy="49781"/>
            </a:xfrm>
            <a:custGeom>
              <a:avLst/>
              <a:gdLst>
                <a:gd name="connsiteX0" fmla="*/ 22008 w 22043"/>
                <a:gd name="connsiteY0" fmla="*/ 20472 h 49781"/>
                <a:gd name="connsiteX1" fmla="*/ 587 w 22043"/>
                <a:gd name="connsiteY1" fmla="*/ -105 h 49781"/>
                <a:gd name="connsiteX2" fmla="*/ 13610 w 22043"/>
                <a:gd name="connsiteY2" fmla="*/ 49676 h 49781"/>
                <a:gd name="connsiteX3" fmla="*/ 22008 w 22043"/>
                <a:gd name="connsiteY3" fmla="*/ 20472 h 49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043" h="49781">
                  <a:moveTo>
                    <a:pt x="22008" y="20472"/>
                  </a:moveTo>
                  <a:cubicBezTo>
                    <a:pt x="13843" y="13801"/>
                    <a:pt x="13042" y="5586"/>
                    <a:pt x="587" y="-105"/>
                  </a:cubicBezTo>
                  <a:cubicBezTo>
                    <a:pt x="-2979" y="18231"/>
                    <a:pt x="9786" y="32936"/>
                    <a:pt x="13610" y="49676"/>
                  </a:cubicBezTo>
                  <a:cubicBezTo>
                    <a:pt x="20561" y="39040"/>
                    <a:pt x="16117" y="30876"/>
                    <a:pt x="22008" y="2047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B74E0FAE-3090-7C4E-8B9C-15AA13BBBA39}"/>
                </a:ext>
              </a:extLst>
            </p:cNvPr>
            <p:cNvSpPr/>
            <p:nvPr/>
          </p:nvSpPr>
          <p:spPr>
            <a:xfrm rot="-1917689">
              <a:off x="5751957" y="2410671"/>
              <a:ext cx="19656" cy="63353"/>
            </a:xfrm>
            <a:custGeom>
              <a:avLst/>
              <a:gdLst>
                <a:gd name="connsiteX0" fmla="*/ 19523 w 19656"/>
                <a:gd name="connsiteY0" fmla="*/ 63248 h 63353"/>
                <a:gd name="connsiteX1" fmla="*/ 1357 w 19656"/>
                <a:gd name="connsiteY1" fmla="*/ -105 h 63353"/>
                <a:gd name="connsiteX2" fmla="*/ 19523 w 19656"/>
                <a:gd name="connsiteY2" fmla="*/ 63248 h 63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56" h="63353">
                  <a:moveTo>
                    <a:pt x="19523" y="63248"/>
                  </a:moveTo>
                  <a:cubicBezTo>
                    <a:pt x="20738" y="40533"/>
                    <a:pt x="10402" y="20343"/>
                    <a:pt x="1357" y="-105"/>
                  </a:cubicBezTo>
                  <a:cubicBezTo>
                    <a:pt x="-4922" y="23665"/>
                    <a:pt x="11616" y="42568"/>
                    <a:pt x="19523" y="6324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3" name="Freeform 192">
              <a:extLst>
                <a:ext uri="{FF2B5EF4-FFF2-40B4-BE49-F238E27FC236}">
                  <a16:creationId xmlns:a16="http://schemas.microsoft.com/office/drawing/2014/main" id="{8C2896BD-DF4B-B341-A622-459702B5DFD8}"/>
                </a:ext>
              </a:extLst>
            </p:cNvPr>
            <p:cNvSpPr/>
            <p:nvPr/>
          </p:nvSpPr>
          <p:spPr>
            <a:xfrm rot="-1917689">
              <a:off x="5746692" y="2429871"/>
              <a:ext cx="35126" cy="90909"/>
            </a:xfrm>
            <a:custGeom>
              <a:avLst/>
              <a:gdLst>
                <a:gd name="connsiteX0" fmla="*/ 10974 w 35126"/>
                <a:gd name="connsiteY0" fmla="*/ -105 h 90909"/>
                <a:gd name="connsiteX1" fmla="*/ -34 w 35126"/>
                <a:gd name="connsiteY1" fmla="*/ 17047 h 90909"/>
                <a:gd name="connsiteX2" fmla="*/ 28830 w 35126"/>
                <a:gd name="connsiteY2" fmla="*/ 90805 h 90909"/>
                <a:gd name="connsiteX3" fmla="*/ 10974 w 35126"/>
                <a:gd name="connsiteY3" fmla="*/ -105 h 90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26" h="90909">
                  <a:moveTo>
                    <a:pt x="10974" y="-105"/>
                  </a:moveTo>
                  <a:cubicBezTo>
                    <a:pt x="7330" y="5612"/>
                    <a:pt x="3661" y="11355"/>
                    <a:pt x="-34" y="17047"/>
                  </a:cubicBezTo>
                  <a:cubicBezTo>
                    <a:pt x="12421" y="41023"/>
                    <a:pt x="15987" y="66931"/>
                    <a:pt x="28830" y="90805"/>
                  </a:cubicBezTo>
                  <a:cubicBezTo>
                    <a:pt x="46970" y="55265"/>
                    <a:pt x="20922" y="29383"/>
                    <a:pt x="10974" y="-1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32E71F60-D1D9-7C4A-9BEE-4B02A1B92FA7}"/>
                </a:ext>
              </a:extLst>
            </p:cNvPr>
            <p:cNvSpPr/>
            <p:nvPr/>
          </p:nvSpPr>
          <p:spPr>
            <a:xfrm rot="-1917689">
              <a:off x="5743303" y="2458407"/>
              <a:ext cx="37823" cy="94051"/>
            </a:xfrm>
            <a:custGeom>
              <a:avLst/>
              <a:gdLst>
                <a:gd name="connsiteX0" fmla="*/ 11905 w 37823"/>
                <a:gd name="connsiteY0" fmla="*/ -105 h 94051"/>
                <a:gd name="connsiteX1" fmla="*/ -34 w 37823"/>
                <a:gd name="connsiteY1" fmla="*/ 13081 h 94051"/>
                <a:gd name="connsiteX2" fmla="*/ 34644 w 37823"/>
                <a:gd name="connsiteY2" fmla="*/ 93947 h 94051"/>
                <a:gd name="connsiteX3" fmla="*/ 11905 w 37823"/>
                <a:gd name="connsiteY3" fmla="*/ -105 h 94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23" h="94051">
                  <a:moveTo>
                    <a:pt x="11905" y="-105"/>
                  </a:moveTo>
                  <a:cubicBezTo>
                    <a:pt x="8804" y="8548"/>
                    <a:pt x="3610" y="7286"/>
                    <a:pt x="-34" y="13081"/>
                  </a:cubicBezTo>
                  <a:cubicBezTo>
                    <a:pt x="12473" y="39839"/>
                    <a:pt x="20923" y="67472"/>
                    <a:pt x="34644" y="93947"/>
                  </a:cubicBezTo>
                  <a:cubicBezTo>
                    <a:pt x="46944" y="58278"/>
                    <a:pt x="19734" y="31237"/>
                    <a:pt x="11905" y="-1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5" name="Freeform 194">
              <a:extLst>
                <a:ext uri="{FF2B5EF4-FFF2-40B4-BE49-F238E27FC236}">
                  <a16:creationId xmlns:a16="http://schemas.microsoft.com/office/drawing/2014/main" id="{8AC4FB7B-17BD-BD41-8263-3BB90D6D4F09}"/>
                </a:ext>
              </a:extLst>
            </p:cNvPr>
            <p:cNvSpPr/>
            <p:nvPr/>
          </p:nvSpPr>
          <p:spPr>
            <a:xfrm rot="-1917689">
              <a:off x="5747722" y="2484533"/>
              <a:ext cx="35820" cy="95313"/>
            </a:xfrm>
            <a:custGeom>
              <a:avLst/>
              <a:gdLst>
                <a:gd name="connsiteX0" fmla="*/ 35653 w 35820"/>
                <a:gd name="connsiteY0" fmla="*/ 95209 h 95313"/>
                <a:gd name="connsiteX1" fmla="*/ -33 w 35820"/>
                <a:gd name="connsiteY1" fmla="*/ -105 h 95313"/>
                <a:gd name="connsiteX2" fmla="*/ 35653 w 35820"/>
                <a:gd name="connsiteY2" fmla="*/ 95209 h 95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20" h="95313">
                  <a:moveTo>
                    <a:pt x="35653" y="95209"/>
                  </a:moveTo>
                  <a:cubicBezTo>
                    <a:pt x="37720" y="61703"/>
                    <a:pt x="15471" y="22584"/>
                    <a:pt x="-33" y="-105"/>
                  </a:cubicBezTo>
                  <a:cubicBezTo>
                    <a:pt x="2938" y="33581"/>
                    <a:pt x="24386" y="63326"/>
                    <a:pt x="35653" y="9520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id="{FCACE634-A5CC-F04D-A596-95533176F3EA}"/>
                </a:ext>
              </a:extLst>
            </p:cNvPr>
            <p:cNvSpPr/>
            <p:nvPr/>
          </p:nvSpPr>
          <p:spPr>
            <a:xfrm rot="-1917689">
              <a:off x="5862367" y="2500713"/>
              <a:ext cx="61319" cy="150941"/>
            </a:xfrm>
            <a:custGeom>
              <a:avLst/>
              <a:gdLst>
                <a:gd name="connsiteX0" fmla="*/ 51856 w 61319"/>
                <a:gd name="connsiteY0" fmla="*/ 150834 h 150941"/>
                <a:gd name="connsiteX1" fmla="*/ 61288 w 61319"/>
                <a:gd name="connsiteY1" fmla="*/ 136181 h 150941"/>
                <a:gd name="connsiteX2" fmla="*/ 10279 w 61319"/>
                <a:gd name="connsiteY2" fmla="*/ -107 h 150941"/>
                <a:gd name="connsiteX3" fmla="*/ -31 w 61319"/>
                <a:gd name="connsiteY3" fmla="*/ 10581 h 150941"/>
                <a:gd name="connsiteX4" fmla="*/ 39169 w 61319"/>
                <a:gd name="connsiteY4" fmla="*/ 122042 h 150941"/>
                <a:gd name="connsiteX5" fmla="*/ 51856 w 61319"/>
                <a:gd name="connsiteY5" fmla="*/ 150834 h 15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319" h="150941">
                  <a:moveTo>
                    <a:pt x="51856" y="150834"/>
                  </a:moveTo>
                  <a:cubicBezTo>
                    <a:pt x="55009" y="145941"/>
                    <a:pt x="58135" y="141074"/>
                    <a:pt x="61288" y="136181"/>
                  </a:cubicBezTo>
                  <a:cubicBezTo>
                    <a:pt x="45241" y="91885"/>
                    <a:pt x="33380" y="35690"/>
                    <a:pt x="10279" y="-107"/>
                  </a:cubicBezTo>
                  <a:cubicBezTo>
                    <a:pt x="7462" y="6099"/>
                    <a:pt x="3870" y="9036"/>
                    <a:pt x="-31" y="10581"/>
                  </a:cubicBezTo>
                  <a:cubicBezTo>
                    <a:pt x="10021" y="45348"/>
                    <a:pt x="27850" y="87893"/>
                    <a:pt x="39169" y="122042"/>
                  </a:cubicBezTo>
                  <a:cubicBezTo>
                    <a:pt x="42786" y="132781"/>
                    <a:pt x="40538" y="150139"/>
                    <a:pt x="51856" y="15083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7" name="Freeform 196">
              <a:extLst>
                <a:ext uri="{FF2B5EF4-FFF2-40B4-BE49-F238E27FC236}">
                  <a16:creationId xmlns:a16="http://schemas.microsoft.com/office/drawing/2014/main" id="{22CF9A61-47D2-EC4B-B22C-ED0CE9314A49}"/>
                </a:ext>
              </a:extLst>
            </p:cNvPr>
            <p:cNvSpPr/>
            <p:nvPr/>
          </p:nvSpPr>
          <p:spPr>
            <a:xfrm rot="-1917689">
              <a:off x="5861367" y="2525953"/>
              <a:ext cx="55246" cy="155628"/>
            </a:xfrm>
            <a:custGeom>
              <a:avLst/>
              <a:gdLst>
                <a:gd name="connsiteX0" fmla="*/ 6274 w 55246"/>
                <a:gd name="connsiteY0" fmla="*/ -107 h 155628"/>
                <a:gd name="connsiteX1" fmla="*/ -31 w 55246"/>
                <a:gd name="connsiteY1" fmla="*/ 9705 h 155628"/>
                <a:gd name="connsiteX2" fmla="*/ 55216 w 55246"/>
                <a:gd name="connsiteY2" fmla="*/ 155521 h 155628"/>
                <a:gd name="connsiteX3" fmla="*/ 6274 w 55246"/>
                <a:gd name="connsiteY3" fmla="*/ -107 h 155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6" h="155628">
                  <a:moveTo>
                    <a:pt x="6274" y="-107"/>
                  </a:moveTo>
                  <a:cubicBezTo>
                    <a:pt x="4155" y="3138"/>
                    <a:pt x="2062" y="6409"/>
                    <a:pt x="-31" y="9705"/>
                  </a:cubicBezTo>
                  <a:cubicBezTo>
                    <a:pt x="21003" y="57710"/>
                    <a:pt x="36714" y="106899"/>
                    <a:pt x="55216" y="155521"/>
                  </a:cubicBezTo>
                  <a:cubicBezTo>
                    <a:pt x="47929" y="101645"/>
                    <a:pt x="25189" y="51168"/>
                    <a:pt x="6274" y="-10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352934FC-CE3C-A146-BB3C-04F72156D742}"/>
                </a:ext>
              </a:extLst>
            </p:cNvPr>
            <p:cNvSpPr/>
            <p:nvPr/>
          </p:nvSpPr>
          <p:spPr>
            <a:xfrm rot="-1917689">
              <a:off x="6008260" y="2610868"/>
              <a:ext cx="57402" cy="175200"/>
            </a:xfrm>
            <a:custGeom>
              <a:avLst/>
              <a:gdLst>
                <a:gd name="connsiteX0" fmla="*/ 35348 w 57402"/>
                <a:gd name="connsiteY0" fmla="*/ 62420 h 175200"/>
                <a:gd name="connsiteX1" fmla="*/ 22427 w 57402"/>
                <a:gd name="connsiteY1" fmla="*/ 61055 h 175200"/>
                <a:gd name="connsiteX2" fmla="*/ 13280 w 57402"/>
                <a:gd name="connsiteY2" fmla="*/ -109 h 175200"/>
                <a:gd name="connsiteX3" fmla="*/ -28 w 57402"/>
                <a:gd name="connsiteY3" fmla="*/ 25927 h 175200"/>
                <a:gd name="connsiteX4" fmla="*/ 49586 w 57402"/>
                <a:gd name="connsiteY4" fmla="*/ 175092 h 175200"/>
                <a:gd name="connsiteX5" fmla="*/ 35348 w 57402"/>
                <a:gd name="connsiteY5" fmla="*/ 62420 h 17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02" h="175200">
                  <a:moveTo>
                    <a:pt x="35348" y="62420"/>
                  </a:moveTo>
                  <a:cubicBezTo>
                    <a:pt x="29456" y="54308"/>
                    <a:pt x="28422" y="69142"/>
                    <a:pt x="22427" y="61055"/>
                  </a:cubicBezTo>
                  <a:cubicBezTo>
                    <a:pt x="29921" y="38392"/>
                    <a:pt x="19404" y="19644"/>
                    <a:pt x="13280" y="-109"/>
                  </a:cubicBezTo>
                  <a:cubicBezTo>
                    <a:pt x="4313" y="9548"/>
                    <a:pt x="7052" y="16630"/>
                    <a:pt x="-28" y="25927"/>
                  </a:cubicBezTo>
                  <a:cubicBezTo>
                    <a:pt x="19869" y="74910"/>
                    <a:pt x="31110" y="125799"/>
                    <a:pt x="49586" y="175092"/>
                  </a:cubicBezTo>
                  <a:cubicBezTo>
                    <a:pt x="73411" y="131311"/>
                    <a:pt x="34934" y="101128"/>
                    <a:pt x="35348" y="6242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64E23FA3-D9BF-5847-A941-1C28DB27CA41}"/>
                </a:ext>
              </a:extLst>
            </p:cNvPr>
            <p:cNvSpPr/>
            <p:nvPr/>
          </p:nvSpPr>
          <p:spPr>
            <a:xfrm rot="-1917689">
              <a:off x="5424791" y="2640998"/>
              <a:ext cx="138453" cy="219110"/>
            </a:xfrm>
            <a:custGeom>
              <a:avLst/>
              <a:gdLst>
                <a:gd name="connsiteX0" fmla="*/ 71005 w 138453"/>
                <a:gd name="connsiteY0" fmla="*/ 128875 h 219110"/>
                <a:gd name="connsiteX1" fmla="*/ 92608 w 138453"/>
                <a:gd name="connsiteY1" fmla="*/ 111543 h 219110"/>
                <a:gd name="connsiteX2" fmla="*/ 71005 w 138453"/>
                <a:gd name="connsiteY2" fmla="*/ 128875 h 219110"/>
                <a:gd name="connsiteX3" fmla="*/ 138423 w 138453"/>
                <a:gd name="connsiteY3" fmla="*/ 137348 h 219110"/>
                <a:gd name="connsiteX4" fmla="*/ 63873 w 138453"/>
                <a:gd name="connsiteY4" fmla="*/ -98 h 219110"/>
                <a:gd name="connsiteX5" fmla="*/ -30 w 138453"/>
                <a:gd name="connsiteY5" fmla="*/ 93851 h 219110"/>
                <a:gd name="connsiteX6" fmla="*/ 21572 w 138453"/>
                <a:gd name="connsiteY6" fmla="*/ 124858 h 219110"/>
                <a:gd name="connsiteX7" fmla="*/ 44493 w 138453"/>
                <a:gd name="connsiteY7" fmla="*/ 94598 h 219110"/>
                <a:gd name="connsiteX8" fmla="*/ 24906 w 138453"/>
                <a:gd name="connsiteY8" fmla="*/ 130472 h 219110"/>
                <a:gd name="connsiteX9" fmla="*/ 82349 w 138453"/>
                <a:gd name="connsiteY9" fmla="*/ 219013 h 219110"/>
                <a:gd name="connsiteX10" fmla="*/ 138423 w 138453"/>
                <a:gd name="connsiteY10" fmla="*/ 137348 h 219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8453" h="219110">
                  <a:moveTo>
                    <a:pt x="71005" y="128875"/>
                  </a:moveTo>
                  <a:cubicBezTo>
                    <a:pt x="77414" y="119398"/>
                    <a:pt x="85166" y="116308"/>
                    <a:pt x="92608" y="111543"/>
                  </a:cubicBezTo>
                  <a:cubicBezTo>
                    <a:pt x="93125" y="114557"/>
                    <a:pt x="80024" y="137297"/>
                    <a:pt x="71005" y="128875"/>
                  </a:cubicBezTo>
                  <a:close/>
                  <a:moveTo>
                    <a:pt x="138423" y="137348"/>
                  </a:moveTo>
                  <a:cubicBezTo>
                    <a:pt x="112764" y="91687"/>
                    <a:pt x="94029" y="44533"/>
                    <a:pt x="63873" y="-98"/>
                  </a:cubicBezTo>
                  <a:cubicBezTo>
                    <a:pt x="41651" y="27046"/>
                    <a:pt x="21004" y="61221"/>
                    <a:pt x="-30" y="93851"/>
                  </a:cubicBezTo>
                  <a:cubicBezTo>
                    <a:pt x="6998" y="104255"/>
                    <a:pt x="13097" y="114788"/>
                    <a:pt x="21572" y="124858"/>
                  </a:cubicBezTo>
                  <a:cubicBezTo>
                    <a:pt x="29480" y="116050"/>
                    <a:pt x="35139" y="96761"/>
                    <a:pt x="44493" y="94598"/>
                  </a:cubicBezTo>
                  <a:cubicBezTo>
                    <a:pt x="35733" y="107088"/>
                    <a:pt x="28834" y="119115"/>
                    <a:pt x="24906" y="130472"/>
                  </a:cubicBezTo>
                  <a:cubicBezTo>
                    <a:pt x="43433" y="160114"/>
                    <a:pt x="58860" y="190452"/>
                    <a:pt x="82349" y="219013"/>
                  </a:cubicBezTo>
                  <a:cubicBezTo>
                    <a:pt x="100877" y="191096"/>
                    <a:pt x="118578" y="159445"/>
                    <a:pt x="138423" y="13734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0" name="Freeform 199">
              <a:extLst>
                <a:ext uri="{FF2B5EF4-FFF2-40B4-BE49-F238E27FC236}">
                  <a16:creationId xmlns:a16="http://schemas.microsoft.com/office/drawing/2014/main" id="{1529F343-8864-C04E-82DB-F97994D98B61}"/>
                </a:ext>
              </a:extLst>
            </p:cNvPr>
            <p:cNvSpPr/>
            <p:nvPr/>
          </p:nvSpPr>
          <p:spPr>
            <a:xfrm rot="-1917689">
              <a:off x="5981341" y="2688688"/>
              <a:ext cx="49573" cy="111667"/>
            </a:xfrm>
            <a:custGeom>
              <a:avLst/>
              <a:gdLst>
                <a:gd name="connsiteX0" fmla="*/ 49547 w 49573"/>
                <a:gd name="connsiteY0" fmla="*/ 42308 h 111667"/>
                <a:gd name="connsiteX1" fmla="*/ 31794 w 49573"/>
                <a:gd name="connsiteY1" fmla="*/ -108 h 111667"/>
                <a:gd name="connsiteX2" fmla="*/ 11949 w 49573"/>
                <a:gd name="connsiteY2" fmla="*/ 111559 h 111667"/>
                <a:gd name="connsiteX3" fmla="*/ 49547 w 49573"/>
                <a:gd name="connsiteY3" fmla="*/ 42308 h 111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573" h="111667">
                  <a:moveTo>
                    <a:pt x="49547" y="42308"/>
                  </a:moveTo>
                  <a:cubicBezTo>
                    <a:pt x="42260" y="28478"/>
                    <a:pt x="42828" y="12897"/>
                    <a:pt x="31794" y="-108"/>
                  </a:cubicBezTo>
                  <a:cubicBezTo>
                    <a:pt x="13344" y="39732"/>
                    <a:pt x="-17019" y="82045"/>
                    <a:pt x="11949" y="111559"/>
                  </a:cubicBezTo>
                  <a:cubicBezTo>
                    <a:pt x="24765" y="88381"/>
                    <a:pt x="31975" y="66490"/>
                    <a:pt x="49547" y="4230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id="{4894B2FF-8EB0-DD41-BE9C-5481426ABA62}"/>
                </a:ext>
              </a:extLst>
            </p:cNvPr>
            <p:cNvSpPr/>
            <p:nvPr/>
          </p:nvSpPr>
          <p:spPr>
            <a:xfrm rot="-1917689">
              <a:off x="5652202" y="2687059"/>
              <a:ext cx="234605" cy="458927"/>
            </a:xfrm>
            <a:custGeom>
              <a:avLst/>
              <a:gdLst>
                <a:gd name="connsiteX0" fmla="*/ 234581 w 234605"/>
                <a:gd name="connsiteY0" fmla="*/ 392020 h 458927"/>
                <a:gd name="connsiteX1" fmla="*/ 53542 w 234605"/>
                <a:gd name="connsiteY1" fmla="*/ -103 h 458927"/>
                <a:gd name="connsiteX2" fmla="*/ -25 w 234605"/>
                <a:gd name="connsiteY2" fmla="*/ 83133 h 458927"/>
                <a:gd name="connsiteX3" fmla="*/ 198533 w 234605"/>
                <a:gd name="connsiteY3" fmla="*/ 458824 h 458927"/>
                <a:gd name="connsiteX4" fmla="*/ 234581 w 234605"/>
                <a:gd name="connsiteY4" fmla="*/ 392020 h 45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605" h="458927">
                  <a:moveTo>
                    <a:pt x="234581" y="392020"/>
                  </a:moveTo>
                  <a:cubicBezTo>
                    <a:pt x="180367" y="259930"/>
                    <a:pt x="121270" y="129000"/>
                    <a:pt x="53542" y="-103"/>
                  </a:cubicBezTo>
                  <a:cubicBezTo>
                    <a:pt x="35660" y="27659"/>
                    <a:pt x="17831" y="55396"/>
                    <a:pt x="-25" y="83133"/>
                  </a:cubicBezTo>
                  <a:cubicBezTo>
                    <a:pt x="73724" y="206775"/>
                    <a:pt x="133338" y="333379"/>
                    <a:pt x="198533" y="458824"/>
                  </a:cubicBezTo>
                  <a:cubicBezTo>
                    <a:pt x="208895" y="436882"/>
                    <a:pt x="219748" y="414863"/>
                    <a:pt x="234581" y="39202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014B9640-069F-B645-B682-A7A2DA2287C5}"/>
                </a:ext>
              </a:extLst>
            </p:cNvPr>
            <p:cNvSpPr/>
            <p:nvPr/>
          </p:nvSpPr>
          <p:spPr>
            <a:xfrm rot="-1917689">
              <a:off x="5423845" y="2777213"/>
              <a:ext cx="40440" cy="60468"/>
            </a:xfrm>
            <a:custGeom>
              <a:avLst/>
              <a:gdLst>
                <a:gd name="connsiteX0" fmla="*/ 40411 w 40440"/>
                <a:gd name="connsiteY0" fmla="*/ 30988 h 60468"/>
                <a:gd name="connsiteX1" fmla="*/ 18860 w 40440"/>
                <a:gd name="connsiteY1" fmla="*/ -97 h 60468"/>
                <a:gd name="connsiteX2" fmla="*/ -29 w 40440"/>
                <a:gd name="connsiteY2" fmla="*/ 29262 h 60468"/>
                <a:gd name="connsiteX3" fmla="*/ 21547 w 40440"/>
                <a:gd name="connsiteY3" fmla="*/ 60372 h 60468"/>
                <a:gd name="connsiteX4" fmla="*/ 40411 w 40440"/>
                <a:gd name="connsiteY4" fmla="*/ 30988 h 60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40" h="60468">
                  <a:moveTo>
                    <a:pt x="40411" y="30988"/>
                  </a:moveTo>
                  <a:cubicBezTo>
                    <a:pt x="29971" y="21356"/>
                    <a:pt x="29351" y="9561"/>
                    <a:pt x="18860" y="-97"/>
                  </a:cubicBezTo>
                  <a:cubicBezTo>
                    <a:pt x="12555" y="9741"/>
                    <a:pt x="6276" y="19502"/>
                    <a:pt x="-29" y="29262"/>
                  </a:cubicBezTo>
                  <a:cubicBezTo>
                    <a:pt x="6973" y="39667"/>
                    <a:pt x="13072" y="50277"/>
                    <a:pt x="21547" y="60372"/>
                  </a:cubicBezTo>
                  <a:cubicBezTo>
                    <a:pt x="27827" y="50560"/>
                    <a:pt x="34132" y="40774"/>
                    <a:pt x="40411" y="3098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3" name="Freeform 202">
              <a:extLst>
                <a:ext uri="{FF2B5EF4-FFF2-40B4-BE49-F238E27FC236}">
                  <a16:creationId xmlns:a16="http://schemas.microsoft.com/office/drawing/2014/main" id="{226749FF-7F4F-0649-9FD9-53E9719AF91E}"/>
                </a:ext>
              </a:extLst>
            </p:cNvPr>
            <p:cNvSpPr/>
            <p:nvPr/>
          </p:nvSpPr>
          <p:spPr>
            <a:xfrm rot="-1917689">
              <a:off x="5477106" y="2781773"/>
              <a:ext cx="74782" cy="117899"/>
            </a:xfrm>
            <a:custGeom>
              <a:avLst/>
              <a:gdLst>
                <a:gd name="connsiteX0" fmla="*/ 74754 w 74782"/>
                <a:gd name="connsiteY0" fmla="*/ 90863 h 117899"/>
                <a:gd name="connsiteX1" fmla="*/ 18861 w 74782"/>
                <a:gd name="connsiteY1" fmla="*/ -98 h 117899"/>
                <a:gd name="connsiteX2" fmla="*/ -28 w 74782"/>
                <a:gd name="connsiteY2" fmla="*/ 29261 h 117899"/>
                <a:gd name="connsiteX3" fmla="*/ 57415 w 74782"/>
                <a:gd name="connsiteY3" fmla="*/ 117802 h 117899"/>
                <a:gd name="connsiteX4" fmla="*/ 74754 w 74782"/>
                <a:gd name="connsiteY4" fmla="*/ 90863 h 117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782" h="117899">
                  <a:moveTo>
                    <a:pt x="74754" y="90863"/>
                  </a:moveTo>
                  <a:cubicBezTo>
                    <a:pt x="57622" y="60243"/>
                    <a:pt x="36407" y="30446"/>
                    <a:pt x="18861" y="-98"/>
                  </a:cubicBezTo>
                  <a:cubicBezTo>
                    <a:pt x="12582" y="9689"/>
                    <a:pt x="6277" y="19501"/>
                    <a:pt x="-28" y="29261"/>
                  </a:cubicBezTo>
                  <a:cubicBezTo>
                    <a:pt x="20593" y="58440"/>
                    <a:pt x="34340" y="89164"/>
                    <a:pt x="57415" y="117802"/>
                  </a:cubicBezTo>
                  <a:cubicBezTo>
                    <a:pt x="63178" y="108839"/>
                    <a:pt x="68940" y="99851"/>
                    <a:pt x="74754" y="9086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4" name="Freeform 203">
              <a:extLst>
                <a:ext uri="{FF2B5EF4-FFF2-40B4-BE49-F238E27FC236}">
                  <a16:creationId xmlns:a16="http://schemas.microsoft.com/office/drawing/2014/main" id="{CE5AED76-C3C1-6E4F-AAC5-800D92B751E5}"/>
                </a:ext>
              </a:extLst>
            </p:cNvPr>
            <p:cNvSpPr/>
            <p:nvPr/>
          </p:nvSpPr>
          <p:spPr>
            <a:xfrm rot="-1917689">
              <a:off x="5437816" y="2932768"/>
              <a:ext cx="98633" cy="162993"/>
            </a:xfrm>
            <a:custGeom>
              <a:avLst/>
              <a:gdLst>
                <a:gd name="connsiteX0" fmla="*/ 26720 w 98633"/>
                <a:gd name="connsiteY0" fmla="*/ -96 h 162993"/>
                <a:gd name="connsiteX1" fmla="*/ -25 w 98633"/>
                <a:gd name="connsiteY1" fmla="*/ 41521 h 162993"/>
                <a:gd name="connsiteX2" fmla="*/ 70933 w 98633"/>
                <a:gd name="connsiteY2" fmla="*/ 162897 h 162993"/>
                <a:gd name="connsiteX3" fmla="*/ 98608 w 98633"/>
                <a:gd name="connsiteY3" fmla="*/ 125272 h 162993"/>
                <a:gd name="connsiteX4" fmla="*/ 26720 w 98633"/>
                <a:gd name="connsiteY4" fmla="*/ -96 h 162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633" h="162993">
                  <a:moveTo>
                    <a:pt x="26720" y="-96"/>
                  </a:moveTo>
                  <a:cubicBezTo>
                    <a:pt x="17831" y="13759"/>
                    <a:pt x="8890" y="27640"/>
                    <a:pt x="-25" y="41521"/>
                  </a:cubicBezTo>
                  <a:cubicBezTo>
                    <a:pt x="22508" y="82212"/>
                    <a:pt x="45299" y="122825"/>
                    <a:pt x="70933" y="162897"/>
                  </a:cubicBezTo>
                  <a:cubicBezTo>
                    <a:pt x="79305" y="146209"/>
                    <a:pt x="90262" y="141934"/>
                    <a:pt x="98608" y="125272"/>
                  </a:cubicBezTo>
                  <a:cubicBezTo>
                    <a:pt x="73130" y="83757"/>
                    <a:pt x="53232" y="41109"/>
                    <a:pt x="26720" y="-9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6E617FF0-5425-A04B-B09A-C09CADEE53AB}"/>
                </a:ext>
              </a:extLst>
            </p:cNvPr>
            <p:cNvSpPr/>
            <p:nvPr/>
          </p:nvSpPr>
          <p:spPr>
            <a:xfrm rot="-1917689">
              <a:off x="5363617" y="3012543"/>
              <a:ext cx="220677" cy="318982"/>
            </a:xfrm>
            <a:custGeom>
              <a:avLst/>
              <a:gdLst>
                <a:gd name="connsiteX0" fmla="*/ 147605 w 220677"/>
                <a:gd name="connsiteY0" fmla="*/ 70186 h 318982"/>
                <a:gd name="connsiteX1" fmla="*/ 141791 w 220677"/>
                <a:gd name="connsiteY1" fmla="*/ 63001 h 318982"/>
                <a:gd name="connsiteX2" fmla="*/ 151274 w 220677"/>
                <a:gd name="connsiteY2" fmla="*/ 48322 h 318982"/>
                <a:gd name="connsiteX3" fmla="*/ 160422 w 220677"/>
                <a:gd name="connsiteY3" fmla="*/ 61095 h 318982"/>
                <a:gd name="connsiteX4" fmla="*/ 147605 w 220677"/>
                <a:gd name="connsiteY4" fmla="*/ 70186 h 318982"/>
                <a:gd name="connsiteX5" fmla="*/ 164091 w 220677"/>
                <a:gd name="connsiteY5" fmla="*/ 87596 h 318982"/>
                <a:gd name="connsiteX6" fmla="*/ 200862 w 220677"/>
                <a:gd name="connsiteY6" fmla="*/ 149069 h 318982"/>
                <a:gd name="connsiteX7" fmla="*/ 171275 w 220677"/>
                <a:gd name="connsiteY7" fmla="*/ 81853 h 318982"/>
                <a:gd name="connsiteX8" fmla="*/ 209622 w 220677"/>
                <a:gd name="connsiteY8" fmla="*/ 140880 h 318982"/>
                <a:gd name="connsiteX9" fmla="*/ 220656 w 220677"/>
                <a:gd name="connsiteY9" fmla="*/ 123754 h 318982"/>
                <a:gd name="connsiteX10" fmla="*/ 151274 w 220677"/>
                <a:gd name="connsiteY10" fmla="*/ -95 h 318982"/>
                <a:gd name="connsiteX11" fmla="*/ 142153 w 220677"/>
                <a:gd name="connsiteY11" fmla="*/ 35625 h 318982"/>
                <a:gd name="connsiteX12" fmla="*/ 126028 w 220677"/>
                <a:gd name="connsiteY12" fmla="*/ 39102 h 318982"/>
                <a:gd name="connsiteX13" fmla="*/ -22 w 220677"/>
                <a:gd name="connsiteY13" fmla="*/ 186541 h 318982"/>
                <a:gd name="connsiteX14" fmla="*/ 31194 w 220677"/>
                <a:gd name="connsiteY14" fmla="*/ 213376 h 318982"/>
                <a:gd name="connsiteX15" fmla="*/ 88146 w 220677"/>
                <a:gd name="connsiteY15" fmla="*/ 318888 h 318982"/>
                <a:gd name="connsiteX16" fmla="*/ 112074 w 220677"/>
                <a:gd name="connsiteY16" fmla="*/ 254736 h 318982"/>
                <a:gd name="connsiteX17" fmla="*/ 190526 w 220677"/>
                <a:gd name="connsiteY17" fmla="*/ 159757 h 318982"/>
                <a:gd name="connsiteX18" fmla="*/ 164091 w 220677"/>
                <a:gd name="connsiteY18" fmla="*/ 87596 h 318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0677" h="318982">
                  <a:moveTo>
                    <a:pt x="147605" y="70186"/>
                  </a:moveTo>
                  <a:cubicBezTo>
                    <a:pt x="146494" y="67611"/>
                    <a:pt x="145254" y="65062"/>
                    <a:pt x="141791" y="63001"/>
                  </a:cubicBezTo>
                  <a:cubicBezTo>
                    <a:pt x="144969" y="58134"/>
                    <a:pt x="148096" y="53215"/>
                    <a:pt x="151274" y="48322"/>
                  </a:cubicBezTo>
                  <a:cubicBezTo>
                    <a:pt x="157683" y="51850"/>
                    <a:pt x="156417" y="57026"/>
                    <a:pt x="160422" y="61095"/>
                  </a:cubicBezTo>
                  <a:cubicBezTo>
                    <a:pt x="155822" y="62692"/>
                    <a:pt x="152205" y="68564"/>
                    <a:pt x="147605" y="70186"/>
                  </a:cubicBezTo>
                  <a:close/>
                  <a:moveTo>
                    <a:pt x="164091" y="87596"/>
                  </a:moveTo>
                  <a:cubicBezTo>
                    <a:pt x="178950" y="104954"/>
                    <a:pt x="184764" y="146005"/>
                    <a:pt x="200862" y="149069"/>
                  </a:cubicBezTo>
                  <a:cubicBezTo>
                    <a:pt x="195384" y="127102"/>
                    <a:pt x="167864" y="98747"/>
                    <a:pt x="171275" y="81853"/>
                  </a:cubicBezTo>
                  <a:cubicBezTo>
                    <a:pt x="186650" y="99777"/>
                    <a:pt x="192077" y="130372"/>
                    <a:pt x="209622" y="140880"/>
                  </a:cubicBezTo>
                  <a:cubicBezTo>
                    <a:pt x="213292" y="135163"/>
                    <a:pt x="216961" y="129471"/>
                    <a:pt x="220656" y="123754"/>
                  </a:cubicBezTo>
                  <a:cubicBezTo>
                    <a:pt x="197193" y="82574"/>
                    <a:pt x="176185" y="40827"/>
                    <a:pt x="151274" y="-95"/>
                  </a:cubicBezTo>
                  <a:cubicBezTo>
                    <a:pt x="140912" y="13374"/>
                    <a:pt x="133083" y="26328"/>
                    <a:pt x="142153" y="35625"/>
                  </a:cubicBezTo>
                  <a:cubicBezTo>
                    <a:pt x="133625" y="42193"/>
                    <a:pt x="131377" y="32097"/>
                    <a:pt x="126028" y="39102"/>
                  </a:cubicBezTo>
                  <a:cubicBezTo>
                    <a:pt x="85381" y="94524"/>
                    <a:pt x="39902" y="127977"/>
                    <a:pt x="-22" y="186541"/>
                  </a:cubicBezTo>
                  <a:cubicBezTo>
                    <a:pt x="4449" y="196816"/>
                    <a:pt x="17291" y="205238"/>
                    <a:pt x="31194" y="213376"/>
                  </a:cubicBezTo>
                  <a:cubicBezTo>
                    <a:pt x="13984" y="255251"/>
                    <a:pt x="37654" y="298697"/>
                    <a:pt x="88146" y="318888"/>
                  </a:cubicBezTo>
                  <a:cubicBezTo>
                    <a:pt x="117966" y="311986"/>
                    <a:pt x="119284" y="272686"/>
                    <a:pt x="112074" y="254736"/>
                  </a:cubicBezTo>
                  <a:cubicBezTo>
                    <a:pt x="135357" y="229060"/>
                    <a:pt x="162954" y="191923"/>
                    <a:pt x="190526" y="159757"/>
                  </a:cubicBezTo>
                  <a:cubicBezTo>
                    <a:pt x="182076" y="135626"/>
                    <a:pt x="157760" y="114998"/>
                    <a:pt x="164091" y="8759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6" name="Freeform 205">
              <a:extLst>
                <a:ext uri="{FF2B5EF4-FFF2-40B4-BE49-F238E27FC236}">
                  <a16:creationId xmlns:a16="http://schemas.microsoft.com/office/drawing/2014/main" id="{478DE955-7619-DB42-9BC0-1D5EF8239040}"/>
                </a:ext>
              </a:extLst>
            </p:cNvPr>
            <p:cNvSpPr/>
            <p:nvPr/>
          </p:nvSpPr>
          <p:spPr>
            <a:xfrm rot="-1917689">
              <a:off x="5606714" y="3094781"/>
              <a:ext cx="66332" cy="106362"/>
            </a:xfrm>
            <a:custGeom>
              <a:avLst/>
              <a:gdLst>
                <a:gd name="connsiteX0" fmla="*/ 66311 w 66332"/>
                <a:gd name="connsiteY0" fmla="*/ 106263 h 106362"/>
                <a:gd name="connsiteX1" fmla="*/ 13468 w 66332"/>
                <a:gd name="connsiteY1" fmla="*/ -99 h 106362"/>
                <a:gd name="connsiteX2" fmla="*/ -21 w 66332"/>
                <a:gd name="connsiteY2" fmla="*/ 15457 h 106362"/>
                <a:gd name="connsiteX3" fmla="*/ 66311 w 66332"/>
                <a:gd name="connsiteY3" fmla="*/ 106263 h 10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332" h="106362">
                  <a:moveTo>
                    <a:pt x="66311" y="106263"/>
                  </a:moveTo>
                  <a:cubicBezTo>
                    <a:pt x="48171" y="70904"/>
                    <a:pt x="35122" y="34514"/>
                    <a:pt x="13468" y="-99"/>
                  </a:cubicBezTo>
                  <a:cubicBezTo>
                    <a:pt x="9617" y="8374"/>
                    <a:pt x="3493" y="5748"/>
                    <a:pt x="-21" y="15457"/>
                  </a:cubicBezTo>
                  <a:cubicBezTo>
                    <a:pt x="16956" y="45459"/>
                    <a:pt x="17654" y="90168"/>
                    <a:pt x="66311" y="10626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871B8D05-C2BC-A649-9910-0A8E12179312}"/>
                </a:ext>
              </a:extLst>
            </p:cNvPr>
            <p:cNvSpPr/>
            <p:nvPr/>
          </p:nvSpPr>
          <p:spPr>
            <a:xfrm rot="-1917689">
              <a:off x="5603413" y="3133769"/>
              <a:ext cx="28480" cy="52691"/>
            </a:xfrm>
            <a:custGeom>
              <a:avLst/>
              <a:gdLst>
                <a:gd name="connsiteX0" fmla="*/ 34 w 28480"/>
                <a:gd name="connsiteY0" fmla="*/ -98 h 52691"/>
                <a:gd name="connsiteX1" fmla="*/ 28459 w 28480"/>
                <a:gd name="connsiteY1" fmla="*/ 52594 h 52691"/>
                <a:gd name="connsiteX2" fmla="*/ 34 w 28480"/>
                <a:gd name="connsiteY2" fmla="*/ -98 h 52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80" h="52691">
                  <a:moveTo>
                    <a:pt x="34" y="-98"/>
                  </a:moveTo>
                  <a:cubicBezTo>
                    <a:pt x="-947" y="18342"/>
                    <a:pt x="11198" y="45074"/>
                    <a:pt x="28459" y="52594"/>
                  </a:cubicBezTo>
                  <a:cubicBezTo>
                    <a:pt x="19286" y="34952"/>
                    <a:pt x="15074" y="16204"/>
                    <a:pt x="34" y="-9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8" name="Freeform 207">
              <a:extLst>
                <a:ext uri="{FF2B5EF4-FFF2-40B4-BE49-F238E27FC236}">
                  <a16:creationId xmlns:a16="http://schemas.microsoft.com/office/drawing/2014/main" id="{9AF28001-95A1-6D47-A2B1-B044C90C7CE6}"/>
                </a:ext>
              </a:extLst>
            </p:cNvPr>
            <p:cNvSpPr/>
            <p:nvPr/>
          </p:nvSpPr>
          <p:spPr>
            <a:xfrm rot="-1917689">
              <a:off x="5588774" y="3158973"/>
              <a:ext cx="16528" cy="18719"/>
            </a:xfrm>
            <a:custGeom>
              <a:avLst/>
              <a:gdLst>
                <a:gd name="connsiteX0" fmla="*/ 16507 w 16528"/>
                <a:gd name="connsiteY0" fmla="*/ 18239 h 18719"/>
                <a:gd name="connsiteX1" fmla="*/ 4000 w 16528"/>
                <a:gd name="connsiteY1" fmla="*/ -98 h 18719"/>
                <a:gd name="connsiteX2" fmla="*/ 16507 w 16528"/>
                <a:gd name="connsiteY2" fmla="*/ 18239 h 18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28" h="18719">
                  <a:moveTo>
                    <a:pt x="16507" y="18239"/>
                  </a:moveTo>
                  <a:cubicBezTo>
                    <a:pt x="8341" y="13011"/>
                    <a:pt x="13251" y="4925"/>
                    <a:pt x="4000" y="-98"/>
                  </a:cubicBezTo>
                  <a:cubicBezTo>
                    <a:pt x="-7705" y="8247"/>
                    <a:pt x="9143" y="20995"/>
                    <a:pt x="16507" y="1823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9" name="Freeform 208">
              <a:extLst>
                <a:ext uri="{FF2B5EF4-FFF2-40B4-BE49-F238E27FC236}">
                  <a16:creationId xmlns:a16="http://schemas.microsoft.com/office/drawing/2014/main" id="{797B2681-1917-B849-BF83-04166C62A23C}"/>
                </a:ext>
              </a:extLst>
            </p:cNvPr>
            <p:cNvSpPr/>
            <p:nvPr/>
          </p:nvSpPr>
          <p:spPr>
            <a:xfrm rot="-1917689">
              <a:off x="5588974" y="3169080"/>
              <a:ext cx="58916" cy="54803"/>
            </a:xfrm>
            <a:custGeom>
              <a:avLst/>
              <a:gdLst>
                <a:gd name="connsiteX0" fmla="*/ -20 w 58916"/>
                <a:gd name="connsiteY0" fmla="*/ 17003 h 54803"/>
                <a:gd name="connsiteX1" fmla="*/ 58896 w 58916"/>
                <a:gd name="connsiteY1" fmla="*/ 54705 h 54803"/>
                <a:gd name="connsiteX2" fmla="*/ 10988 w 58916"/>
                <a:gd name="connsiteY2" fmla="*/ -98 h 54803"/>
                <a:gd name="connsiteX3" fmla="*/ -20 w 58916"/>
                <a:gd name="connsiteY3" fmla="*/ 17003 h 54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916" h="54803">
                  <a:moveTo>
                    <a:pt x="-20" y="17003"/>
                  </a:moveTo>
                  <a:cubicBezTo>
                    <a:pt x="23805" y="27278"/>
                    <a:pt x="37707" y="50868"/>
                    <a:pt x="58896" y="54705"/>
                  </a:cubicBezTo>
                  <a:cubicBezTo>
                    <a:pt x="50705" y="34772"/>
                    <a:pt x="31428" y="17182"/>
                    <a:pt x="10988" y="-98"/>
                  </a:cubicBezTo>
                  <a:cubicBezTo>
                    <a:pt x="7318" y="5619"/>
                    <a:pt x="3623" y="11311"/>
                    <a:pt x="-20" y="1700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F82743E0-C494-384D-A3B2-37683953C98B}"/>
                </a:ext>
              </a:extLst>
            </p:cNvPr>
            <p:cNvSpPr/>
            <p:nvPr/>
          </p:nvSpPr>
          <p:spPr>
            <a:xfrm rot="-1917689">
              <a:off x="5676546" y="3175694"/>
              <a:ext cx="31877" cy="25378"/>
            </a:xfrm>
            <a:custGeom>
              <a:avLst/>
              <a:gdLst>
                <a:gd name="connsiteX0" fmla="*/ 22100 w 31877"/>
                <a:gd name="connsiteY0" fmla="*/ 15108 h 25378"/>
                <a:gd name="connsiteX1" fmla="*/ 6466 w 31877"/>
                <a:gd name="connsiteY1" fmla="*/ 1613 h 25378"/>
                <a:gd name="connsiteX2" fmla="*/ -20 w 31877"/>
                <a:gd name="connsiteY2" fmla="*/ 969 h 25378"/>
                <a:gd name="connsiteX3" fmla="*/ 22100 w 31877"/>
                <a:gd name="connsiteY3" fmla="*/ 15108 h 25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877" h="25378">
                  <a:moveTo>
                    <a:pt x="22100" y="15108"/>
                  </a:moveTo>
                  <a:cubicBezTo>
                    <a:pt x="15356" y="9159"/>
                    <a:pt x="24942" y="9365"/>
                    <a:pt x="6466" y="1613"/>
                  </a:cubicBezTo>
                  <a:cubicBezTo>
                    <a:pt x="5407" y="1175"/>
                    <a:pt x="84" y="-1580"/>
                    <a:pt x="-20" y="969"/>
                  </a:cubicBezTo>
                  <a:cubicBezTo>
                    <a:pt x="-200" y="6403"/>
                    <a:pt x="53264" y="42535"/>
                    <a:pt x="22100" y="1510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E5BAA2B0-9CAF-7C4E-8025-7788F3F5FC11}"/>
                </a:ext>
              </a:extLst>
            </p:cNvPr>
            <p:cNvSpPr/>
            <p:nvPr/>
          </p:nvSpPr>
          <p:spPr>
            <a:xfrm rot="-1917689">
              <a:off x="5889555" y="3182606"/>
              <a:ext cx="68763" cy="47308"/>
            </a:xfrm>
            <a:custGeom>
              <a:avLst/>
              <a:gdLst>
                <a:gd name="connsiteX0" fmla="*/ 68255 w 68763"/>
                <a:gd name="connsiteY0" fmla="*/ 29383 h 47308"/>
                <a:gd name="connsiteX1" fmla="*/ 527 w 68763"/>
                <a:gd name="connsiteY1" fmla="*/ -104 h 47308"/>
                <a:gd name="connsiteX2" fmla="*/ 63733 w 68763"/>
                <a:gd name="connsiteY2" fmla="*/ 47205 h 47308"/>
                <a:gd name="connsiteX3" fmla="*/ 68255 w 68763"/>
                <a:gd name="connsiteY3" fmla="*/ 29383 h 47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63" h="47308">
                  <a:moveTo>
                    <a:pt x="68255" y="29383"/>
                  </a:moveTo>
                  <a:cubicBezTo>
                    <a:pt x="46291" y="22482"/>
                    <a:pt x="23965" y="13468"/>
                    <a:pt x="527" y="-104"/>
                  </a:cubicBezTo>
                  <a:cubicBezTo>
                    <a:pt x="-5700" y="25675"/>
                    <a:pt x="43009" y="39428"/>
                    <a:pt x="63733" y="47205"/>
                  </a:cubicBezTo>
                  <a:cubicBezTo>
                    <a:pt x="67506" y="40741"/>
                    <a:pt x="69806" y="34637"/>
                    <a:pt x="68255" y="2938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2" name="Freeform 211">
              <a:extLst>
                <a:ext uri="{FF2B5EF4-FFF2-40B4-BE49-F238E27FC236}">
                  <a16:creationId xmlns:a16="http://schemas.microsoft.com/office/drawing/2014/main" id="{0F1C921E-AD2F-7542-9F7D-C34C4B9AC720}"/>
                </a:ext>
              </a:extLst>
            </p:cNvPr>
            <p:cNvSpPr/>
            <p:nvPr/>
          </p:nvSpPr>
          <p:spPr>
            <a:xfrm rot="-1917689">
              <a:off x="5823948" y="3192074"/>
              <a:ext cx="22164" cy="12543"/>
            </a:xfrm>
            <a:custGeom>
              <a:avLst/>
              <a:gdLst>
                <a:gd name="connsiteX0" fmla="*/ 22146 w 22164"/>
                <a:gd name="connsiteY0" fmla="*/ 12441 h 12543"/>
                <a:gd name="connsiteX1" fmla="*/ 22146 w 22164"/>
                <a:gd name="connsiteY1" fmla="*/ 12441 h 12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64" h="12543">
                  <a:moveTo>
                    <a:pt x="22146" y="12441"/>
                  </a:moveTo>
                  <a:cubicBezTo>
                    <a:pt x="-8811" y="-11381"/>
                    <a:pt x="-5969" y="4637"/>
                    <a:pt x="22146" y="1244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3" name="Freeform 212">
              <a:extLst>
                <a:ext uri="{FF2B5EF4-FFF2-40B4-BE49-F238E27FC236}">
                  <a16:creationId xmlns:a16="http://schemas.microsoft.com/office/drawing/2014/main" id="{99C18780-3B51-5D4C-98D0-9D96E22DF720}"/>
                </a:ext>
              </a:extLst>
            </p:cNvPr>
            <p:cNvSpPr/>
            <p:nvPr/>
          </p:nvSpPr>
          <p:spPr>
            <a:xfrm rot="-1917689">
              <a:off x="5675727" y="3196137"/>
              <a:ext cx="14798" cy="13377"/>
            </a:xfrm>
            <a:custGeom>
              <a:avLst/>
              <a:gdLst>
                <a:gd name="connsiteX0" fmla="*/ 14779 w 14798"/>
                <a:gd name="connsiteY0" fmla="*/ 13278 h 13377"/>
                <a:gd name="connsiteX1" fmla="*/ 14779 w 14798"/>
                <a:gd name="connsiteY1" fmla="*/ 13278 h 1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98" h="13377">
                  <a:moveTo>
                    <a:pt x="14779" y="13278"/>
                  </a:moveTo>
                  <a:cubicBezTo>
                    <a:pt x="4365" y="-13969"/>
                    <a:pt x="-12535" y="7973"/>
                    <a:pt x="14779" y="1327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4" name="Freeform 213">
              <a:extLst>
                <a:ext uri="{FF2B5EF4-FFF2-40B4-BE49-F238E27FC236}">
                  <a16:creationId xmlns:a16="http://schemas.microsoft.com/office/drawing/2014/main" id="{888BE25D-4E99-CE4C-8554-446B9D238F70}"/>
                </a:ext>
              </a:extLst>
            </p:cNvPr>
            <p:cNvSpPr/>
            <p:nvPr/>
          </p:nvSpPr>
          <p:spPr>
            <a:xfrm rot="-1917689">
              <a:off x="5700177" y="3191848"/>
              <a:ext cx="30440" cy="24698"/>
            </a:xfrm>
            <a:custGeom>
              <a:avLst/>
              <a:gdLst>
                <a:gd name="connsiteX0" fmla="*/ 30421 w 30440"/>
                <a:gd name="connsiteY0" fmla="*/ 22769 h 24698"/>
                <a:gd name="connsiteX1" fmla="*/ -20 w 30440"/>
                <a:gd name="connsiteY1" fmla="*/ -100 h 24698"/>
                <a:gd name="connsiteX2" fmla="*/ 30421 w 30440"/>
                <a:gd name="connsiteY2" fmla="*/ 22769 h 24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40" h="24698">
                  <a:moveTo>
                    <a:pt x="30421" y="22769"/>
                  </a:moveTo>
                  <a:cubicBezTo>
                    <a:pt x="26570" y="15146"/>
                    <a:pt x="4012" y="570"/>
                    <a:pt x="-20" y="-100"/>
                  </a:cubicBezTo>
                  <a:cubicBezTo>
                    <a:pt x="4864" y="6647"/>
                    <a:pt x="17836" y="31474"/>
                    <a:pt x="30421" y="2276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5" name="Freeform 214">
              <a:extLst>
                <a:ext uri="{FF2B5EF4-FFF2-40B4-BE49-F238E27FC236}">
                  <a16:creationId xmlns:a16="http://schemas.microsoft.com/office/drawing/2014/main" id="{2B322ACC-519E-4244-B0B7-F02E6458E922}"/>
                </a:ext>
              </a:extLst>
            </p:cNvPr>
            <p:cNvSpPr/>
            <p:nvPr/>
          </p:nvSpPr>
          <p:spPr>
            <a:xfrm rot="-1917689">
              <a:off x="5770119" y="3191559"/>
              <a:ext cx="47135" cy="29510"/>
            </a:xfrm>
            <a:custGeom>
              <a:avLst/>
              <a:gdLst>
                <a:gd name="connsiteX0" fmla="*/ 47117 w 47135"/>
                <a:gd name="connsiteY0" fmla="*/ 29152 h 29510"/>
                <a:gd name="connsiteX1" fmla="*/ 2929 w 47135"/>
                <a:gd name="connsiteY1" fmla="*/ 926 h 29510"/>
                <a:gd name="connsiteX2" fmla="*/ 47117 w 47135"/>
                <a:gd name="connsiteY2" fmla="*/ 29152 h 2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135" h="29510">
                  <a:moveTo>
                    <a:pt x="47117" y="29152"/>
                  </a:moveTo>
                  <a:cubicBezTo>
                    <a:pt x="34403" y="21142"/>
                    <a:pt x="4997" y="2085"/>
                    <a:pt x="2929" y="926"/>
                  </a:cubicBezTo>
                  <a:cubicBezTo>
                    <a:pt x="-11179" y="-6929"/>
                    <a:pt x="28951" y="32963"/>
                    <a:pt x="47117" y="2915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6" name="Freeform 215">
              <a:extLst>
                <a:ext uri="{FF2B5EF4-FFF2-40B4-BE49-F238E27FC236}">
                  <a16:creationId xmlns:a16="http://schemas.microsoft.com/office/drawing/2014/main" id="{F0D6CDDB-A5FA-C343-8824-7F84825CB986}"/>
                </a:ext>
              </a:extLst>
            </p:cNvPr>
            <p:cNvSpPr/>
            <p:nvPr/>
          </p:nvSpPr>
          <p:spPr>
            <a:xfrm rot="-1917689">
              <a:off x="5597240" y="3190566"/>
              <a:ext cx="68761" cy="43991"/>
            </a:xfrm>
            <a:custGeom>
              <a:avLst/>
              <a:gdLst>
                <a:gd name="connsiteX0" fmla="*/ -20 w 68761"/>
                <a:gd name="connsiteY0" fmla="*/ -67 h 43991"/>
                <a:gd name="connsiteX1" fmla="*/ 68742 w 68761"/>
                <a:gd name="connsiteY1" fmla="*/ 43894 h 43991"/>
                <a:gd name="connsiteX2" fmla="*/ -20 w 68761"/>
                <a:gd name="connsiteY2" fmla="*/ -67 h 43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761" h="43991">
                  <a:moveTo>
                    <a:pt x="-20" y="-67"/>
                  </a:moveTo>
                  <a:cubicBezTo>
                    <a:pt x="17216" y="14380"/>
                    <a:pt x="47061" y="37352"/>
                    <a:pt x="68742" y="43894"/>
                  </a:cubicBezTo>
                  <a:cubicBezTo>
                    <a:pt x="49000" y="30708"/>
                    <a:pt x="22306" y="-1227"/>
                    <a:pt x="-20" y="-6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7" name="Freeform 216">
              <a:extLst>
                <a:ext uri="{FF2B5EF4-FFF2-40B4-BE49-F238E27FC236}">
                  <a16:creationId xmlns:a16="http://schemas.microsoft.com/office/drawing/2014/main" id="{1647F1D2-F1F4-F349-9525-162D5B675D1B}"/>
                </a:ext>
              </a:extLst>
            </p:cNvPr>
            <p:cNvSpPr/>
            <p:nvPr/>
          </p:nvSpPr>
          <p:spPr>
            <a:xfrm rot="-1917689">
              <a:off x="5822172" y="3202226"/>
              <a:ext cx="50699" cy="28947"/>
            </a:xfrm>
            <a:custGeom>
              <a:avLst/>
              <a:gdLst>
                <a:gd name="connsiteX0" fmla="*/ -19 w 50699"/>
                <a:gd name="connsiteY0" fmla="*/ -102 h 28947"/>
                <a:gd name="connsiteX1" fmla="*/ 50681 w 50699"/>
                <a:gd name="connsiteY1" fmla="*/ 28845 h 28947"/>
                <a:gd name="connsiteX2" fmla="*/ -19 w 50699"/>
                <a:gd name="connsiteY2" fmla="*/ -102 h 28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699" h="28947">
                  <a:moveTo>
                    <a:pt x="-19" y="-102"/>
                  </a:moveTo>
                  <a:cubicBezTo>
                    <a:pt x="16571" y="8267"/>
                    <a:pt x="35512" y="27196"/>
                    <a:pt x="50681" y="28845"/>
                  </a:cubicBezTo>
                  <a:cubicBezTo>
                    <a:pt x="46133" y="12363"/>
                    <a:pt x="14426" y="1391"/>
                    <a:pt x="-19" y="-10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956D7DF7-BA50-184A-99AE-BB66CFA671A4}"/>
                </a:ext>
              </a:extLst>
            </p:cNvPr>
            <p:cNvSpPr/>
            <p:nvPr/>
          </p:nvSpPr>
          <p:spPr>
            <a:xfrm rot="-1917689">
              <a:off x="5919505" y="3210199"/>
              <a:ext cx="48993" cy="55583"/>
            </a:xfrm>
            <a:custGeom>
              <a:avLst/>
              <a:gdLst>
                <a:gd name="connsiteX0" fmla="*/ 48976 w 48993"/>
                <a:gd name="connsiteY0" fmla="*/ 21202 h 55583"/>
                <a:gd name="connsiteX1" fmla="*/ -18 w 48993"/>
                <a:gd name="connsiteY1" fmla="*/ 213 h 55583"/>
                <a:gd name="connsiteX2" fmla="*/ 26908 w 48993"/>
                <a:gd name="connsiteY2" fmla="*/ 55480 h 55583"/>
                <a:gd name="connsiteX3" fmla="*/ 48976 w 48993"/>
                <a:gd name="connsiteY3" fmla="*/ 21202 h 5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993" h="55583">
                  <a:moveTo>
                    <a:pt x="48976" y="21202"/>
                  </a:moveTo>
                  <a:cubicBezTo>
                    <a:pt x="33058" y="16206"/>
                    <a:pt x="14091" y="-2775"/>
                    <a:pt x="-18" y="213"/>
                  </a:cubicBezTo>
                  <a:cubicBezTo>
                    <a:pt x="11869" y="18034"/>
                    <a:pt x="16727" y="37272"/>
                    <a:pt x="26908" y="55480"/>
                  </a:cubicBezTo>
                  <a:cubicBezTo>
                    <a:pt x="34221" y="44071"/>
                    <a:pt x="41611" y="32585"/>
                    <a:pt x="48976" y="2120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9" name="Freeform 218">
              <a:extLst>
                <a:ext uri="{FF2B5EF4-FFF2-40B4-BE49-F238E27FC236}">
                  <a16:creationId xmlns:a16="http://schemas.microsoft.com/office/drawing/2014/main" id="{548FF9AA-6A85-6546-9C1C-389FACDB0C1D}"/>
                </a:ext>
              </a:extLst>
            </p:cNvPr>
            <p:cNvSpPr/>
            <p:nvPr/>
          </p:nvSpPr>
          <p:spPr>
            <a:xfrm rot="-1917689">
              <a:off x="5824356" y="3176492"/>
              <a:ext cx="122384" cy="189725"/>
            </a:xfrm>
            <a:custGeom>
              <a:avLst/>
              <a:gdLst>
                <a:gd name="connsiteX0" fmla="*/ 122363 w 122384"/>
                <a:gd name="connsiteY0" fmla="*/ 143782 h 189725"/>
                <a:gd name="connsiteX1" fmla="*/ 90864 w 122384"/>
                <a:gd name="connsiteY1" fmla="*/ 57971 h 189725"/>
                <a:gd name="connsiteX2" fmla="*/ -17 w 122384"/>
                <a:gd name="connsiteY2" fmla="*/ -103 h 189725"/>
                <a:gd name="connsiteX3" fmla="*/ 85954 w 122384"/>
                <a:gd name="connsiteY3" fmla="*/ 189623 h 189725"/>
                <a:gd name="connsiteX4" fmla="*/ 122363 w 122384"/>
                <a:gd name="connsiteY4" fmla="*/ 143782 h 18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84" h="189725">
                  <a:moveTo>
                    <a:pt x="122363" y="143782"/>
                  </a:moveTo>
                  <a:cubicBezTo>
                    <a:pt x="122699" y="112852"/>
                    <a:pt x="99675" y="86944"/>
                    <a:pt x="90864" y="57971"/>
                  </a:cubicBezTo>
                  <a:cubicBezTo>
                    <a:pt x="56806" y="40819"/>
                    <a:pt x="29544" y="11048"/>
                    <a:pt x="-17" y="-103"/>
                  </a:cubicBezTo>
                  <a:cubicBezTo>
                    <a:pt x="32464" y="62246"/>
                    <a:pt x="54584" y="126913"/>
                    <a:pt x="85954" y="189623"/>
                  </a:cubicBezTo>
                  <a:cubicBezTo>
                    <a:pt x="97660" y="177081"/>
                    <a:pt x="112880" y="135309"/>
                    <a:pt x="122363" y="14378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0" name="Freeform 219">
              <a:extLst>
                <a:ext uri="{FF2B5EF4-FFF2-40B4-BE49-F238E27FC236}">
                  <a16:creationId xmlns:a16="http://schemas.microsoft.com/office/drawing/2014/main" id="{B2F28D5A-EBD5-9C4D-B384-24565334FCF9}"/>
                </a:ext>
              </a:extLst>
            </p:cNvPr>
            <p:cNvSpPr/>
            <p:nvPr/>
          </p:nvSpPr>
          <p:spPr>
            <a:xfrm rot="-1917689">
              <a:off x="5712989" y="3218388"/>
              <a:ext cx="17713" cy="26496"/>
            </a:xfrm>
            <a:custGeom>
              <a:avLst/>
              <a:gdLst>
                <a:gd name="connsiteX0" fmla="*/ -19 w 17713"/>
                <a:gd name="connsiteY0" fmla="*/ -52 h 26496"/>
                <a:gd name="connsiteX1" fmla="*/ 14219 w 17713"/>
                <a:gd name="connsiteY1" fmla="*/ 26397 h 26496"/>
                <a:gd name="connsiteX2" fmla="*/ -19 w 17713"/>
                <a:gd name="connsiteY2" fmla="*/ -52 h 26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13" h="26496">
                  <a:moveTo>
                    <a:pt x="-19" y="-52"/>
                  </a:moveTo>
                  <a:cubicBezTo>
                    <a:pt x="7242" y="8214"/>
                    <a:pt x="9542" y="17589"/>
                    <a:pt x="14219" y="26397"/>
                  </a:cubicBezTo>
                  <a:cubicBezTo>
                    <a:pt x="23703" y="15761"/>
                    <a:pt x="12049" y="-1108"/>
                    <a:pt x="-19" y="-5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1" name="Freeform 220">
              <a:extLst>
                <a:ext uri="{FF2B5EF4-FFF2-40B4-BE49-F238E27FC236}">
                  <a16:creationId xmlns:a16="http://schemas.microsoft.com/office/drawing/2014/main" id="{5BF140F5-6A35-F843-A5FD-76310F44E4BF}"/>
                </a:ext>
              </a:extLst>
            </p:cNvPr>
            <p:cNvSpPr/>
            <p:nvPr/>
          </p:nvSpPr>
          <p:spPr>
            <a:xfrm rot="-1917689">
              <a:off x="5683451" y="1771367"/>
              <a:ext cx="172365" cy="298678"/>
            </a:xfrm>
            <a:custGeom>
              <a:avLst/>
              <a:gdLst>
                <a:gd name="connsiteX0" fmla="*/ 139932 w 172365"/>
                <a:gd name="connsiteY0" fmla="*/ 120665 h 298678"/>
                <a:gd name="connsiteX1" fmla="*/ 109311 w 172365"/>
                <a:gd name="connsiteY1" fmla="*/ 38924 h 298678"/>
                <a:gd name="connsiteX2" fmla="*/ 139932 w 172365"/>
                <a:gd name="connsiteY2" fmla="*/ 120665 h 298678"/>
                <a:gd name="connsiteX3" fmla="*/ 164119 w 172365"/>
                <a:gd name="connsiteY3" fmla="*/ 66995 h 298678"/>
                <a:gd name="connsiteX4" fmla="*/ -46 w 172365"/>
                <a:gd name="connsiteY4" fmla="*/ 31198 h 298678"/>
                <a:gd name="connsiteX5" fmla="*/ 115565 w 172365"/>
                <a:gd name="connsiteY5" fmla="*/ 298570 h 298678"/>
                <a:gd name="connsiteX6" fmla="*/ 132232 w 172365"/>
                <a:gd name="connsiteY6" fmla="*/ 278122 h 298678"/>
                <a:gd name="connsiteX7" fmla="*/ 109182 w 172365"/>
                <a:gd name="connsiteY7" fmla="*/ 211549 h 298678"/>
                <a:gd name="connsiteX8" fmla="*/ 136961 w 172365"/>
                <a:gd name="connsiteY8" fmla="*/ 270731 h 298678"/>
                <a:gd name="connsiteX9" fmla="*/ 164119 w 172365"/>
                <a:gd name="connsiteY9" fmla="*/ 66995 h 29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365" h="298678">
                  <a:moveTo>
                    <a:pt x="139932" y="120665"/>
                  </a:moveTo>
                  <a:cubicBezTo>
                    <a:pt x="135695" y="108767"/>
                    <a:pt x="135953" y="59913"/>
                    <a:pt x="109311" y="38924"/>
                  </a:cubicBezTo>
                  <a:cubicBezTo>
                    <a:pt x="140785" y="53114"/>
                    <a:pt x="138821" y="92826"/>
                    <a:pt x="139932" y="120665"/>
                  </a:cubicBezTo>
                  <a:close/>
                  <a:moveTo>
                    <a:pt x="164119" y="66995"/>
                  </a:moveTo>
                  <a:cubicBezTo>
                    <a:pt x="142465" y="-8179"/>
                    <a:pt x="55382" y="-20309"/>
                    <a:pt x="-46" y="31198"/>
                  </a:cubicBezTo>
                  <a:cubicBezTo>
                    <a:pt x="43366" y="119275"/>
                    <a:pt x="70344" y="210931"/>
                    <a:pt x="115565" y="298570"/>
                  </a:cubicBezTo>
                  <a:cubicBezTo>
                    <a:pt x="120578" y="289196"/>
                    <a:pt x="126263" y="282887"/>
                    <a:pt x="132232" y="278122"/>
                  </a:cubicBezTo>
                  <a:cubicBezTo>
                    <a:pt x="126392" y="255536"/>
                    <a:pt x="113601" y="234419"/>
                    <a:pt x="109182" y="211549"/>
                  </a:cubicBezTo>
                  <a:cubicBezTo>
                    <a:pt x="120113" y="230916"/>
                    <a:pt x="122438" y="252214"/>
                    <a:pt x="136961" y="270731"/>
                  </a:cubicBezTo>
                  <a:cubicBezTo>
                    <a:pt x="173809" y="212502"/>
                    <a:pt x="179985" y="122391"/>
                    <a:pt x="164119" y="6699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2" name="Freeform 221">
              <a:extLst>
                <a:ext uri="{FF2B5EF4-FFF2-40B4-BE49-F238E27FC236}">
                  <a16:creationId xmlns:a16="http://schemas.microsoft.com/office/drawing/2014/main" id="{3056B835-6F82-0F45-9112-971EB5A3CA41}"/>
                </a:ext>
              </a:extLst>
            </p:cNvPr>
            <p:cNvSpPr/>
            <p:nvPr/>
          </p:nvSpPr>
          <p:spPr>
            <a:xfrm rot="-1917689">
              <a:off x="5535033" y="2320352"/>
              <a:ext cx="123646" cy="252255"/>
            </a:xfrm>
            <a:custGeom>
              <a:avLst/>
              <a:gdLst>
                <a:gd name="connsiteX0" fmla="*/ -36 w 123646"/>
                <a:gd name="connsiteY0" fmla="*/ 18364 h 252255"/>
                <a:gd name="connsiteX1" fmla="*/ 95600 w 123646"/>
                <a:gd name="connsiteY1" fmla="*/ 252154 h 252255"/>
                <a:gd name="connsiteX2" fmla="*/ 108882 w 123646"/>
                <a:gd name="connsiteY2" fmla="*/ 177726 h 252255"/>
                <a:gd name="connsiteX3" fmla="*/ 118882 w 123646"/>
                <a:gd name="connsiteY3" fmla="*/ 194466 h 252255"/>
                <a:gd name="connsiteX4" fmla="*/ 123611 w 123646"/>
                <a:gd name="connsiteY4" fmla="*/ 187152 h 252255"/>
                <a:gd name="connsiteX5" fmla="*/ 36037 w 123646"/>
                <a:gd name="connsiteY5" fmla="*/ -102 h 252255"/>
                <a:gd name="connsiteX6" fmla="*/ -36 w 123646"/>
                <a:gd name="connsiteY6" fmla="*/ 18364 h 252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646" h="252255">
                  <a:moveTo>
                    <a:pt x="-36" y="18364"/>
                  </a:moveTo>
                  <a:cubicBezTo>
                    <a:pt x="39190" y="94697"/>
                    <a:pt x="59837" y="175099"/>
                    <a:pt x="95600" y="252154"/>
                  </a:cubicBezTo>
                  <a:cubicBezTo>
                    <a:pt x="109631" y="225293"/>
                    <a:pt x="121285" y="198895"/>
                    <a:pt x="108882" y="177726"/>
                  </a:cubicBezTo>
                  <a:cubicBezTo>
                    <a:pt x="114618" y="182799"/>
                    <a:pt x="111595" y="189830"/>
                    <a:pt x="118882" y="194466"/>
                  </a:cubicBezTo>
                  <a:cubicBezTo>
                    <a:pt x="120458" y="192045"/>
                    <a:pt x="122035" y="189599"/>
                    <a:pt x="123611" y="187152"/>
                  </a:cubicBezTo>
                  <a:cubicBezTo>
                    <a:pt x="96892" y="124210"/>
                    <a:pt x="72059" y="60857"/>
                    <a:pt x="36037" y="-102"/>
                  </a:cubicBezTo>
                  <a:cubicBezTo>
                    <a:pt x="24590" y="8526"/>
                    <a:pt x="10791" y="6491"/>
                    <a:pt x="-36" y="1836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3" name="Freeform 222">
              <a:extLst>
                <a:ext uri="{FF2B5EF4-FFF2-40B4-BE49-F238E27FC236}">
                  <a16:creationId xmlns:a16="http://schemas.microsoft.com/office/drawing/2014/main" id="{E83BA014-CB0C-9F48-BAD0-DB873208B6B8}"/>
                </a:ext>
              </a:extLst>
            </p:cNvPr>
            <p:cNvSpPr/>
            <p:nvPr/>
          </p:nvSpPr>
          <p:spPr>
            <a:xfrm rot="-1917689">
              <a:off x="5853419" y="2498660"/>
              <a:ext cx="12474" cy="47575"/>
            </a:xfrm>
            <a:custGeom>
              <a:avLst/>
              <a:gdLst>
                <a:gd name="connsiteX0" fmla="*/ 10407 w 12474"/>
                <a:gd name="connsiteY0" fmla="*/ 37622 h 47575"/>
                <a:gd name="connsiteX1" fmla="*/ -33 w 12474"/>
                <a:gd name="connsiteY1" fmla="*/ -107 h 47575"/>
                <a:gd name="connsiteX2" fmla="*/ 10407 w 12474"/>
                <a:gd name="connsiteY2" fmla="*/ 37622 h 4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74" h="47575">
                  <a:moveTo>
                    <a:pt x="10407" y="37622"/>
                  </a:moveTo>
                  <a:cubicBezTo>
                    <a:pt x="8598" y="30334"/>
                    <a:pt x="7332" y="15345"/>
                    <a:pt x="-33" y="-107"/>
                  </a:cubicBezTo>
                  <a:cubicBezTo>
                    <a:pt x="794" y="15525"/>
                    <a:pt x="18288" y="69376"/>
                    <a:pt x="10407" y="3762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4" name="Freeform 223">
              <a:extLst>
                <a:ext uri="{FF2B5EF4-FFF2-40B4-BE49-F238E27FC236}">
                  <a16:creationId xmlns:a16="http://schemas.microsoft.com/office/drawing/2014/main" id="{89FE9391-B830-104D-A13F-6B2B1EEA660F}"/>
                </a:ext>
              </a:extLst>
            </p:cNvPr>
            <p:cNvSpPr/>
            <p:nvPr/>
          </p:nvSpPr>
          <p:spPr>
            <a:xfrm rot="-1917689">
              <a:off x="5773209" y="2467034"/>
              <a:ext cx="144009" cy="324571"/>
            </a:xfrm>
            <a:custGeom>
              <a:avLst/>
              <a:gdLst>
                <a:gd name="connsiteX0" fmla="*/ 102375 w 144009"/>
                <a:gd name="connsiteY0" fmla="*/ 234998 h 324571"/>
                <a:gd name="connsiteX1" fmla="*/ 89765 w 144009"/>
                <a:gd name="connsiteY1" fmla="*/ 206154 h 324571"/>
                <a:gd name="connsiteX2" fmla="*/ 99352 w 144009"/>
                <a:gd name="connsiteY2" fmla="*/ 201982 h 324571"/>
                <a:gd name="connsiteX3" fmla="*/ 102375 w 144009"/>
                <a:gd name="connsiteY3" fmla="*/ 234998 h 324571"/>
                <a:gd name="connsiteX4" fmla="*/ 143979 w 144009"/>
                <a:gd name="connsiteY4" fmla="*/ 251223 h 324571"/>
                <a:gd name="connsiteX5" fmla="*/ 114288 w 144009"/>
                <a:gd name="connsiteY5" fmla="*/ 173524 h 324571"/>
                <a:gd name="connsiteX6" fmla="*/ 79791 w 144009"/>
                <a:gd name="connsiteY6" fmla="*/ 103114 h 324571"/>
                <a:gd name="connsiteX7" fmla="*/ 113771 w 144009"/>
                <a:gd name="connsiteY7" fmla="*/ 190470 h 324571"/>
                <a:gd name="connsiteX8" fmla="*/ 31831 w 144009"/>
                <a:gd name="connsiteY8" fmla="*/ -106 h 324571"/>
                <a:gd name="connsiteX9" fmla="*/ -31 w 144009"/>
                <a:gd name="connsiteY9" fmla="*/ 27888 h 324571"/>
                <a:gd name="connsiteX10" fmla="*/ 107259 w 144009"/>
                <a:gd name="connsiteY10" fmla="*/ 324465 h 324571"/>
                <a:gd name="connsiteX11" fmla="*/ 143979 w 144009"/>
                <a:gd name="connsiteY11" fmla="*/ 251223 h 324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4009" h="324571">
                  <a:moveTo>
                    <a:pt x="102375" y="234998"/>
                  </a:moveTo>
                  <a:cubicBezTo>
                    <a:pt x="98396" y="225340"/>
                    <a:pt x="96070" y="215348"/>
                    <a:pt x="89765" y="206154"/>
                  </a:cubicBezTo>
                  <a:cubicBezTo>
                    <a:pt x="92711" y="203553"/>
                    <a:pt x="96484" y="205098"/>
                    <a:pt x="99352" y="201982"/>
                  </a:cubicBezTo>
                  <a:cubicBezTo>
                    <a:pt x="103771" y="212258"/>
                    <a:pt x="105967" y="222997"/>
                    <a:pt x="102375" y="234998"/>
                  </a:cubicBezTo>
                  <a:close/>
                  <a:moveTo>
                    <a:pt x="143979" y="251223"/>
                  </a:moveTo>
                  <a:cubicBezTo>
                    <a:pt x="136381" y="227349"/>
                    <a:pt x="124081" y="199793"/>
                    <a:pt x="114288" y="173524"/>
                  </a:cubicBezTo>
                  <a:cubicBezTo>
                    <a:pt x="105114" y="149007"/>
                    <a:pt x="100721" y="110351"/>
                    <a:pt x="79791" y="103114"/>
                  </a:cubicBezTo>
                  <a:cubicBezTo>
                    <a:pt x="92866" y="131803"/>
                    <a:pt x="105450" y="160673"/>
                    <a:pt x="113771" y="190470"/>
                  </a:cubicBezTo>
                  <a:cubicBezTo>
                    <a:pt x="85760" y="127091"/>
                    <a:pt x="63873" y="62398"/>
                    <a:pt x="31831" y="-106"/>
                  </a:cubicBezTo>
                  <a:cubicBezTo>
                    <a:pt x="21546" y="10891"/>
                    <a:pt x="11546" y="23175"/>
                    <a:pt x="-31" y="27888"/>
                  </a:cubicBezTo>
                  <a:cubicBezTo>
                    <a:pt x="38834" y="126035"/>
                    <a:pt x="71108" y="225701"/>
                    <a:pt x="107259" y="324465"/>
                  </a:cubicBezTo>
                  <a:cubicBezTo>
                    <a:pt x="119585" y="300051"/>
                    <a:pt x="132040" y="275585"/>
                    <a:pt x="143979" y="25122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5" name="Freeform 224">
              <a:extLst>
                <a:ext uri="{FF2B5EF4-FFF2-40B4-BE49-F238E27FC236}">
                  <a16:creationId xmlns:a16="http://schemas.microsoft.com/office/drawing/2014/main" id="{FAC339E5-E5C0-B24D-BD53-67D8CEA79FCF}"/>
                </a:ext>
              </a:extLst>
            </p:cNvPr>
            <p:cNvSpPr/>
            <p:nvPr/>
          </p:nvSpPr>
          <p:spPr>
            <a:xfrm rot="-1917689">
              <a:off x="5991541" y="2671545"/>
              <a:ext cx="16873" cy="38372"/>
            </a:xfrm>
            <a:custGeom>
              <a:avLst/>
              <a:gdLst>
                <a:gd name="connsiteX0" fmla="*/ 16845 w 16873"/>
                <a:gd name="connsiteY0" fmla="*/ 38264 h 38372"/>
                <a:gd name="connsiteX1" fmla="*/ -28 w 16873"/>
                <a:gd name="connsiteY1" fmla="*/ -109 h 38372"/>
                <a:gd name="connsiteX2" fmla="*/ 16845 w 16873"/>
                <a:gd name="connsiteY2" fmla="*/ 38264 h 38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873" h="38372">
                  <a:moveTo>
                    <a:pt x="16845" y="38264"/>
                  </a:moveTo>
                  <a:cubicBezTo>
                    <a:pt x="9610" y="27216"/>
                    <a:pt x="11445" y="3085"/>
                    <a:pt x="-28" y="-109"/>
                  </a:cubicBezTo>
                  <a:cubicBezTo>
                    <a:pt x="6096" y="11223"/>
                    <a:pt x="9248" y="34247"/>
                    <a:pt x="16845" y="3826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0076B0A8-210D-444D-AB82-12F511FE76FC}"/>
                </a:ext>
              </a:extLst>
            </p:cNvPr>
            <p:cNvSpPr/>
            <p:nvPr/>
          </p:nvSpPr>
          <p:spPr>
            <a:xfrm rot="-1917689">
              <a:off x="5200568" y="2999564"/>
              <a:ext cx="1228017" cy="1141935"/>
            </a:xfrm>
            <a:custGeom>
              <a:avLst/>
              <a:gdLst>
                <a:gd name="connsiteX0" fmla="*/ 629954 w 1228017"/>
                <a:gd name="connsiteY0" fmla="*/ 970395 h 1141935"/>
                <a:gd name="connsiteX1" fmla="*/ 870090 w 1228017"/>
                <a:gd name="connsiteY1" fmla="*/ 591870 h 1141935"/>
                <a:gd name="connsiteX2" fmla="*/ 906783 w 1228017"/>
                <a:gd name="connsiteY2" fmla="*/ 604953 h 1141935"/>
                <a:gd name="connsiteX3" fmla="*/ 629954 w 1228017"/>
                <a:gd name="connsiteY3" fmla="*/ 970395 h 1141935"/>
                <a:gd name="connsiteX4" fmla="*/ 649877 w 1228017"/>
                <a:gd name="connsiteY4" fmla="*/ 858728 h 1141935"/>
                <a:gd name="connsiteX5" fmla="*/ 633391 w 1228017"/>
                <a:gd name="connsiteY5" fmla="*/ 889761 h 1141935"/>
                <a:gd name="connsiteX6" fmla="*/ 649877 w 1228017"/>
                <a:gd name="connsiteY6" fmla="*/ 858728 h 1141935"/>
                <a:gd name="connsiteX7" fmla="*/ 725435 w 1228017"/>
                <a:gd name="connsiteY7" fmla="*/ 741292 h 1141935"/>
                <a:gd name="connsiteX8" fmla="*/ 704297 w 1228017"/>
                <a:gd name="connsiteY8" fmla="*/ 779510 h 1141935"/>
                <a:gd name="connsiteX9" fmla="*/ 725435 w 1228017"/>
                <a:gd name="connsiteY9" fmla="*/ 741292 h 1141935"/>
                <a:gd name="connsiteX10" fmla="*/ 774092 w 1228017"/>
                <a:gd name="connsiteY10" fmla="*/ 654889 h 1141935"/>
                <a:gd name="connsiteX11" fmla="*/ 834817 w 1228017"/>
                <a:gd name="connsiteY11" fmla="*/ 565911 h 1141935"/>
                <a:gd name="connsiteX12" fmla="*/ 749105 w 1228017"/>
                <a:gd name="connsiteY12" fmla="*/ 704516 h 1141935"/>
                <a:gd name="connsiteX13" fmla="*/ 774092 w 1228017"/>
                <a:gd name="connsiteY13" fmla="*/ 654889 h 1141935"/>
                <a:gd name="connsiteX14" fmla="*/ 897636 w 1228017"/>
                <a:gd name="connsiteY14" fmla="*/ 505853 h 1141935"/>
                <a:gd name="connsiteX15" fmla="*/ 945777 w 1228017"/>
                <a:gd name="connsiteY15" fmla="*/ 522799 h 1141935"/>
                <a:gd name="connsiteX16" fmla="*/ 919187 w 1228017"/>
                <a:gd name="connsiteY16" fmla="*/ 574898 h 1141935"/>
                <a:gd name="connsiteX17" fmla="*/ 873216 w 1228017"/>
                <a:gd name="connsiteY17" fmla="*/ 538560 h 1141935"/>
                <a:gd name="connsiteX18" fmla="*/ 897636 w 1228017"/>
                <a:gd name="connsiteY18" fmla="*/ 505853 h 1141935"/>
                <a:gd name="connsiteX19" fmla="*/ 904638 w 1228017"/>
                <a:gd name="connsiteY19" fmla="*/ 759088 h 1141935"/>
                <a:gd name="connsiteX20" fmla="*/ 922675 w 1228017"/>
                <a:gd name="connsiteY20" fmla="*/ 725660 h 1141935"/>
                <a:gd name="connsiteX21" fmla="*/ 904638 w 1228017"/>
                <a:gd name="connsiteY21" fmla="*/ 759088 h 1141935"/>
                <a:gd name="connsiteX22" fmla="*/ 698431 w 1228017"/>
                <a:gd name="connsiteY22" fmla="*/ 1041835 h 1141935"/>
                <a:gd name="connsiteX23" fmla="*/ 736598 w 1228017"/>
                <a:gd name="connsiteY23" fmla="*/ 1004055 h 1141935"/>
                <a:gd name="connsiteX24" fmla="*/ 698431 w 1228017"/>
                <a:gd name="connsiteY24" fmla="*/ 1041835 h 1141935"/>
                <a:gd name="connsiteX25" fmla="*/ 595405 w 1228017"/>
                <a:gd name="connsiteY25" fmla="*/ 937997 h 1141935"/>
                <a:gd name="connsiteX26" fmla="*/ 605535 w 1228017"/>
                <a:gd name="connsiteY26" fmla="*/ 916828 h 1141935"/>
                <a:gd name="connsiteX27" fmla="*/ 595405 w 1228017"/>
                <a:gd name="connsiteY27" fmla="*/ 937997 h 1141935"/>
                <a:gd name="connsiteX28" fmla="*/ 538272 w 1228017"/>
                <a:gd name="connsiteY28" fmla="*/ 638870 h 1141935"/>
                <a:gd name="connsiteX29" fmla="*/ 554706 w 1228017"/>
                <a:gd name="connsiteY29" fmla="*/ 607966 h 1141935"/>
                <a:gd name="connsiteX30" fmla="*/ 538272 w 1228017"/>
                <a:gd name="connsiteY30" fmla="*/ 638870 h 1141935"/>
                <a:gd name="connsiteX31" fmla="*/ 366019 w 1228017"/>
                <a:gd name="connsiteY31" fmla="*/ 1057390 h 1141935"/>
                <a:gd name="connsiteX32" fmla="*/ 388371 w 1228017"/>
                <a:gd name="connsiteY32" fmla="*/ 995659 h 1141935"/>
                <a:gd name="connsiteX33" fmla="*/ 366019 w 1228017"/>
                <a:gd name="connsiteY33" fmla="*/ 1057390 h 1141935"/>
                <a:gd name="connsiteX34" fmla="*/ 545688 w 1228017"/>
                <a:gd name="connsiteY34" fmla="*/ 422541 h 1141935"/>
                <a:gd name="connsiteX35" fmla="*/ 532458 w 1228017"/>
                <a:gd name="connsiteY35" fmla="*/ 448578 h 1141935"/>
                <a:gd name="connsiteX36" fmla="*/ 545688 w 1228017"/>
                <a:gd name="connsiteY36" fmla="*/ 422541 h 1141935"/>
                <a:gd name="connsiteX37" fmla="*/ 667965 w 1228017"/>
                <a:gd name="connsiteY37" fmla="*/ 286459 h 1141935"/>
                <a:gd name="connsiteX38" fmla="*/ 671480 w 1228017"/>
                <a:gd name="connsiteY38" fmla="*/ 302530 h 1141935"/>
                <a:gd name="connsiteX39" fmla="*/ 649050 w 1228017"/>
                <a:gd name="connsiteY39" fmla="*/ 315844 h 1141935"/>
                <a:gd name="connsiteX40" fmla="*/ 667965 w 1228017"/>
                <a:gd name="connsiteY40" fmla="*/ 286459 h 1141935"/>
                <a:gd name="connsiteX41" fmla="*/ 798486 w 1228017"/>
                <a:gd name="connsiteY41" fmla="*/ 977992 h 1141935"/>
                <a:gd name="connsiteX42" fmla="*/ 986449 w 1228017"/>
                <a:gd name="connsiteY42" fmla="*/ 718036 h 1141935"/>
                <a:gd name="connsiteX43" fmla="*/ 943890 w 1228017"/>
                <a:gd name="connsiteY43" fmla="*/ 601064 h 1141935"/>
                <a:gd name="connsiteX44" fmla="*/ 1008827 w 1228017"/>
                <a:gd name="connsiteY44" fmla="*/ 473224 h 1141935"/>
                <a:gd name="connsiteX45" fmla="*/ 1035495 w 1228017"/>
                <a:gd name="connsiteY45" fmla="*/ 469567 h 1141935"/>
                <a:gd name="connsiteX46" fmla="*/ 1228006 w 1228017"/>
                <a:gd name="connsiteY46" fmla="*/ 143476 h 1141935"/>
                <a:gd name="connsiteX47" fmla="*/ 1181700 w 1228017"/>
                <a:gd name="connsiteY47" fmla="*/ -100 h 1141935"/>
                <a:gd name="connsiteX48" fmla="*/ 1067950 w 1228017"/>
                <a:gd name="connsiteY48" fmla="*/ 203585 h 1141935"/>
                <a:gd name="connsiteX49" fmla="*/ 1105419 w 1228017"/>
                <a:gd name="connsiteY49" fmla="*/ 307011 h 1141935"/>
                <a:gd name="connsiteX50" fmla="*/ 1064126 w 1228017"/>
                <a:gd name="connsiteY50" fmla="*/ 214916 h 1141935"/>
                <a:gd name="connsiteX51" fmla="*/ 1027200 w 1228017"/>
                <a:gd name="connsiteY51" fmla="*/ 277703 h 1141935"/>
                <a:gd name="connsiteX52" fmla="*/ 1066219 w 1228017"/>
                <a:gd name="connsiteY52" fmla="*/ 378683 h 1141935"/>
                <a:gd name="connsiteX53" fmla="*/ 1020921 w 1228017"/>
                <a:gd name="connsiteY53" fmla="*/ 287490 h 1141935"/>
                <a:gd name="connsiteX54" fmla="*/ 1018957 w 1228017"/>
                <a:gd name="connsiteY54" fmla="*/ 317364 h 1141935"/>
                <a:gd name="connsiteX55" fmla="*/ 1008336 w 1228017"/>
                <a:gd name="connsiteY55" fmla="*/ 307088 h 1141935"/>
                <a:gd name="connsiteX56" fmla="*/ 1038751 w 1228017"/>
                <a:gd name="connsiteY56" fmla="*/ 426739 h 1141935"/>
                <a:gd name="connsiteX57" fmla="*/ 992548 w 1228017"/>
                <a:gd name="connsiteY57" fmla="*/ 331580 h 1141935"/>
                <a:gd name="connsiteX58" fmla="*/ 928799 w 1228017"/>
                <a:gd name="connsiteY58" fmla="*/ 435933 h 1141935"/>
                <a:gd name="connsiteX59" fmla="*/ 930918 w 1228017"/>
                <a:gd name="connsiteY59" fmla="*/ 464931 h 1141935"/>
                <a:gd name="connsiteX60" fmla="*/ 912029 w 1228017"/>
                <a:gd name="connsiteY60" fmla="*/ 445925 h 1141935"/>
                <a:gd name="connsiteX61" fmla="*/ 847092 w 1228017"/>
                <a:gd name="connsiteY61" fmla="*/ 525349 h 1141935"/>
                <a:gd name="connsiteX62" fmla="*/ 800682 w 1228017"/>
                <a:gd name="connsiteY62" fmla="*/ 554399 h 1141935"/>
                <a:gd name="connsiteX63" fmla="*/ 549978 w 1228017"/>
                <a:gd name="connsiteY63" fmla="*/ 933207 h 1141935"/>
                <a:gd name="connsiteX64" fmla="*/ 542665 w 1228017"/>
                <a:gd name="connsiteY64" fmla="*/ 928468 h 1141935"/>
                <a:gd name="connsiteX65" fmla="*/ 831122 w 1228017"/>
                <a:gd name="connsiteY65" fmla="*/ 490968 h 1141935"/>
                <a:gd name="connsiteX66" fmla="*/ 729543 w 1228017"/>
                <a:gd name="connsiteY66" fmla="*/ 287850 h 1141935"/>
                <a:gd name="connsiteX67" fmla="*/ 378448 w 1228017"/>
                <a:gd name="connsiteY67" fmla="*/ 844203 h 1141935"/>
                <a:gd name="connsiteX68" fmla="*/ 299299 w 1228017"/>
                <a:gd name="connsiteY68" fmla="*/ 810903 h 1141935"/>
                <a:gd name="connsiteX69" fmla="*/ 709698 w 1228017"/>
                <a:gd name="connsiteY69" fmla="*/ 264801 h 1141935"/>
                <a:gd name="connsiteX70" fmla="*/ 610496 w 1228017"/>
                <a:gd name="connsiteY70" fmla="*/ 149554 h 1141935"/>
                <a:gd name="connsiteX71" fmla="*/ 128519 w 1228017"/>
                <a:gd name="connsiteY71" fmla="*/ 763929 h 1141935"/>
                <a:gd name="connsiteX72" fmla="*/ -11 w 1228017"/>
                <a:gd name="connsiteY72" fmla="*/ 775081 h 1141935"/>
                <a:gd name="connsiteX73" fmla="*/ 121491 w 1228017"/>
                <a:gd name="connsiteY73" fmla="*/ 780231 h 1141935"/>
                <a:gd name="connsiteX74" fmla="*/ 112421 w 1228017"/>
                <a:gd name="connsiteY74" fmla="*/ 815823 h 1141935"/>
                <a:gd name="connsiteX75" fmla="*/ 29989 w 1228017"/>
                <a:gd name="connsiteY75" fmla="*/ 960068 h 1141935"/>
                <a:gd name="connsiteX76" fmla="*/ 77174 w 1228017"/>
                <a:gd name="connsiteY76" fmla="*/ 972970 h 1141935"/>
                <a:gd name="connsiteX77" fmla="*/ 209736 w 1228017"/>
                <a:gd name="connsiteY77" fmla="*/ 874618 h 1141935"/>
                <a:gd name="connsiteX78" fmla="*/ 229400 w 1228017"/>
                <a:gd name="connsiteY78" fmla="*/ 887211 h 1141935"/>
                <a:gd name="connsiteX79" fmla="*/ 288265 w 1228017"/>
                <a:gd name="connsiteY79" fmla="*/ 828055 h 1141935"/>
                <a:gd name="connsiteX80" fmla="*/ 372996 w 1228017"/>
                <a:gd name="connsiteY80" fmla="*/ 858032 h 1141935"/>
                <a:gd name="connsiteX81" fmla="*/ 329455 w 1228017"/>
                <a:gd name="connsiteY81" fmla="*/ 958008 h 1141935"/>
                <a:gd name="connsiteX82" fmla="*/ 347517 w 1228017"/>
                <a:gd name="connsiteY82" fmla="*/ 973022 h 1141935"/>
                <a:gd name="connsiteX83" fmla="*/ 317594 w 1228017"/>
                <a:gd name="connsiteY83" fmla="*/ 1067898 h 1141935"/>
                <a:gd name="connsiteX84" fmla="*/ 97071 w 1228017"/>
                <a:gd name="connsiteY84" fmla="*/ 1044385 h 1141935"/>
                <a:gd name="connsiteX85" fmla="*/ 270022 w 1228017"/>
                <a:gd name="connsiteY85" fmla="*/ 1071992 h 1141935"/>
                <a:gd name="connsiteX86" fmla="*/ 319791 w 1228017"/>
                <a:gd name="connsiteY86" fmla="*/ 1096948 h 1141935"/>
                <a:gd name="connsiteX87" fmla="*/ 240719 w 1228017"/>
                <a:gd name="connsiteY87" fmla="*/ 1112091 h 1141935"/>
                <a:gd name="connsiteX88" fmla="*/ 335993 w 1228017"/>
                <a:gd name="connsiteY88" fmla="*/ 1141836 h 1141935"/>
                <a:gd name="connsiteX89" fmla="*/ 454885 w 1228017"/>
                <a:gd name="connsiteY89" fmla="*/ 1134908 h 1141935"/>
                <a:gd name="connsiteX90" fmla="*/ 427132 w 1228017"/>
                <a:gd name="connsiteY90" fmla="*/ 1124092 h 1141935"/>
                <a:gd name="connsiteX91" fmla="*/ 567032 w 1228017"/>
                <a:gd name="connsiteY91" fmla="*/ 1116752 h 1141935"/>
                <a:gd name="connsiteX92" fmla="*/ 408682 w 1228017"/>
                <a:gd name="connsiteY92" fmla="*/ 1088140 h 1141935"/>
                <a:gd name="connsiteX93" fmla="*/ 437520 w 1228017"/>
                <a:gd name="connsiteY93" fmla="*/ 1027078 h 1141935"/>
                <a:gd name="connsiteX94" fmla="*/ 456978 w 1228017"/>
                <a:gd name="connsiteY94" fmla="*/ 1029190 h 1141935"/>
                <a:gd name="connsiteX95" fmla="*/ 537910 w 1228017"/>
                <a:gd name="connsiteY95" fmla="*/ 935885 h 1141935"/>
                <a:gd name="connsiteX96" fmla="*/ 577730 w 1228017"/>
                <a:gd name="connsiteY96" fmla="*/ 992363 h 1141935"/>
                <a:gd name="connsiteX97" fmla="*/ 621659 w 1228017"/>
                <a:gd name="connsiteY97" fmla="*/ 1048042 h 1141935"/>
                <a:gd name="connsiteX98" fmla="*/ 798486 w 1228017"/>
                <a:gd name="connsiteY98" fmla="*/ 977992 h 114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228017" h="1141935">
                  <a:moveTo>
                    <a:pt x="629954" y="970395"/>
                  </a:moveTo>
                  <a:cubicBezTo>
                    <a:pt x="714504" y="843559"/>
                    <a:pt x="790630" y="711057"/>
                    <a:pt x="870090" y="591870"/>
                  </a:cubicBezTo>
                  <a:cubicBezTo>
                    <a:pt x="877919" y="576238"/>
                    <a:pt x="894793" y="601682"/>
                    <a:pt x="906783" y="604953"/>
                  </a:cubicBezTo>
                  <a:cubicBezTo>
                    <a:pt x="810605" y="708945"/>
                    <a:pt x="734530" y="904646"/>
                    <a:pt x="629954" y="970395"/>
                  </a:cubicBezTo>
                  <a:close/>
                  <a:moveTo>
                    <a:pt x="649877" y="858728"/>
                  </a:moveTo>
                  <a:cubicBezTo>
                    <a:pt x="657293" y="857955"/>
                    <a:pt x="637499" y="881030"/>
                    <a:pt x="633391" y="889761"/>
                  </a:cubicBezTo>
                  <a:cubicBezTo>
                    <a:pt x="625923" y="890534"/>
                    <a:pt x="645743" y="867484"/>
                    <a:pt x="649877" y="858728"/>
                  </a:cubicBezTo>
                  <a:close/>
                  <a:moveTo>
                    <a:pt x="725435" y="741292"/>
                  </a:moveTo>
                  <a:cubicBezTo>
                    <a:pt x="731766" y="742734"/>
                    <a:pt x="709672" y="768513"/>
                    <a:pt x="704297" y="779510"/>
                  </a:cubicBezTo>
                  <a:cubicBezTo>
                    <a:pt x="697966" y="777991"/>
                    <a:pt x="720060" y="752314"/>
                    <a:pt x="725435" y="741292"/>
                  </a:cubicBezTo>
                  <a:close/>
                  <a:moveTo>
                    <a:pt x="774092" y="654889"/>
                  </a:moveTo>
                  <a:cubicBezTo>
                    <a:pt x="789364" y="628620"/>
                    <a:pt x="814352" y="591201"/>
                    <a:pt x="834817" y="565911"/>
                  </a:cubicBezTo>
                  <a:cubicBezTo>
                    <a:pt x="817479" y="593492"/>
                    <a:pt x="767038" y="679381"/>
                    <a:pt x="749105" y="704516"/>
                  </a:cubicBezTo>
                  <a:cubicBezTo>
                    <a:pt x="714814" y="752572"/>
                    <a:pt x="767296" y="666478"/>
                    <a:pt x="774092" y="654889"/>
                  </a:cubicBezTo>
                  <a:close/>
                  <a:moveTo>
                    <a:pt x="897636" y="505853"/>
                  </a:moveTo>
                  <a:cubicBezTo>
                    <a:pt x="915130" y="517829"/>
                    <a:pt x="931952" y="527306"/>
                    <a:pt x="945777" y="522799"/>
                  </a:cubicBezTo>
                  <a:cubicBezTo>
                    <a:pt x="951332" y="536964"/>
                    <a:pt x="926525" y="557824"/>
                    <a:pt x="919187" y="574898"/>
                  </a:cubicBezTo>
                  <a:cubicBezTo>
                    <a:pt x="900995" y="563387"/>
                    <a:pt x="887765" y="550793"/>
                    <a:pt x="873216" y="538560"/>
                  </a:cubicBezTo>
                  <a:cubicBezTo>
                    <a:pt x="880659" y="524267"/>
                    <a:pt x="889470" y="516387"/>
                    <a:pt x="897636" y="505853"/>
                  </a:cubicBezTo>
                  <a:close/>
                  <a:moveTo>
                    <a:pt x="904638" y="759088"/>
                  </a:moveTo>
                  <a:cubicBezTo>
                    <a:pt x="903527" y="748786"/>
                    <a:pt x="912804" y="732252"/>
                    <a:pt x="922675" y="725660"/>
                  </a:cubicBezTo>
                  <a:cubicBezTo>
                    <a:pt x="924587" y="735060"/>
                    <a:pt x="909367" y="748168"/>
                    <a:pt x="904638" y="759088"/>
                  </a:cubicBezTo>
                  <a:close/>
                  <a:moveTo>
                    <a:pt x="698431" y="1041835"/>
                  </a:moveTo>
                  <a:cubicBezTo>
                    <a:pt x="703083" y="1030555"/>
                    <a:pt x="725822" y="1019069"/>
                    <a:pt x="736598" y="1004055"/>
                  </a:cubicBezTo>
                  <a:cubicBezTo>
                    <a:pt x="733962" y="1024374"/>
                    <a:pt x="710628" y="1033182"/>
                    <a:pt x="698431" y="1041835"/>
                  </a:cubicBezTo>
                  <a:close/>
                  <a:moveTo>
                    <a:pt x="595405" y="937997"/>
                  </a:moveTo>
                  <a:cubicBezTo>
                    <a:pt x="586826" y="941809"/>
                    <a:pt x="602770" y="922468"/>
                    <a:pt x="605535" y="916828"/>
                  </a:cubicBezTo>
                  <a:cubicBezTo>
                    <a:pt x="614062" y="913068"/>
                    <a:pt x="598093" y="932306"/>
                    <a:pt x="595405" y="937997"/>
                  </a:cubicBezTo>
                  <a:close/>
                  <a:moveTo>
                    <a:pt x="538272" y="638870"/>
                  </a:moveTo>
                  <a:cubicBezTo>
                    <a:pt x="535791" y="630294"/>
                    <a:pt x="550469" y="617959"/>
                    <a:pt x="554706" y="607966"/>
                  </a:cubicBezTo>
                  <a:cubicBezTo>
                    <a:pt x="557885" y="607425"/>
                    <a:pt x="546980" y="636501"/>
                    <a:pt x="538272" y="638870"/>
                  </a:cubicBezTo>
                  <a:close/>
                  <a:moveTo>
                    <a:pt x="366019" y="1057390"/>
                  </a:moveTo>
                  <a:cubicBezTo>
                    <a:pt x="364882" y="1038668"/>
                    <a:pt x="377286" y="1017086"/>
                    <a:pt x="388371" y="995659"/>
                  </a:cubicBezTo>
                  <a:cubicBezTo>
                    <a:pt x="385865" y="1015257"/>
                    <a:pt x="378423" y="1035757"/>
                    <a:pt x="366019" y="1057390"/>
                  </a:cubicBezTo>
                  <a:close/>
                  <a:moveTo>
                    <a:pt x="545688" y="422541"/>
                  </a:moveTo>
                  <a:cubicBezTo>
                    <a:pt x="549228" y="429546"/>
                    <a:pt x="535714" y="440182"/>
                    <a:pt x="532458" y="448578"/>
                  </a:cubicBezTo>
                  <a:cubicBezTo>
                    <a:pt x="521941" y="440105"/>
                    <a:pt x="542355" y="429546"/>
                    <a:pt x="545688" y="422541"/>
                  </a:cubicBezTo>
                  <a:close/>
                  <a:moveTo>
                    <a:pt x="667965" y="286459"/>
                  </a:moveTo>
                  <a:cubicBezTo>
                    <a:pt x="673237" y="290940"/>
                    <a:pt x="668637" y="297585"/>
                    <a:pt x="671480" y="302530"/>
                  </a:cubicBezTo>
                  <a:cubicBezTo>
                    <a:pt x="664968" y="311569"/>
                    <a:pt x="655149" y="305208"/>
                    <a:pt x="649050" y="315844"/>
                  </a:cubicBezTo>
                  <a:cubicBezTo>
                    <a:pt x="646466" y="303405"/>
                    <a:pt x="663392" y="298306"/>
                    <a:pt x="667965" y="286459"/>
                  </a:cubicBezTo>
                  <a:close/>
                  <a:moveTo>
                    <a:pt x="798486" y="977992"/>
                  </a:moveTo>
                  <a:cubicBezTo>
                    <a:pt x="849624" y="910441"/>
                    <a:pt x="950867" y="792232"/>
                    <a:pt x="986449" y="718036"/>
                  </a:cubicBezTo>
                  <a:cubicBezTo>
                    <a:pt x="1010094" y="668719"/>
                    <a:pt x="968878" y="634106"/>
                    <a:pt x="943890" y="601064"/>
                  </a:cubicBezTo>
                  <a:cubicBezTo>
                    <a:pt x="974485" y="556923"/>
                    <a:pt x="976217" y="511133"/>
                    <a:pt x="1008827" y="473224"/>
                  </a:cubicBezTo>
                  <a:cubicBezTo>
                    <a:pt x="1016967" y="468434"/>
                    <a:pt x="1028750" y="480589"/>
                    <a:pt x="1035495" y="469567"/>
                  </a:cubicBezTo>
                  <a:cubicBezTo>
                    <a:pt x="1115419" y="365858"/>
                    <a:pt x="1156325" y="252439"/>
                    <a:pt x="1228006" y="143476"/>
                  </a:cubicBezTo>
                  <a:cubicBezTo>
                    <a:pt x="1214208" y="95266"/>
                    <a:pt x="1201804" y="46720"/>
                    <a:pt x="1181700" y="-100"/>
                  </a:cubicBezTo>
                  <a:cubicBezTo>
                    <a:pt x="1143766" y="67761"/>
                    <a:pt x="1105626" y="135724"/>
                    <a:pt x="1067950" y="203585"/>
                  </a:cubicBezTo>
                  <a:cubicBezTo>
                    <a:pt x="1080018" y="238172"/>
                    <a:pt x="1101207" y="270698"/>
                    <a:pt x="1105419" y="307011"/>
                  </a:cubicBezTo>
                  <a:cubicBezTo>
                    <a:pt x="1087434" y="277266"/>
                    <a:pt x="1081930" y="244713"/>
                    <a:pt x="1064126" y="214916"/>
                  </a:cubicBezTo>
                  <a:cubicBezTo>
                    <a:pt x="1049268" y="236343"/>
                    <a:pt x="1043893" y="255813"/>
                    <a:pt x="1027200" y="277703"/>
                  </a:cubicBezTo>
                  <a:cubicBezTo>
                    <a:pt x="1039526" y="311492"/>
                    <a:pt x="1069682" y="341392"/>
                    <a:pt x="1066219" y="378683"/>
                  </a:cubicBezTo>
                  <a:cubicBezTo>
                    <a:pt x="1049965" y="348525"/>
                    <a:pt x="1040895" y="316823"/>
                    <a:pt x="1020921" y="287490"/>
                  </a:cubicBezTo>
                  <a:cubicBezTo>
                    <a:pt x="1003039" y="299851"/>
                    <a:pt x="1028311" y="313835"/>
                    <a:pt x="1018957" y="317364"/>
                  </a:cubicBezTo>
                  <a:cubicBezTo>
                    <a:pt x="1018052" y="314067"/>
                    <a:pt x="1013091" y="296426"/>
                    <a:pt x="1008336" y="307088"/>
                  </a:cubicBezTo>
                  <a:cubicBezTo>
                    <a:pt x="993013" y="352517"/>
                    <a:pt x="1048182" y="382623"/>
                    <a:pt x="1038751" y="426739"/>
                  </a:cubicBezTo>
                  <a:cubicBezTo>
                    <a:pt x="1019319" y="395912"/>
                    <a:pt x="1013324" y="362123"/>
                    <a:pt x="992548" y="331580"/>
                  </a:cubicBezTo>
                  <a:cubicBezTo>
                    <a:pt x="967793" y="367119"/>
                    <a:pt x="954511" y="400213"/>
                    <a:pt x="928799" y="435933"/>
                  </a:cubicBezTo>
                  <a:cubicBezTo>
                    <a:pt x="924381" y="446260"/>
                    <a:pt x="943218" y="459677"/>
                    <a:pt x="930918" y="464931"/>
                  </a:cubicBezTo>
                  <a:cubicBezTo>
                    <a:pt x="923476" y="458956"/>
                    <a:pt x="926551" y="443813"/>
                    <a:pt x="912029" y="445925"/>
                  </a:cubicBezTo>
                  <a:cubicBezTo>
                    <a:pt x="887842" y="460965"/>
                    <a:pt x="867273" y="492281"/>
                    <a:pt x="847092" y="525349"/>
                  </a:cubicBezTo>
                  <a:cubicBezTo>
                    <a:pt x="828461" y="530165"/>
                    <a:pt x="813654" y="538869"/>
                    <a:pt x="800682" y="554399"/>
                  </a:cubicBezTo>
                  <a:cubicBezTo>
                    <a:pt x="709930" y="661997"/>
                    <a:pt x="651557" y="841885"/>
                    <a:pt x="549978" y="933207"/>
                  </a:cubicBezTo>
                  <a:cubicBezTo>
                    <a:pt x="547549" y="931636"/>
                    <a:pt x="545068" y="930039"/>
                    <a:pt x="542665" y="928468"/>
                  </a:cubicBezTo>
                  <a:cubicBezTo>
                    <a:pt x="628610" y="774797"/>
                    <a:pt x="738355" y="646184"/>
                    <a:pt x="831122" y="490968"/>
                  </a:cubicBezTo>
                  <a:cubicBezTo>
                    <a:pt x="795902" y="423545"/>
                    <a:pt x="765487" y="355067"/>
                    <a:pt x="729543" y="287850"/>
                  </a:cubicBezTo>
                  <a:cubicBezTo>
                    <a:pt x="609773" y="478503"/>
                    <a:pt x="482379" y="657954"/>
                    <a:pt x="378448" y="844203"/>
                  </a:cubicBezTo>
                  <a:cubicBezTo>
                    <a:pt x="351523" y="830631"/>
                    <a:pt x="326561" y="826201"/>
                    <a:pt x="299299" y="810903"/>
                  </a:cubicBezTo>
                  <a:cubicBezTo>
                    <a:pt x="440672" y="649738"/>
                    <a:pt x="568221" y="425657"/>
                    <a:pt x="709698" y="264801"/>
                  </a:cubicBezTo>
                  <a:cubicBezTo>
                    <a:pt x="721559" y="216564"/>
                    <a:pt x="648947" y="186768"/>
                    <a:pt x="610496" y="149554"/>
                  </a:cubicBezTo>
                  <a:cubicBezTo>
                    <a:pt x="449251" y="351616"/>
                    <a:pt x="291857" y="571602"/>
                    <a:pt x="128519" y="763929"/>
                  </a:cubicBezTo>
                  <a:cubicBezTo>
                    <a:pt x="85882" y="762229"/>
                    <a:pt x="26785" y="736888"/>
                    <a:pt x="-11" y="775081"/>
                  </a:cubicBezTo>
                  <a:cubicBezTo>
                    <a:pt x="39137" y="770677"/>
                    <a:pt x="79784" y="772994"/>
                    <a:pt x="121491" y="780231"/>
                  </a:cubicBezTo>
                  <a:cubicBezTo>
                    <a:pt x="106891" y="794550"/>
                    <a:pt x="114643" y="804105"/>
                    <a:pt x="112421" y="815823"/>
                  </a:cubicBezTo>
                  <a:cubicBezTo>
                    <a:pt x="79500" y="858702"/>
                    <a:pt x="35648" y="921927"/>
                    <a:pt x="29989" y="960068"/>
                  </a:cubicBezTo>
                  <a:cubicBezTo>
                    <a:pt x="51670" y="970858"/>
                    <a:pt x="58853" y="964832"/>
                    <a:pt x="77174" y="972970"/>
                  </a:cubicBezTo>
                  <a:cubicBezTo>
                    <a:pt x="122679" y="946109"/>
                    <a:pt x="169890" y="926923"/>
                    <a:pt x="209736" y="874618"/>
                  </a:cubicBezTo>
                  <a:cubicBezTo>
                    <a:pt x="216299" y="878790"/>
                    <a:pt x="222863" y="883013"/>
                    <a:pt x="229400" y="887211"/>
                  </a:cubicBezTo>
                  <a:cubicBezTo>
                    <a:pt x="249246" y="868540"/>
                    <a:pt x="268549" y="847113"/>
                    <a:pt x="288265" y="828055"/>
                  </a:cubicBezTo>
                  <a:cubicBezTo>
                    <a:pt x="316354" y="837198"/>
                    <a:pt x="343745" y="843533"/>
                    <a:pt x="372996" y="858032"/>
                  </a:cubicBezTo>
                  <a:cubicBezTo>
                    <a:pt x="351316" y="892877"/>
                    <a:pt x="341290" y="925326"/>
                    <a:pt x="329455" y="958008"/>
                  </a:cubicBezTo>
                  <a:cubicBezTo>
                    <a:pt x="334390" y="963287"/>
                    <a:pt x="349249" y="966403"/>
                    <a:pt x="347517" y="973022"/>
                  </a:cubicBezTo>
                  <a:cubicBezTo>
                    <a:pt x="335889" y="1005034"/>
                    <a:pt x="329713" y="1035835"/>
                    <a:pt x="317594" y="1067898"/>
                  </a:cubicBezTo>
                  <a:cubicBezTo>
                    <a:pt x="240538" y="1043664"/>
                    <a:pt x="165988" y="1031431"/>
                    <a:pt x="97071" y="1044385"/>
                  </a:cubicBezTo>
                  <a:cubicBezTo>
                    <a:pt x="152060" y="1057313"/>
                    <a:pt x="212888" y="1059116"/>
                    <a:pt x="270022" y="1071992"/>
                  </a:cubicBezTo>
                  <a:cubicBezTo>
                    <a:pt x="286405" y="1075727"/>
                    <a:pt x="315811" y="1075006"/>
                    <a:pt x="319791" y="1096948"/>
                  </a:cubicBezTo>
                  <a:cubicBezTo>
                    <a:pt x="294777" y="1101712"/>
                    <a:pt x="255732" y="1093935"/>
                    <a:pt x="240719" y="1112091"/>
                  </a:cubicBezTo>
                  <a:cubicBezTo>
                    <a:pt x="273019" y="1121079"/>
                    <a:pt x="311082" y="1109850"/>
                    <a:pt x="335993" y="1141836"/>
                  </a:cubicBezTo>
                  <a:cubicBezTo>
                    <a:pt x="368862" y="1115413"/>
                    <a:pt x="425995" y="1148043"/>
                    <a:pt x="454885" y="1134908"/>
                  </a:cubicBezTo>
                  <a:cubicBezTo>
                    <a:pt x="447468" y="1136840"/>
                    <a:pt x="425065" y="1138952"/>
                    <a:pt x="427132" y="1124092"/>
                  </a:cubicBezTo>
                  <a:cubicBezTo>
                    <a:pt x="472870" y="1117576"/>
                    <a:pt x="521036" y="1122109"/>
                    <a:pt x="567032" y="1116752"/>
                  </a:cubicBezTo>
                  <a:cubicBezTo>
                    <a:pt x="531993" y="1111421"/>
                    <a:pt x="462120" y="1113147"/>
                    <a:pt x="408682" y="1088140"/>
                  </a:cubicBezTo>
                  <a:cubicBezTo>
                    <a:pt x="423178" y="1066739"/>
                    <a:pt x="433101" y="1046316"/>
                    <a:pt x="437520" y="1027078"/>
                  </a:cubicBezTo>
                  <a:cubicBezTo>
                    <a:pt x="442869" y="1022623"/>
                    <a:pt x="453024" y="1040187"/>
                    <a:pt x="456978" y="1029190"/>
                  </a:cubicBezTo>
                  <a:cubicBezTo>
                    <a:pt x="485687" y="1006038"/>
                    <a:pt x="508969" y="958008"/>
                    <a:pt x="537910" y="935885"/>
                  </a:cubicBezTo>
                  <a:cubicBezTo>
                    <a:pt x="566386" y="947758"/>
                    <a:pt x="568454" y="976267"/>
                    <a:pt x="577730" y="992363"/>
                  </a:cubicBezTo>
                  <a:cubicBezTo>
                    <a:pt x="589049" y="1011910"/>
                    <a:pt x="602511" y="1032332"/>
                    <a:pt x="621659" y="1048042"/>
                  </a:cubicBezTo>
                  <a:cubicBezTo>
                    <a:pt x="706571" y="1117550"/>
                    <a:pt x="746650" y="1046316"/>
                    <a:pt x="798486" y="97799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7" name="Freeform 226">
              <a:extLst>
                <a:ext uri="{FF2B5EF4-FFF2-40B4-BE49-F238E27FC236}">
                  <a16:creationId xmlns:a16="http://schemas.microsoft.com/office/drawing/2014/main" id="{8B9E1821-E16C-7C4D-BA32-8582EB92439C}"/>
                </a:ext>
              </a:extLst>
            </p:cNvPr>
            <p:cNvSpPr/>
            <p:nvPr/>
          </p:nvSpPr>
          <p:spPr>
            <a:xfrm rot="-1917689">
              <a:off x="5495934" y="2325758"/>
              <a:ext cx="395075" cy="751126"/>
            </a:xfrm>
            <a:custGeom>
              <a:avLst/>
              <a:gdLst>
                <a:gd name="connsiteX0" fmla="*/ 316309 w 395075"/>
                <a:gd name="connsiteY0" fmla="*/ 600109 h 751126"/>
                <a:gd name="connsiteX1" fmla="*/ 296722 w 395075"/>
                <a:gd name="connsiteY1" fmla="*/ 635983 h 751126"/>
                <a:gd name="connsiteX2" fmla="*/ 288350 w 395075"/>
                <a:gd name="connsiteY2" fmla="*/ 616797 h 751126"/>
                <a:gd name="connsiteX3" fmla="*/ 316309 w 395075"/>
                <a:gd name="connsiteY3" fmla="*/ 600109 h 751126"/>
                <a:gd name="connsiteX4" fmla="*/ 395045 w 395075"/>
                <a:gd name="connsiteY4" fmla="*/ 564054 h 751126"/>
                <a:gd name="connsiteX5" fmla="*/ 277032 w 395075"/>
                <a:gd name="connsiteY5" fmla="*/ 257175 h 751126"/>
                <a:gd name="connsiteX6" fmla="*/ 234317 w 395075"/>
                <a:gd name="connsiteY6" fmla="*/ 129618 h 751126"/>
                <a:gd name="connsiteX7" fmla="*/ 182585 w 395075"/>
                <a:gd name="connsiteY7" fmla="*/ -102 h 751126"/>
                <a:gd name="connsiteX8" fmla="*/ -30 w 395075"/>
                <a:gd name="connsiteY8" fmla="*/ 197530 h 751126"/>
                <a:gd name="connsiteX9" fmla="*/ 56871 w 395075"/>
                <a:gd name="connsiteY9" fmla="*/ 303016 h 751126"/>
                <a:gd name="connsiteX10" fmla="*/ 77646 w 395075"/>
                <a:gd name="connsiteY10" fmla="*/ 330135 h 751126"/>
                <a:gd name="connsiteX11" fmla="*/ 157623 w 395075"/>
                <a:gd name="connsiteY11" fmla="*/ 232709 h 751126"/>
                <a:gd name="connsiteX12" fmla="*/ 88680 w 395075"/>
                <a:gd name="connsiteY12" fmla="*/ 361348 h 751126"/>
                <a:gd name="connsiteX13" fmla="*/ 271347 w 395075"/>
                <a:gd name="connsiteY13" fmla="*/ 751024 h 751126"/>
                <a:gd name="connsiteX14" fmla="*/ 395045 w 395075"/>
                <a:gd name="connsiteY14" fmla="*/ 564054 h 751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5075" h="751126">
                  <a:moveTo>
                    <a:pt x="316309" y="600109"/>
                  </a:moveTo>
                  <a:cubicBezTo>
                    <a:pt x="317756" y="610384"/>
                    <a:pt x="301994" y="624342"/>
                    <a:pt x="296722" y="635983"/>
                  </a:cubicBezTo>
                  <a:cubicBezTo>
                    <a:pt x="293492" y="629699"/>
                    <a:pt x="291554" y="623081"/>
                    <a:pt x="288350" y="616797"/>
                  </a:cubicBezTo>
                  <a:cubicBezTo>
                    <a:pt x="296774" y="607294"/>
                    <a:pt x="307420" y="607783"/>
                    <a:pt x="316309" y="600109"/>
                  </a:cubicBezTo>
                  <a:close/>
                  <a:moveTo>
                    <a:pt x="395045" y="564054"/>
                  </a:moveTo>
                  <a:cubicBezTo>
                    <a:pt x="350470" y="462894"/>
                    <a:pt x="333829" y="355656"/>
                    <a:pt x="277032" y="257175"/>
                  </a:cubicBezTo>
                  <a:cubicBezTo>
                    <a:pt x="274319" y="212004"/>
                    <a:pt x="250054" y="172008"/>
                    <a:pt x="234317" y="129618"/>
                  </a:cubicBezTo>
                  <a:cubicBezTo>
                    <a:pt x="218296" y="86713"/>
                    <a:pt x="202559" y="38322"/>
                    <a:pt x="182585" y="-102"/>
                  </a:cubicBezTo>
                  <a:cubicBezTo>
                    <a:pt x="114495" y="32888"/>
                    <a:pt x="57026" y="114295"/>
                    <a:pt x="-30" y="197530"/>
                  </a:cubicBezTo>
                  <a:cubicBezTo>
                    <a:pt x="24467" y="228280"/>
                    <a:pt x="40669" y="270953"/>
                    <a:pt x="56871" y="303016"/>
                  </a:cubicBezTo>
                  <a:cubicBezTo>
                    <a:pt x="62375" y="313807"/>
                    <a:pt x="69016" y="328100"/>
                    <a:pt x="77646" y="330135"/>
                  </a:cubicBezTo>
                  <a:cubicBezTo>
                    <a:pt x="103900" y="295908"/>
                    <a:pt x="127441" y="249346"/>
                    <a:pt x="157623" y="232709"/>
                  </a:cubicBezTo>
                  <a:cubicBezTo>
                    <a:pt x="159380" y="270206"/>
                    <a:pt x="111368" y="318520"/>
                    <a:pt x="88680" y="361348"/>
                  </a:cubicBezTo>
                  <a:cubicBezTo>
                    <a:pt x="152868" y="490450"/>
                    <a:pt x="216022" y="619861"/>
                    <a:pt x="271347" y="751024"/>
                  </a:cubicBezTo>
                  <a:cubicBezTo>
                    <a:pt x="310831" y="676416"/>
                    <a:pt x="366827" y="634824"/>
                    <a:pt x="395045" y="56405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8" name="Freeform 227">
              <a:extLst>
                <a:ext uri="{FF2B5EF4-FFF2-40B4-BE49-F238E27FC236}">
                  <a16:creationId xmlns:a16="http://schemas.microsoft.com/office/drawing/2014/main" id="{78039021-7245-3C4E-8730-F5497E36A04E}"/>
                </a:ext>
              </a:extLst>
            </p:cNvPr>
            <p:cNvSpPr/>
            <p:nvPr/>
          </p:nvSpPr>
          <p:spPr>
            <a:xfrm rot="-1917689">
              <a:off x="5665027" y="2786882"/>
              <a:ext cx="213111" cy="395419"/>
            </a:xfrm>
            <a:custGeom>
              <a:avLst/>
              <a:gdLst>
                <a:gd name="connsiteX0" fmla="*/ 210447 w 213111"/>
                <a:gd name="connsiteY0" fmla="*/ 391789 h 395419"/>
                <a:gd name="connsiteX1" fmla="*/ 197346 w 213111"/>
                <a:gd name="connsiteY1" fmla="*/ 341982 h 395419"/>
                <a:gd name="connsiteX2" fmla="*/ 18866 w 213111"/>
                <a:gd name="connsiteY2" fmla="*/ -102 h 395419"/>
                <a:gd name="connsiteX3" fmla="*/ -24 w 213111"/>
                <a:gd name="connsiteY3" fmla="*/ 29257 h 395419"/>
                <a:gd name="connsiteX4" fmla="*/ 128765 w 213111"/>
                <a:gd name="connsiteY4" fmla="*/ 260085 h 395419"/>
                <a:gd name="connsiteX5" fmla="*/ 130497 w 213111"/>
                <a:gd name="connsiteY5" fmla="*/ 270309 h 395419"/>
                <a:gd name="connsiteX6" fmla="*/ 204866 w 213111"/>
                <a:gd name="connsiteY6" fmla="*/ 395111 h 395419"/>
                <a:gd name="connsiteX7" fmla="*/ 210447 w 213111"/>
                <a:gd name="connsiteY7" fmla="*/ 391789 h 395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3111" h="395419">
                  <a:moveTo>
                    <a:pt x="210447" y="391789"/>
                  </a:moveTo>
                  <a:cubicBezTo>
                    <a:pt x="219181" y="374405"/>
                    <a:pt x="204013" y="355785"/>
                    <a:pt x="197346" y="341982"/>
                  </a:cubicBezTo>
                  <a:cubicBezTo>
                    <a:pt x="141841" y="226220"/>
                    <a:pt x="82330" y="110999"/>
                    <a:pt x="18866" y="-102"/>
                  </a:cubicBezTo>
                  <a:cubicBezTo>
                    <a:pt x="12561" y="9684"/>
                    <a:pt x="6255" y="19496"/>
                    <a:pt x="-24" y="29257"/>
                  </a:cubicBezTo>
                  <a:cubicBezTo>
                    <a:pt x="44990" y="105745"/>
                    <a:pt x="77549" y="184937"/>
                    <a:pt x="128765" y="260085"/>
                  </a:cubicBezTo>
                  <a:cubicBezTo>
                    <a:pt x="128972" y="263099"/>
                    <a:pt x="129670" y="266627"/>
                    <a:pt x="130497" y="270309"/>
                  </a:cubicBezTo>
                  <a:cubicBezTo>
                    <a:pt x="159231" y="311051"/>
                    <a:pt x="177552" y="354060"/>
                    <a:pt x="204866" y="395111"/>
                  </a:cubicBezTo>
                  <a:cubicBezTo>
                    <a:pt x="207036" y="395755"/>
                    <a:pt x="209026" y="394956"/>
                    <a:pt x="210447" y="39178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9" name="Freeform 228">
              <a:extLst>
                <a:ext uri="{FF2B5EF4-FFF2-40B4-BE49-F238E27FC236}">
                  <a16:creationId xmlns:a16="http://schemas.microsoft.com/office/drawing/2014/main" id="{22CCD244-2298-554F-836F-DB0BD7FA5AD5}"/>
                </a:ext>
              </a:extLst>
            </p:cNvPr>
            <p:cNvSpPr/>
            <p:nvPr/>
          </p:nvSpPr>
          <p:spPr>
            <a:xfrm rot="-1917689">
              <a:off x="5827547" y="3030662"/>
              <a:ext cx="2661" cy="4893"/>
            </a:xfrm>
            <a:custGeom>
              <a:avLst/>
              <a:gdLst>
                <a:gd name="connsiteX0" fmla="*/ 2639 w 2661"/>
                <a:gd name="connsiteY0" fmla="*/ 4790 h 4893"/>
                <a:gd name="connsiteX1" fmla="*/ 2432 w 2661"/>
                <a:gd name="connsiteY1" fmla="*/ 3657 h 4893"/>
                <a:gd name="connsiteX2" fmla="*/ -22 w 2661"/>
                <a:gd name="connsiteY2" fmla="*/ -103 h 4893"/>
                <a:gd name="connsiteX3" fmla="*/ 2639 w 2661"/>
                <a:gd name="connsiteY3" fmla="*/ 4790 h 4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1" h="4893">
                  <a:moveTo>
                    <a:pt x="2639" y="4790"/>
                  </a:moveTo>
                  <a:cubicBezTo>
                    <a:pt x="2536" y="4378"/>
                    <a:pt x="2536" y="4043"/>
                    <a:pt x="2432" y="3657"/>
                  </a:cubicBezTo>
                  <a:cubicBezTo>
                    <a:pt x="1554" y="2421"/>
                    <a:pt x="882" y="1133"/>
                    <a:pt x="-22" y="-103"/>
                  </a:cubicBezTo>
                  <a:cubicBezTo>
                    <a:pt x="856" y="1468"/>
                    <a:pt x="1735" y="3219"/>
                    <a:pt x="2639" y="479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0" name="Freeform 229">
              <a:extLst>
                <a:ext uri="{FF2B5EF4-FFF2-40B4-BE49-F238E27FC236}">
                  <a16:creationId xmlns:a16="http://schemas.microsoft.com/office/drawing/2014/main" id="{743C0128-300B-8349-88EB-4C1127A13ED4}"/>
                </a:ext>
              </a:extLst>
            </p:cNvPr>
            <p:cNvSpPr/>
            <p:nvPr/>
          </p:nvSpPr>
          <p:spPr>
            <a:xfrm rot="-1917689">
              <a:off x="5862100" y="3005744"/>
              <a:ext cx="69896" cy="135900"/>
            </a:xfrm>
            <a:custGeom>
              <a:avLst/>
              <a:gdLst>
                <a:gd name="connsiteX0" fmla="*/ 66286 w 69896"/>
                <a:gd name="connsiteY0" fmla="*/ 135797 h 135900"/>
                <a:gd name="connsiteX1" fmla="*/ 54218 w 69896"/>
                <a:gd name="connsiteY1" fmla="*/ 100515 h 135900"/>
                <a:gd name="connsiteX2" fmla="*/ -21 w 69896"/>
                <a:gd name="connsiteY2" fmla="*/ -104 h 135900"/>
                <a:gd name="connsiteX3" fmla="*/ 45536 w 69896"/>
                <a:gd name="connsiteY3" fmla="*/ 108755 h 135900"/>
                <a:gd name="connsiteX4" fmla="*/ 66286 w 69896"/>
                <a:gd name="connsiteY4" fmla="*/ 135797 h 13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896" h="135900">
                  <a:moveTo>
                    <a:pt x="66286" y="135797"/>
                  </a:moveTo>
                  <a:cubicBezTo>
                    <a:pt x="77371" y="122096"/>
                    <a:pt x="59748" y="110507"/>
                    <a:pt x="54218" y="100515"/>
                  </a:cubicBezTo>
                  <a:cubicBezTo>
                    <a:pt x="35432" y="66520"/>
                    <a:pt x="17809" y="31856"/>
                    <a:pt x="-21" y="-104"/>
                  </a:cubicBezTo>
                  <a:cubicBezTo>
                    <a:pt x="7162" y="30105"/>
                    <a:pt x="31943" y="79294"/>
                    <a:pt x="45536" y="108755"/>
                  </a:cubicBezTo>
                  <a:cubicBezTo>
                    <a:pt x="50523" y="119598"/>
                    <a:pt x="57267" y="134689"/>
                    <a:pt x="66286" y="13579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1" name="Freeform 230">
              <a:extLst>
                <a:ext uri="{FF2B5EF4-FFF2-40B4-BE49-F238E27FC236}">
                  <a16:creationId xmlns:a16="http://schemas.microsoft.com/office/drawing/2014/main" id="{C6F20A8A-5961-D14A-A869-8E6219B9A6EA}"/>
                </a:ext>
              </a:extLst>
            </p:cNvPr>
            <p:cNvSpPr/>
            <p:nvPr/>
          </p:nvSpPr>
          <p:spPr>
            <a:xfrm rot="-1917689">
              <a:off x="5629209" y="2848440"/>
              <a:ext cx="260704" cy="419756"/>
            </a:xfrm>
            <a:custGeom>
              <a:avLst/>
              <a:gdLst>
                <a:gd name="connsiteX0" fmla="*/ 182722 w 260704"/>
                <a:gd name="connsiteY0" fmla="*/ 321302 h 419756"/>
                <a:gd name="connsiteX1" fmla="*/ 177218 w 260704"/>
                <a:gd name="connsiteY1" fmla="*/ 286663 h 419756"/>
                <a:gd name="connsiteX2" fmla="*/ 182722 w 260704"/>
                <a:gd name="connsiteY2" fmla="*/ 321302 h 419756"/>
                <a:gd name="connsiteX3" fmla="*/ 153884 w 260704"/>
                <a:gd name="connsiteY3" fmla="*/ 247595 h 419756"/>
                <a:gd name="connsiteX4" fmla="*/ 169672 w 260704"/>
                <a:gd name="connsiteY4" fmla="*/ 271495 h 419756"/>
                <a:gd name="connsiteX5" fmla="*/ 153884 w 260704"/>
                <a:gd name="connsiteY5" fmla="*/ 247595 h 419756"/>
                <a:gd name="connsiteX6" fmla="*/ 260682 w 260704"/>
                <a:gd name="connsiteY6" fmla="*/ 378037 h 419756"/>
                <a:gd name="connsiteX7" fmla="*/ 63675 w 260704"/>
                <a:gd name="connsiteY7" fmla="*/ -102 h 419756"/>
                <a:gd name="connsiteX8" fmla="*/ -22 w 260704"/>
                <a:gd name="connsiteY8" fmla="*/ 104277 h 419756"/>
                <a:gd name="connsiteX9" fmla="*/ 125563 w 260704"/>
                <a:gd name="connsiteY9" fmla="*/ 340050 h 419756"/>
                <a:gd name="connsiteX10" fmla="*/ 140705 w 260704"/>
                <a:gd name="connsiteY10" fmla="*/ 370440 h 419756"/>
                <a:gd name="connsiteX11" fmla="*/ 233912 w 260704"/>
                <a:gd name="connsiteY11" fmla="*/ 419655 h 419756"/>
                <a:gd name="connsiteX12" fmla="*/ 260682 w 260704"/>
                <a:gd name="connsiteY12" fmla="*/ 378037 h 419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0704" h="419756">
                  <a:moveTo>
                    <a:pt x="182722" y="321302"/>
                  </a:moveTo>
                  <a:cubicBezTo>
                    <a:pt x="175383" y="311001"/>
                    <a:pt x="173652" y="299411"/>
                    <a:pt x="177218" y="286663"/>
                  </a:cubicBezTo>
                  <a:cubicBezTo>
                    <a:pt x="181094" y="297789"/>
                    <a:pt x="194686" y="306751"/>
                    <a:pt x="182722" y="321302"/>
                  </a:cubicBezTo>
                  <a:close/>
                  <a:moveTo>
                    <a:pt x="153884" y="247595"/>
                  </a:moveTo>
                  <a:cubicBezTo>
                    <a:pt x="164297" y="246127"/>
                    <a:pt x="164194" y="264953"/>
                    <a:pt x="169672" y="271495"/>
                  </a:cubicBezTo>
                  <a:cubicBezTo>
                    <a:pt x="157269" y="273323"/>
                    <a:pt x="159026" y="254291"/>
                    <a:pt x="153884" y="247595"/>
                  </a:cubicBezTo>
                  <a:close/>
                  <a:moveTo>
                    <a:pt x="260682" y="378037"/>
                  </a:moveTo>
                  <a:cubicBezTo>
                    <a:pt x="197838" y="251330"/>
                    <a:pt x="145330" y="122485"/>
                    <a:pt x="63675" y="-102"/>
                  </a:cubicBezTo>
                  <a:cubicBezTo>
                    <a:pt x="46284" y="33841"/>
                    <a:pt x="22717" y="69098"/>
                    <a:pt x="-22" y="104277"/>
                  </a:cubicBezTo>
                  <a:cubicBezTo>
                    <a:pt x="44242" y="179787"/>
                    <a:pt x="87448" y="263794"/>
                    <a:pt x="125563" y="340050"/>
                  </a:cubicBezTo>
                  <a:cubicBezTo>
                    <a:pt x="130912" y="350712"/>
                    <a:pt x="135718" y="365418"/>
                    <a:pt x="140705" y="370440"/>
                  </a:cubicBezTo>
                  <a:cubicBezTo>
                    <a:pt x="166158" y="396219"/>
                    <a:pt x="205694" y="393953"/>
                    <a:pt x="233912" y="419655"/>
                  </a:cubicBezTo>
                  <a:cubicBezTo>
                    <a:pt x="242801" y="405799"/>
                    <a:pt x="251742" y="391918"/>
                    <a:pt x="260682" y="37803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2" name="Freeform 231">
              <a:extLst>
                <a:ext uri="{FF2B5EF4-FFF2-40B4-BE49-F238E27FC236}">
                  <a16:creationId xmlns:a16="http://schemas.microsoft.com/office/drawing/2014/main" id="{71807606-12E9-C14E-9634-0F531A00C6CC}"/>
                </a:ext>
              </a:extLst>
            </p:cNvPr>
            <p:cNvSpPr/>
            <p:nvPr/>
          </p:nvSpPr>
          <p:spPr>
            <a:xfrm rot="-1917689">
              <a:off x="5623603" y="3005208"/>
              <a:ext cx="154836" cy="239764"/>
            </a:xfrm>
            <a:custGeom>
              <a:avLst/>
              <a:gdLst>
                <a:gd name="connsiteX0" fmla="*/ -21 w 154836"/>
                <a:gd name="connsiteY0" fmla="*/ 43990 h 239764"/>
                <a:gd name="connsiteX1" fmla="*/ 154815 w 154836"/>
                <a:gd name="connsiteY1" fmla="*/ 239665 h 239764"/>
                <a:gd name="connsiteX2" fmla="*/ 28326 w 154836"/>
                <a:gd name="connsiteY2" fmla="*/ -100 h 239764"/>
                <a:gd name="connsiteX3" fmla="*/ -21 w 154836"/>
                <a:gd name="connsiteY3" fmla="*/ 43990 h 23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836" h="239764">
                  <a:moveTo>
                    <a:pt x="-21" y="43990"/>
                  </a:moveTo>
                  <a:cubicBezTo>
                    <a:pt x="40057" y="112855"/>
                    <a:pt x="49851" y="192665"/>
                    <a:pt x="154815" y="239665"/>
                  </a:cubicBezTo>
                  <a:cubicBezTo>
                    <a:pt x="118096" y="158542"/>
                    <a:pt x="74632" y="78938"/>
                    <a:pt x="28326" y="-100"/>
                  </a:cubicBezTo>
                  <a:cubicBezTo>
                    <a:pt x="18868" y="14605"/>
                    <a:pt x="9462" y="29285"/>
                    <a:pt x="-21" y="4399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3" name="Freeform 232">
              <a:extLst>
                <a:ext uri="{FF2B5EF4-FFF2-40B4-BE49-F238E27FC236}">
                  <a16:creationId xmlns:a16="http://schemas.microsoft.com/office/drawing/2014/main" id="{D2D28B37-6B3B-0141-8494-904D1516A3D4}"/>
                </a:ext>
              </a:extLst>
            </p:cNvPr>
            <p:cNvSpPr/>
            <p:nvPr/>
          </p:nvSpPr>
          <p:spPr>
            <a:xfrm rot="-1917689">
              <a:off x="5725460" y="4230670"/>
              <a:ext cx="51655" cy="8881"/>
            </a:xfrm>
            <a:custGeom>
              <a:avLst/>
              <a:gdLst>
                <a:gd name="connsiteX0" fmla="*/ 2 w 51655"/>
                <a:gd name="connsiteY0" fmla="*/ 4876 h 8881"/>
                <a:gd name="connsiteX1" fmla="*/ 51657 w 51655"/>
                <a:gd name="connsiteY1" fmla="*/ -94 h 8881"/>
                <a:gd name="connsiteX2" fmla="*/ 2 w 51655"/>
                <a:gd name="connsiteY2" fmla="*/ 4876 h 8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55" h="8881">
                  <a:moveTo>
                    <a:pt x="2" y="4876"/>
                  </a:moveTo>
                  <a:cubicBezTo>
                    <a:pt x="16126" y="4515"/>
                    <a:pt x="46101" y="16645"/>
                    <a:pt x="51657" y="-94"/>
                  </a:cubicBezTo>
                  <a:cubicBezTo>
                    <a:pt x="36385" y="4206"/>
                    <a:pt x="7341" y="-3340"/>
                    <a:pt x="2" y="487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BECA5845-58BC-0A4F-8F82-90ED078708CC}"/>
                </a:ext>
              </a:extLst>
            </p:cNvPr>
            <p:cNvSpPr/>
            <p:nvPr/>
          </p:nvSpPr>
          <p:spPr>
            <a:xfrm rot="-1917689">
              <a:off x="5519663" y="4263724"/>
              <a:ext cx="223546" cy="24702"/>
            </a:xfrm>
            <a:custGeom>
              <a:avLst/>
              <a:gdLst>
                <a:gd name="connsiteX0" fmla="*/ 223548 w 223546"/>
                <a:gd name="connsiteY0" fmla="*/ 19245 h 24702"/>
                <a:gd name="connsiteX1" fmla="*/ 2 w 223546"/>
                <a:gd name="connsiteY1" fmla="*/ 11082 h 24702"/>
                <a:gd name="connsiteX2" fmla="*/ 203393 w 223546"/>
                <a:gd name="connsiteY2" fmla="*/ 23598 h 24702"/>
                <a:gd name="connsiteX3" fmla="*/ 223548 w 223546"/>
                <a:gd name="connsiteY3" fmla="*/ 19245 h 24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546" h="24702">
                  <a:moveTo>
                    <a:pt x="223548" y="19245"/>
                  </a:moveTo>
                  <a:cubicBezTo>
                    <a:pt x="150755" y="18035"/>
                    <a:pt x="59203" y="-17685"/>
                    <a:pt x="2" y="11082"/>
                  </a:cubicBezTo>
                  <a:cubicBezTo>
                    <a:pt x="66748" y="22388"/>
                    <a:pt x="142693" y="26791"/>
                    <a:pt x="203393" y="23598"/>
                  </a:cubicBezTo>
                  <a:cubicBezTo>
                    <a:pt x="210163" y="23186"/>
                    <a:pt x="222282" y="26920"/>
                    <a:pt x="223548" y="1924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5" name="Freeform 234">
              <a:extLst>
                <a:ext uri="{FF2B5EF4-FFF2-40B4-BE49-F238E27FC236}">
                  <a16:creationId xmlns:a16="http://schemas.microsoft.com/office/drawing/2014/main" id="{77498BC4-7054-5742-AB8E-DE5D3029DA03}"/>
                </a:ext>
              </a:extLst>
            </p:cNvPr>
            <p:cNvSpPr/>
            <p:nvPr/>
          </p:nvSpPr>
          <p:spPr>
            <a:xfrm rot="-1917689">
              <a:off x="5540538" y="4253345"/>
              <a:ext cx="63128" cy="11590"/>
            </a:xfrm>
            <a:custGeom>
              <a:avLst/>
              <a:gdLst>
                <a:gd name="connsiteX0" fmla="*/ 63130 w 63128"/>
                <a:gd name="connsiteY0" fmla="*/ 4794 h 11590"/>
                <a:gd name="connsiteX1" fmla="*/ 1 w 63128"/>
                <a:gd name="connsiteY1" fmla="*/ 5901 h 11590"/>
                <a:gd name="connsiteX2" fmla="*/ 63130 w 63128"/>
                <a:gd name="connsiteY2" fmla="*/ 4794 h 11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128" h="11590">
                  <a:moveTo>
                    <a:pt x="63130" y="4794"/>
                  </a:moveTo>
                  <a:cubicBezTo>
                    <a:pt x="43207" y="10434"/>
                    <a:pt x="17754" y="-9551"/>
                    <a:pt x="1" y="5901"/>
                  </a:cubicBezTo>
                  <a:cubicBezTo>
                    <a:pt x="21836" y="15610"/>
                    <a:pt x="51734" y="11000"/>
                    <a:pt x="63130" y="479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6" name="Freeform 235">
              <a:extLst>
                <a:ext uri="{FF2B5EF4-FFF2-40B4-BE49-F238E27FC236}">
                  <a16:creationId xmlns:a16="http://schemas.microsoft.com/office/drawing/2014/main" id="{32B87244-B586-1643-B3EB-0CFE92772FFF}"/>
                </a:ext>
              </a:extLst>
            </p:cNvPr>
            <p:cNvSpPr/>
            <p:nvPr/>
          </p:nvSpPr>
          <p:spPr>
            <a:xfrm rot="-1917689">
              <a:off x="5867773" y="2258160"/>
              <a:ext cx="238350" cy="486122"/>
            </a:xfrm>
            <a:custGeom>
              <a:avLst/>
              <a:gdLst>
                <a:gd name="connsiteX0" fmla="*/ 205296 w 238350"/>
                <a:gd name="connsiteY0" fmla="*/ 191265 h 486122"/>
                <a:gd name="connsiteX1" fmla="*/ 172091 w 238350"/>
                <a:gd name="connsiteY1" fmla="*/ 280603 h 486122"/>
                <a:gd name="connsiteX2" fmla="*/ 205296 w 238350"/>
                <a:gd name="connsiteY2" fmla="*/ 191265 h 486122"/>
                <a:gd name="connsiteX3" fmla="*/ 186355 w 238350"/>
                <a:gd name="connsiteY3" fmla="*/ 123842 h 486122"/>
                <a:gd name="connsiteX4" fmla="*/ 193539 w 238350"/>
                <a:gd name="connsiteY4" fmla="*/ 166516 h 486122"/>
                <a:gd name="connsiteX5" fmla="*/ 186355 w 238350"/>
                <a:gd name="connsiteY5" fmla="*/ 123842 h 486122"/>
                <a:gd name="connsiteX6" fmla="*/ 43612 w 238350"/>
                <a:gd name="connsiteY6" fmla="*/ 291755 h 486122"/>
                <a:gd name="connsiteX7" fmla="*/ 84802 w 238350"/>
                <a:gd name="connsiteY7" fmla="*/ 238600 h 486122"/>
                <a:gd name="connsiteX8" fmla="*/ 51571 w 238350"/>
                <a:gd name="connsiteY8" fmla="*/ 327964 h 486122"/>
                <a:gd name="connsiteX9" fmla="*/ 85319 w 238350"/>
                <a:gd name="connsiteY9" fmla="*/ 453152 h 486122"/>
                <a:gd name="connsiteX10" fmla="*/ 98885 w 238350"/>
                <a:gd name="connsiteY10" fmla="*/ 486013 h 486122"/>
                <a:gd name="connsiteX11" fmla="*/ 232455 w 238350"/>
                <a:gd name="connsiteY11" fmla="*/ 122245 h 486122"/>
                <a:gd name="connsiteX12" fmla="*/ 219069 w 238350"/>
                <a:gd name="connsiteY12" fmla="*/ 99891 h 486122"/>
                <a:gd name="connsiteX13" fmla="*/ 216253 w 238350"/>
                <a:gd name="connsiteY13" fmla="*/ 77357 h 486122"/>
                <a:gd name="connsiteX14" fmla="*/ 127439 w 238350"/>
                <a:gd name="connsiteY14" fmla="*/ -109 h 486122"/>
                <a:gd name="connsiteX15" fmla="*/ 83174 w 238350"/>
                <a:gd name="connsiteY15" fmla="*/ 57913 h 486122"/>
                <a:gd name="connsiteX16" fmla="*/ 113511 w 238350"/>
                <a:gd name="connsiteY16" fmla="*/ 80756 h 486122"/>
                <a:gd name="connsiteX17" fmla="*/ 78445 w 238350"/>
                <a:gd name="connsiteY17" fmla="*/ 65279 h 486122"/>
                <a:gd name="connsiteX18" fmla="*/ -32 w 238350"/>
                <a:gd name="connsiteY18" fmla="*/ 160206 h 486122"/>
                <a:gd name="connsiteX19" fmla="*/ 43612 w 238350"/>
                <a:gd name="connsiteY19" fmla="*/ 291755 h 486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8350" h="486122">
                  <a:moveTo>
                    <a:pt x="205296" y="191265"/>
                  </a:moveTo>
                  <a:cubicBezTo>
                    <a:pt x="199456" y="219954"/>
                    <a:pt x="185683" y="250317"/>
                    <a:pt x="172091" y="280603"/>
                  </a:cubicBezTo>
                  <a:cubicBezTo>
                    <a:pt x="176122" y="252507"/>
                    <a:pt x="174572" y="212331"/>
                    <a:pt x="205296" y="191265"/>
                  </a:cubicBezTo>
                  <a:close/>
                  <a:moveTo>
                    <a:pt x="186355" y="123842"/>
                  </a:moveTo>
                  <a:cubicBezTo>
                    <a:pt x="198965" y="135895"/>
                    <a:pt x="198991" y="150548"/>
                    <a:pt x="193539" y="166516"/>
                  </a:cubicBezTo>
                  <a:cubicBezTo>
                    <a:pt x="190050" y="152532"/>
                    <a:pt x="183125" y="139294"/>
                    <a:pt x="186355" y="123842"/>
                  </a:cubicBezTo>
                  <a:close/>
                  <a:moveTo>
                    <a:pt x="43612" y="291755"/>
                  </a:moveTo>
                  <a:cubicBezTo>
                    <a:pt x="55499" y="276741"/>
                    <a:pt x="63923" y="235303"/>
                    <a:pt x="84802" y="238600"/>
                  </a:cubicBezTo>
                  <a:cubicBezTo>
                    <a:pt x="88936" y="265074"/>
                    <a:pt x="60176" y="298708"/>
                    <a:pt x="51571" y="327964"/>
                  </a:cubicBezTo>
                  <a:cubicBezTo>
                    <a:pt x="54491" y="368140"/>
                    <a:pt x="74388" y="415088"/>
                    <a:pt x="85319" y="453152"/>
                  </a:cubicBezTo>
                  <a:cubicBezTo>
                    <a:pt x="89040" y="465977"/>
                    <a:pt x="85939" y="484185"/>
                    <a:pt x="98885" y="486013"/>
                  </a:cubicBezTo>
                  <a:cubicBezTo>
                    <a:pt x="152194" y="362345"/>
                    <a:pt x="265246" y="221680"/>
                    <a:pt x="232455" y="122245"/>
                  </a:cubicBezTo>
                  <a:cubicBezTo>
                    <a:pt x="229974" y="114725"/>
                    <a:pt x="221937" y="108004"/>
                    <a:pt x="219069" y="99891"/>
                  </a:cubicBezTo>
                  <a:cubicBezTo>
                    <a:pt x="216433" y="92448"/>
                    <a:pt x="219405" y="84001"/>
                    <a:pt x="216253" y="77357"/>
                  </a:cubicBezTo>
                  <a:cubicBezTo>
                    <a:pt x="202428" y="47895"/>
                    <a:pt x="163176" y="20596"/>
                    <a:pt x="127439" y="-109"/>
                  </a:cubicBezTo>
                  <a:cubicBezTo>
                    <a:pt x="112891" y="19927"/>
                    <a:pt x="97645" y="37284"/>
                    <a:pt x="83174" y="57913"/>
                  </a:cubicBezTo>
                  <a:cubicBezTo>
                    <a:pt x="92037" y="65819"/>
                    <a:pt x="111314" y="71408"/>
                    <a:pt x="113511" y="80756"/>
                  </a:cubicBezTo>
                  <a:cubicBezTo>
                    <a:pt x="103330" y="79675"/>
                    <a:pt x="84053" y="76250"/>
                    <a:pt x="78445" y="65279"/>
                  </a:cubicBezTo>
                  <a:cubicBezTo>
                    <a:pt x="52501" y="97702"/>
                    <a:pt x="27255" y="133551"/>
                    <a:pt x="-32" y="160206"/>
                  </a:cubicBezTo>
                  <a:cubicBezTo>
                    <a:pt x="14206" y="204090"/>
                    <a:pt x="25886" y="248592"/>
                    <a:pt x="43612" y="29175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7" name="Freeform 236">
              <a:extLst>
                <a:ext uri="{FF2B5EF4-FFF2-40B4-BE49-F238E27FC236}">
                  <a16:creationId xmlns:a16="http://schemas.microsoft.com/office/drawing/2014/main" id="{7BC1B36E-E7AB-7E41-B220-3796183CE3F6}"/>
                </a:ext>
              </a:extLst>
            </p:cNvPr>
            <p:cNvSpPr/>
            <p:nvPr/>
          </p:nvSpPr>
          <p:spPr>
            <a:xfrm rot="-1917689">
              <a:off x="5422447" y="2809993"/>
              <a:ext cx="142071" cy="222502"/>
            </a:xfrm>
            <a:custGeom>
              <a:avLst/>
              <a:gdLst>
                <a:gd name="connsiteX0" fmla="*/ 90363 w 142071"/>
                <a:gd name="connsiteY0" fmla="*/ 35667 h 222502"/>
                <a:gd name="connsiteX1" fmla="*/ 46770 w 142071"/>
                <a:gd name="connsiteY1" fmla="*/ 87303 h 222502"/>
                <a:gd name="connsiteX2" fmla="*/ 86151 w 142071"/>
                <a:gd name="connsiteY2" fmla="*/ 26086 h 222502"/>
                <a:gd name="connsiteX3" fmla="*/ 61396 w 142071"/>
                <a:gd name="connsiteY3" fmla="*/ -79 h 222502"/>
                <a:gd name="connsiteX4" fmla="*/ -27 w 142071"/>
                <a:gd name="connsiteY4" fmla="*/ 95441 h 222502"/>
                <a:gd name="connsiteX5" fmla="*/ 74316 w 142071"/>
                <a:gd name="connsiteY5" fmla="*/ 222405 h 222502"/>
                <a:gd name="connsiteX6" fmla="*/ 142044 w 142071"/>
                <a:gd name="connsiteY6" fmla="*/ 117125 h 222502"/>
                <a:gd name="connsiteX7" fmla="*/ 90363 w 142071"/>
                <a:gd name="connsiteY7" fmla="*/ 35667 h 22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071" h="222502">
                  <a:moveTo>
                    <a:pt x="90363" y="35667"/>
                  </a:moveTo>
                  <a:cubicBezTo>
                    <a:pt x="74084" y="44784"/>
                    <a:pt x="64652" y="85448"/>
                    <a:pt x="46770" y="87303"/>
                  </a:cubicBezTo>
                  <a:cubicBezTo>
                    <a:pt x="60879" y="67241"/>
                    <a:pt x="76358" y="38577"/>
                    <a:pt x="86151" y="26086"/>
                  </a:cubicBezTo>
                  <a:cubicBezTo>
                    <a:pt x="76280" y="19030"/>
                    <a:pt x="74704" y="-775"/>
                    <a:pt x="61396" y="-79"/>
                  </a:cubicBezTo>
                  <a:cubicBezTo>
                    <a:pt x="47365" y="22532"/>
                    <a:pt x="19302" y="64794"/>
                    <a:pt x="-27" y="95441"/>
                  </a:cubicBezTo>
                  <a:cubicBezTo>
                    <a:pt x="24082" y="136518"/>
                    <a:pt x="46254" y="189080"/>
                    <a:pt x="74316" y="222405"/>
                  </a:cubicBezTo>
                  <a:cubicBezTo>
                    <a:pt x="96333" y="190986"/>
                    <a:pt x="132328" y="143677"/>
                    <a:pt x="142044" y="117125"/>
                  </a:cubicBezTo>
                  <a:cubicBezTo>
                    <a:pt x="126178" y="109116"/>
                    <a:pt x="122586" y="76692"/>
                    <a:pt x="90363" y="3566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F8B3694A-77A1-3D43-8626-675789F1B569}"/>
                </a:ext>
              </a:extLst>
            </p:cNvPr>
            <p:cNvSpPr/>
            <p:nvPr/>
          </p:nvSpPr>
          <p:spPr>
            <a:xfrm rot="-1917689">
              <a:off x="5803477" y="3184122"/>
              <a:ext cx="111010" cy="234975"/>
            </a:xfrm>
            <a:custGeom>
              <a:avLst/>
              <a:gdLst>
                <a:gd name="connsiteX0" fmla="*/ 110994 w 111010"/>
                <a:gd name="connsiteY0" fmla="*/ 212879 h 234975"/>
                <a:gd name="connsiteX1" fmla="*/ 15772 w 111010"/>
                <a:gd name="connsiteY1" fmla="*/ -102 h 234975"/>
                <a:gd name="connsiteX2" fmla="*/ 25746 w 111010"/>
                <a:gd name="connsiteY2" fmla="*/ 65054 h 234975"/>
                <a:gd name="connsiteX3" fmla="*/ 54377 w 111010"/>
                <a:gd name="connsiteY3" fmla="*/ 128228 h 234975"/>
                <a:gd name="connsiteX4" fmla="*/ -17 w 111010"/>
                <a:gd name="connsiteY4" fmla="*/ 24415 h 234975"/>
                <a:gd name="connsiteX5" fmla="*/ 96833 w 111010"/>
                <a:gd name="connsiteY5" fmla="*/ 234873 h 234975"/>
                <a:gd name="connsiteX6" fmla="*/ 110994 w 111010"/>
                <a:gd name="connsiteY6" fmla="*/ 212879 h 23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010" h="234975">
                  <a:moveTo>
                    <a:pt x="110994" y="212879"/>
                  </a:moveTo>
                  <a:cubicBezTo>
                    <a:pt x="78849" y="141877"/>
                    <a:pt x="53344" y="69613"/>
                    <a:pt x="15772" y="-102"/>
                  </a:cubicBezTo>
                  <a:cubicBezTo>
                    <a:pt x="-3298" y="22921"/>
                    <a:pt x="17374" y="47568"/>
                    <a:pt x="25746" y="65054"/>
                  </a:cubicBezTo>
                  <a:cubicBezTo>
                    <a:pt x="36057" y="86661"/>
                    <a:pt x="49029" y="106955"/>
                    <a:pt x="54377" y="128228"/>
                  </a:cubicBezTo>
                  <a:cubicBezTo>
                    <a:pt x="34971" y="93898"/>
                    <a:pt x="22671" y="58024"/>
                    <a:pt x="-17" y="24415"/>
                  </a:cubicBezTo>
                  <a:cubicBezTo>
                    <a:pt x="23266" y="96473"/>
                    <a:pt x="66109" y="164308"/>
                    <a:pt x="96833" y="234873"/>
                  </a:cubicBezTo>
                  <a:cubicBezTo>
                    <a:pt x="101536" y="227507"/>
                    <a:pt x="106265" y="220193"/>
                    <a:pt x="110994" y="21287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287" name="Graphic 177">
            <a:extLst>
              <a:ext uri="{FF2B5EF4-FFF2-40B4-BE49-F238E27FC236}">
                <a16:creationId xmlns:a16="http://schemas.microsoft.com/office/drawing/2014/main" id="{43F16B97-B272-8642-967A-583EE6A3339E}"/>
              </a:ext>
            </a:extLst>
          </p:cNvPr>
          <p:cNvGrpSpPr/>
          <p:nvPr/>
        </p:nvGrpSpPr>
        <p:grpSpPr>
          <a:xfrm>
            <a:off x="9184307" y="1372017"/>
            <a:ext cx="840379" cy="1286928"/>
            <a:chOff x="4990387" y="1748539"/>
            <a:chExt cx="1648380" cy="2630334"/>
          </a:xfrm>
          <a:solidFill>
            <a:schemeClr val="bg1"/>
          </a:solidFill>
        </p:grpSpPr>
        <p:sp>
          <p:nvSpPr>
            <p:cNvPr id="288" name="Freeform 287">
              <a:extLst>
                <a:ext uri="{FF2B5EF4-FFF2-40B4-BE49-F238E27FC236}">
                  <a16:creationId xmlns:a16="http://schemas.microsoft.com/office/drawing/2014/main" id="{F91612E6-8D67-4A4B-AEE2-E2D39500507E}"/>
                </a:ext>
              </a:extLst>
            </p:cNvPr>
            <p:cNvSpPr/>
            <p:nvPr/>
          </p:nvSpPr>
          <p:spPr>
            <a:xfrm rot="-1917689">
              <a:off x="5846942" y="3093935"/>
              <a:ext cx="12114" cy="34638"/>
            </a:xfrm>
            <a:custGeom>
              <a:avLst/>
              <a:gdLst>
                <a:gd name="connsiteX0" fmla="*/ 7272 w 12114"/>
                <a:gd name="connsiteY0" fmla="*/ 34535 h 34638"/>
                <a:gd name="connsiteX1" fmla="*/ 1768 w 12114"/>
                <a:gd name="connsiteY1" fmla="*/ -103 h 34638"/>
                <a:gd name="connsiteX2" fmla="*/ 7272 w 12114"/>
                <a:gd name="connsiteY2" fmla="*/ 34535 h 34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14" h="34638">
                  <a:moveTo>
                    <a:pt x="7272" y="34535"/>
                  </a:moveTo>
                  <a:cubicBezTo>
                    <a:pt x="19236" y="19985"/>
                    <a:pt x="5644" y="11023"/>
                    <a:pt x="1768" y="-103"/>
                  </a:cubicBezTo>
                  <a:cubicBezTo>
                    <a:pt x="-1798" y="12645"/>
                    <a:pt x="-67" y="24234"/>
                    <a:pt x="7272" y="3453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89" name="Freeform 288">
              <a:extLst>
                <a:ext uri="{FF2B5EF4-FFF2-40B4-BE49-F238E27FC236}">
                  <a16:creationId xmlns:a16="http://schemas.microsoft.com/office/drawing/2014/main" id="{1EA5205F-B0B8-1F48-B13A-D915B8E2AD84}"/>
                </a:ext>
              </a:extLst>
            </p:cNvPr>
            <p:cNvSpPr/>
            <p:nvPr/>
          </p:nvSpPr>
          <p:spPr>
            <a:xfrm rot="-1917689">
              <a:off x="5750093" y="1800622"/>
              <a:ext cx="30621" cy="81741"/>
            </a:xfrm>
            <a:custGeom>
              <a:avLst/>
              <a:gdLst>
                <a:gd name="connsiteX0" fmla="*/ -47 w 30621"/>
                <a:gd name="connsiteY0" fmla="*/ -109 h 81741"/>
                <a:gd name="connsiteX1" fmla="*/ 30574 w 30621"/>
                <a:gd name="connsiteY1" fmla="*/ 81633 h 81741"/>
                <a:gd name="connsiteX2" fmla="*/ -47 w 30621"/>
                <a:gd name="connsiteY2" fmla="*/ -109 h 8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621" h="81741">
                  <a:moveTo>
                    <a:pt x="-47" y="-109"/>
                  </a:moveTo>
                  <a:cubicBezTo>
                    <a:pt x="26594" y="20880"/>
                    <a:pt x="26336" y="69735"/>
                    <a:pt x="30574" y="81633"/>
                  </a:cubicBezTo>
                  <a:cubicBezTo>
                    <a:pt x="29463" y="53793"/>
                    <a:pt x="31426" y="14081"/>
                    <a:pt x="-47" y="-10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90" name="Freeform 289">
              <a:extLst>
                <a:ext uri="{FF2B5EF4-FFF2-40B4-BE49-F238E27FC236}">
                  <a16:creationId xmlns:a16="http://schemas.microsoft.com/office/drawing/2014/main" id="{C634EB0C-5C5C-EA43-9D93-D7CC057C4E1C}"/>
                </a:ext>
              </a:extLst>
            </p:cNvPr>
            <p:cNvSpPr/>
            <p:nvPr/>
          </p:nvSpPr>
          <p:spPr>
            <a:xfrm rot="-1917689">
              <a:off x="5446056" y="3054622"/>
              <a:ext cx="18631" cy="21864"/>
            </a:xfrm>
            <a:custGeom>
              <a:avLst/>
              <a:gdLst>
                <a:gd name="connsiteX0" fmla="*/ 9460 w 18631"/>
                <a:gd name="connsiteY0" fmla="*/ -95 h 21864"/>
                <a:gd name="connsiteX1" fmla="*/ -24 w 18631"/>
                <a:gd name="connsiteY1" fmla="*/ 14584 h 21864"/>
                <a:gd name="connsiteX2" fmla="*/ 5790 w 18631"/>
                <a:gd name="connsiteY2" fmla="*/ 21769 h 21864"/>
                <a:gd name="connsiteX3" fmla="*/ 18607 w 18631"/>
                <a:gd name="connsiteY3" fmla="*/ 12679 h 21864"/>
                <a:gd name="connsiteX4" fmla="*/ 9460 w 18631"/>
                <a:gd name="connsiteY4" fmla="*/ -95 h 2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31" h="21864">
                  <a:moveTo>
                    <a:pt x="9460" y="-95"/>
                  </a:moveTo>
                  <a:cubicBezTo>
                    <a:pt x="6281" y="4798"/>
                    <a:pt x="3154" y="9717"/>
                    <a:pt x="-24" y="14584"/>
                  </a:cubicBezTo>
                  <a:cubicBezTo>
                    <a:pt x="3439" y="16645"/>
                    <a:pt x="4679" y="19194"/>
                    <a:pt x="5790" y="21769"/>
                  </a:cubicBezTo>
                  <a:cubicBezTo>
                    <a:pt x="10390" y="20147"/>
                    <a:pt x="14007" y="14275"/>
                    <a:pt x="18607" y="12679"/>
                  </a:cubicBezTo>
                  <a:cubicBezTo>
                    <a:pt x="14602" y="8609"/>
                    <a:pt x="15868" y="3433"/>
                    <a:pt x="9460" y="-9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91" name="Freeform 290">
              <a:extLst>
                <a:ext uri="{FF2B5EF4-FFF2-40B4-BE49-F238E27FC236}">
                  <a16:creationId xmlns:a16="http://schemas.microsoft.com/office/drawing/2014/main" id="{1EE0B564-9953-1A41-AF56-095323532FFA}"/>
                </a:ext>
              </a:extLst>
            </p:cNvPr>
            <p:cNvSpPr/>
            <p:nvPr/>
          </p:nvSpPr>
          <p:spPr>
            <a:xfrm rot="-1917689">
              <a:off x="5500118" y="2744212"/>
              <a:ext cx="21617" cy="19191"/>
            </a:xfrm>
            <a:custGeom>
              <a:avLst/>
              <a:gdLst>
                <a:gd name="connsiteX0" fmla="*/ 21573 w 21617"/>
                <a:gd name="connsiteY0" fmla="*/ -98 h 19191"/>
                <a:gd name="connsiteX1" fmla="*/ -30 w 21617"/>
                <a:gd name="connsiteY1" fmla="*/ 17234 h 19191"/>
                <a:gd name="connsiteX2" fmla="*/ 21573 w 21617"/>
                <a:gd name="connsiteY2" fmla="*/ -98 h 19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17" h="19191">
                  <a:moveTo>
                    <a:pt x="21573" y="-98"/>
                  </a:moveTo>
                  <a:cubicBezTo>
                    <a:pt x="14131" y="4666"/>
                    <a:pt x="6378" y="7757"/>
                    <a:pt x="-30" y="17234"/>
                  </a:cubicBezTo>
                  <a:cubicBezTo>
                    <a:pt x="8988" y="25655"/>
                    <a:pt x="22089" y="2915"/>
                    <a:pt x="21573" y="-9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92" name="Freeform 291">
              <a:extLst>
                <a:ext uri="{FF2B5EF4-FFF2-40B4-BE49-F238E27FC236}">
                  <a16:creationId xmlns:a16="http://schemas.microsoft.com/office/drawing/2014/main" id="{4F71999C-3575-5B4E-A55F-6CF1D53BBFA4}"/>
                </a:ext>
              </a:extLst>
            </p:cNvPr>
            <p:cNvSpPr/>
            <p:nvPr/>
          </p:nvSpPr>
          <p:spPr>
            <a:xfrm rot="-1917689">
              <a:off x="5804793" y="3071917"/>
              <a:ext cx="15788" cy="24103"/>
            </a:xfrm>
            <a:custGeom>
              <a:avLst/>
              <a:gdLst>
                <a:gd name="connsiteX0" fmla="*/ -21 w 15788"/>
                <a:gd name="connsiteY0" fmla="*/ -21 h 24103"/>
                <a:gd name="connsiteX1" fmla="*/ 15767 w 15788"/>
                <a:gd name="connsiteY1" fmla="*/ 23878 h 24103"/>
                <a:gd name="connsiteX2" fmla="*/ -21 w 15788"/>
                <a:gd name="connsiteY2" fmla="*/ -21 h 24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788" h="24103">
                  <a:moveTo>
                    <a:pt x="-21" y="-21"/>
                  </a:moveTo>
                  <a:cubicBezTo>
                    <a:pt x="5121" y="6675"/>
                    <a:pt x="3364" y="25706"/>
                    <a:pt x="15767" y="23878"/>
                  </a:cubicBezTo>
                  <a:cubicBezTo>
                    <a:pt x="10289" y="17337"/>
                    <a:pt x="10392" y="-1489"/>
                    <a:pt x="-21" y="-2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93" name="Freeform 292">
              <a:extLst>
                <a:ext uri="{FF2B5EF4-FFF2-40B4-BE49-F238E27FC236}">
                  <a16:creationId xmlns:a16="http://schemas.microsoft.com/office/drawing/2014/main" id="{EDF153FE-5600-2446-AD53-D83F96997190}"/>
                </a:ext>
              </a:extLst>
            </p:cNvPr>
            <p:cNvSpPr/>
            <p:nvPr/>
          </p:nvSpPr>
          <p:spPr>
            <a:xfrm rot="-1917689">
              <a:off x="5673228" y="1831202"/>
              <a:ext cx="138556" cy="290473"/>
            </a:xfrm>
            <a:custGeom>
              <a:avLst/>
              <a:gdLst>
                <a:gd name="connsiteX0" fmla="*/ 59983 w 138556"/>
                <a:gd name="connsiteY0" fmla="*/ 134017 h 290473"/>
                <a:gd name="connsiteX1" fmla="*/ 72412 w 138556"/>
                <a:gd name="connsiteY1" fmla="*/ 103962 h 290473"/>
                <a:gd name="connsiteX2" fmla="*/ 28483 w 138556"/>
                <a:gd name="connsiteY2" fmla="*/ -108 h 290473"/>
                <a:gd name="connsiteX3" fmla="*/ -45 w 138556"/>
                <a:gd name="connsiteY3" fmla="*/ 33501 h 290473"/>
                <a:gd name="connsiteX4" fmla="*/ 15046 w 138556"/>
                <a:gd name="connsiteY4" fmla="*/ 63838 h 290473"/>
                <a:gd name="connsiteX5" fmla="*/ 28509 w 138556"/>
                <a:gd name="connsiteY5" fmla="*/ 48309 h 290473"/>
                <a:gd name="connsiteX6" fmla="*/ 15925 w 138556"/>
                <a:gd name="connsiteY6" fmla="*/ 67856 h 290473"/>
                <a:gd name="connsiteX7" fmla="*/ 115411 w 138556"/>
                <a:gd name="connsiteY7" fmla="*/ 290366 h 290473"/>
                <a:gd name="connsiteX8" fmla="*/ 138512 w 138556"/>
                <a:gd name="connsiteY8" fmla="*/ 270613 h 290473"/>
                <a:gd name="connsiteX9" fmla="*/ 74143 w 138556"/>
                <a:gd name="connsiteY9" fmla="*/ 111997 h 290473"/>
                <a:gd name="connsiteX10" fmla="*/ 59983 w 138556"/>
                <a:gd name="connsiteY10" fmla="*/ 134017 h 290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8556" h="290473">
                  <a:moveTo>
                    <a:pt x="59983" y="134017"/>
                  </a:moveTo>
                  <a:cubicBezTo>
                    <a:pt x="58820" y="125132"/>
                    <a:pt x="64376" y="114856"/>
                    <a:pt x="72412" y="103962"/>
                  </a:cubicBezTo>
                  <a:cubicBezTo>
                    <a:pt x="58872" y="68989"/>
                    <a:pt x="43781" y="34428"/>
                    <a:pt x="28483" y="-108"/>
                  </a:cubicBezTo>
                  <a:cubicBezTo>
                    <a:pt x="18121" y="7335"/>
                    <a:pt x="8612" y="18435"/>
                    <a:pt x="-45" y="33501"/>
                  </a:cubicBezTo>
                  <a:cubicBezTo>
                    <a:pt x="6700" y="43184"/>
                    <a:pt x="8224" y="54104"/>
                    <a:pt x="15046" y="63838"/>
                  </a:cubicBezTo>
                  <a:cubicBezTo>
                    <a:pt x="19749" y="59718"/>
                    <a:pt x="22385" y="45811"/>
                    <a:pt x="28509" y="48309"/>
                  </a:cubicBezTo>
                  <a:cubicBezTo>
                    <a:pt x="24323" y="54799"/>
                    <a:pt x="20111" y="61366"/>
                    <a:pt x="15925" y="67856"/>
                  </a:cubicBezTo>
                  <a:cubicBezTo>
                    <a:pt x="49828" y="141897"/>
                    <a:pt x="77425" y="217303"/>
                    <a:pt x="115411" y="290366"/>
                  </a:cubicBezTo>
                  <a:cubicBezTo>
                    <a:pt x="122698" y="281893"/>
                    <a:pt x="131819" y="281687"/>
                    <a:pt x="138512" y="270613"/>
                  </a:cubicBezTo>
                  <a:cubicBezTo>
                    <a:pt x="120475" y="216994"/>
                    <a:pt x="99054" y="164122"/>
                    <a:pt x="74143" y="111997"/>
                  </a:cubicBezTo>
                  <a:cubicBezTo>
                    <a:pt x="66546" y="118745"/>
                    <a:pt x="70991" y="133579"/>
                    <a:pt x="59983" y="13401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94" name="Freeform 293">
              <a:extLst>
                <a:ext uri="{FF2B5EF4-FFF2-40B4-BE49-F238E27FC236}">
                  <a16:creationId xmlns:a16="http://schemas.microsoft.com/office/drawing/2014/main" id="{F7DCF273-ACA2-0F40-9C46-D4639AE7EDAD}"/>
                </a:ext>
              </a:extLst>
            </p:cNvPr>
            <p:cNvSpPr/>
            <p:nvPr/>
          </p:nvSpPr>
          <p:spPr>
            <a:xfrm rot="-1917689">
              <a:off x="5637861" y="1895610"/>
              <a:ext cx="163883" cy="281205"/>
            </a:xfrm>
            <a:custGeom>
              <a:avLst/>
              <a:gdLst>
                <a:gd name="connsiteX0" fmla="*/ 33578 w 163883"/>
                <a:gd name="connsiteY0" fmla="*/ 171283 h 281205"/>
                <a:gd name="connsiteX1" fmla="*/ 59005 w 163883"/>
                <a:gd name="connsiteY1" fmla="*/ 228971 h 281205"/>
                <a:gd name="connsiteX2" fmla="*/ 59884 w 163883"/>
                <a:gd name="connsiteY2" fmla="*/ 233014 h 281205"/>
                <a:gd name="connsiteX3" fmla="*/ 32958 w 163883"/>
                <a:gd name="connsiteY3" fmla="*/ 177747 h 281205"/>
                <a:gd name="connsiteX4" fmla="*/ 33578 w 163883"/>
                <a:gd name="connsiteY4" fmla="*/ 171283 h 281205"/>
                <a:gd name="connsiteX5" fmla="*/ 114536 w 163883"/>
                <a:gd name="connsiteY5" fmla="*/ 212617 h 281205"/>
                <a:gd name="connsiteX6" fmla="*/ 99316 w 163883"/>
                <a:gd name="connsiteY6" fmla="*/ 220189 h 281205"/>
                <a:gd name="connsiteX7" fmla="*/ 114536 w 163883"/>
                <a:gd name="connsiteY7" fmla="*/ 212617 h 281205"/>
                <a:gd name="connsiteX8" fmla="*/ 163840 w 163883"/>
                <a:gd name="connsiteY8" fmla="*/ 254518 h 281205"/>
                <a:gd name="connsiteX9" fmla="*/ 57325 w 163883"/>
                <a:gd name="connsiteY9" fmla="*/ -107 h 281205"/>
                <a:gd name="connsiteX10" fmla="*/ 14792 w 163883"/>
                <a:gd name="connsiteY10" fmla="*/ 249058 h 281205"/>
                <a:gd name="connsiteX11" fmla="*/ 163840 w 163883"/>
                <a:gd name="connsiteY11" fmla="*/ 254518 h 281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3883" h="281205">
                  <a:moveTo>
                    <a:pt x="33578" y="171283"/>
                  </a:moveTo>
                  <a:cubicBezTo>
                    <a:pt x="39030" y="191216"/>
                    <a:pt x="42932" y="211433"/>
                    <a:pt x="59005" y="228971"/>
                  </a:cubicBezTo>
                  <a:cubicBezTo>
                    <a:pt x="63760" y="231057"/>
                    <a:pt x="62494" y="234508"/>
                    <a:pt x="59884" y="233014"/>
                  </a:cubicBezTo>
                  <a:cubicBezTo>
                    <a:pt x="40994" y="216712"/>
                    <a:pt x="34508" y="197809"/>
                    <a:pt x="32958" y="177747"/>
                  </a:cubicBezTo>
                  <a:cubicBezTo>
                    <a:pt x="30581" y="176202"/>
                    <a:pt x="32984" y="173601"/>
                    <a:pt x="33578" y="171283"/>
                  </a:cubicBezTo>
                  <a:close/>
                  <a:moveTo>
                    <a:pt x="114536" y="212617"/>
                  </a:moveTo>
                  <a:cubicBezTo>
                    <a:pt x="110738" y="221090"/>
                    <a:pt x="103735" y="214883"/>
                    <a:pt x="99316" y="220189"/>
                  </a:cubicBezTo>
                  <a:cubicBezTo>
                    <a:pt x="95569" y="214729"/>
                    <a:pt x="108877" y="207029"/>
                    <a:pt x="114536" y="212617"/>
                  </a:cubicBezTo>
                  <a:close/>
                  <a:moveTo>
                    <a:pt x="163840" y="254518"/>
                  </a:moveTo>
                  <a:cubicBezTo>
                    <a:pt x="133684" y="168450"/>
                    <a:pt x="91719" y="84983"/>
                    <a:pt x="57325" y="-107"/>
                  </a:cubicBezTo>
                  <a:cubicBezTo>
                    <a:pt x="2259" y="52070"/>
                    <a:pt x="-15855" y="210660"/>
                    <a:pt x="14792" y="249058"/>
                  </a:cubicBezTo>
                  <a:cubicBezTo>
                    <a:pt x="56990" y="302059"/>
                    <a:pt x="120531" y="278675"/>
                    <a:pt x="163840" y="25451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95" name="Freeform 294">
              <a:extLst>
                <a:ext uri="{FF2B5EF4-FFF2-40B4-BE49-F238E27FC236}">
                  <a16:creationId xmlns:a16="http://schemas.microsoft.com/office/drawing/2014/main" id="{5A830E7F-29DB-7E45-8860-FE3915B5CC86}"/>
                </a:ext>
              </a:extLst>
            </p:cNvPr>
            <p:cNvSpPr/>
            <p:nvPr/>
          </p:nvSpPr>
          <p:spPr>
            <a:xfrm rot="-1917689">
              <a:off x="5622252" y="2299690"/>
              <a:ext cx="34186" cy="45750"/>
            </a:xfrm>
            <a:custGeom>
              <a:avLst/>
              <a:gdLst>
                <a:gd name="connsiteX0" fmla="*/ 34149 w 34186"/>
                <a:gd name="connsiteY0" fmla="*/ 13146 h 45750"/>
                <a:gd name="connsiteX1" fmla="*/ -38 w 34186"/>
                <a:gd name="connsiteY1" fmla="*/ 1660 h 45750"/>
                <a:gd name="connsiteX2" fmla="*/ 20169 w 34186"/>
                <a:gd name="connsiteY2" fmla="*/ 45647 h 45750"/>
                <a:gd name="connsiteX3" fmla="*/ 34149 w 34186"/>
                <a:gd name="connsiteY3" fmla="*/ 13146 h 4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86" h="45750">
                  <a:moveTo>
                    <a:pt x="34149" y="13146"/>
                  </a:moveTo>
                  <a:cubicBezTo>
                    <a:pt x="22443" y="7789"/>
                    <a:pt x="9109" y="-4701"/>
                    <a:pt x="-38" y="1660"/>
                  </a:cubicBezTo>
                  <a:cubicBezTo>
                    <a:pt x="10169" y="15567"/>
                    <a:pt x="11125" y="31534"/>
                    <a:pt x="20169" y="45647"/>
                  </a:cubicBezTo>
                  <a:cubicBezTo>
                    <a:pt x="26836" y="34367"/>
                    <a:pt x="31668" y="23473"/>
                    <a:pt x="34149" y="1314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96" name="Freeform 295">
              <a:extLst>
                <a:ext uri="{FF2B5EF4-FFF2-40B4-BE49-F238E27FC236}">
                  <a16:creationId xmlns:a16="http://schemas.microsoft.com/office/drawing/2014/main" id="{E3F35464-A96E-184C-B6BB-DBFE50D12105}"/>
                </a:ext>
              </a:extLst>
            </p:cNvPr>
            <p:cNvSpPr/>
            <p:nvPr/>
          </p:nvSpPr>
          <p:spPr>
            <a:xfrm rot="-1917689">
              <a:off x="5598406" y="2289163"/>
              <a:ext cx="41249" cy="96910"/>
            </a:xfrm>
            <a:custGeom>
              <a:avLst/>
              <a:gdLst>
                <a:gd name="connsiteX0" fmla="*/ -38 w 41249"/>
                <a:gd name="connsiteY0" fmla="*/ -103 h 96910"/>
                <a:gd name="connsiteX1" fmla="*/ 38103 w 41249"/>
                <a:gd name="connsiteY1" fmla="*/ 96807 h 96910"/>
                <a:gd name="connsiteX2" fmla="*/ -38 w 41249"/>
                <a:gd name="connsiteY2" fmla="*/ -103 h 96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249" h="96910">
                  <a:moveTo>
                    <a:pt x="-38" y="-103"/>
                  </a:moveTo>
                  <a:cubicBezTo>
                    <a:pt x="7404" y="33325"/>
                    <a:pt x="22934" y="65028"/>
                    <a:pt x="38103" y="96807"/>
                  </a:cubicBezTo>
                  <a:cubicBezTo>
                    <a:pt x="48103" y="59542"/>
                    <a:pt x="33606" y="27634"/>
                    <a:pt x="-38" y="-10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97" name="Freeform 296">
              <a:extLst>
                <a:ext uri="{FF2B5EF4-FFF2-40B4-BE49-F238E27FC236}">
                  <a16:creationId xmlns:a16="http://schemas.microsoft.com/office/drawing/2014/main" id="{532663D3-E44A-1344-B2F9-EF80BD168405}"/>
                </a:ext>
              </a:extLst>
            </p:cNvPr>
            <p:cNvSpPr/>
            <p:nvPr/>
          </p:nvSpPr>
          <p:spPr>
            <a:xfrm rot="-1917689">
              <a:off x="5583680" y="2288598"/>
              <a:ext cx="58657" cy="140407"/>
            </a:xfrm>
            <a:custGeom>
              <a:avLst/>
              <a:gdLst>
                <a:gd name="connsiteX0" fmla="*/ 50067 w 58657"/>
                <a:gd name="connsiteY0" fmla="*/ 140305 h 140407"/>
                <a:gd name="connsiteX1" fmla="*/ 58620 w 58657"/>
                <a:gd name="connsiteY1" fmla="*/ 121608 h 140407"/>
                <a:gd name="connsiteX2" fmla="*/ 8696 w 58657"/>
                <a:gd name="connsiteY2" fmla="*/ -103 h 140407"/>
                <a:gd name="connsiteX3" fmla="*/ -38 w 58657"/>
                <a:gd name="connsiteY3" fmla="*/ 8087 h 140407"/>
                <a:gd name="connsiteX4" fmla="*/ 50067 w 58657"/>
                <a:gd name="connsiteY4" fmla="*/ 140305 h 140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657" h="140407">
                  <a:moveTo>
                    <a:pt x="50067" y="140305"/>
                  </a:moveTo>
                  <a:cubicBezTo>
                    <a:pt x="52987" y="134099"/>
                    <a:pt x="52134" y="128639"/>
                    <a:pt x="58620" y="121608"/>
                  </a:cubicBezTo>
                  <a:cubicBezTo>
                    <a:pt x="42082" y="81021"/>
                    <a:pt x="28749" y="39712"/>
                    <a:pt x="8696" y="-103"/>
                  </a:cubicBezTo>
                  <a:cubicBezTo>
                    <a:pt x="5802" y="2653"/>
                    <a:pt x="2236" y="2318"/>
                    <a:pt x="-38" y="8087"/>
                  </a:cubicBezTo>
                  <a:cubicBezTo>
                    <a:pt x="13193" y="52949"/>
                    <a:pt x="34692" y="95906"/>
                    <a:pt x="50067" y="1403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98" name="Freeform 297">
              <a:extLst>
                <a:ext uri="{FF2B5EF4-FFF2-40B4-BE49-F238E27FC236}">
                  <a16:creationId xmlns:a16="http://schemas.microsoft.com/office/drawing/2014/main" id="{6004ABB6-0089-2440-9562-0A4EA1BCC4FD}"/>
                </a:ext>
              </a:extLst>
            </p:cNvPr>
            <p:cNvSpPr/>
            <p:nvPr/>
          </p:nvSpPr>
          <p:spPr>
            <a:xfrm rot="-1917689">
              <a:off x="5715833" y="2310043"/>
              <a:ext cx="70828" cy="68150"/>
            </a:xfrm>
            <a:custGeom>
              <a:avLst/>
              <a:gdLst>
                <a:gd name="connsiteX0" fmla="*/ 35494 w 70828"/>
                <a:gd name="connsiteY0" fmla="*/ -106 h 68150"/>
                <a:gd name="connsiteX1" fmla="*/ -37 w 70828"/>
                <a:gd name="connsiteY1" fmla="*/ 49702 h 68150"/>
                <a:gd name="connsiteX2" fmla="*/ 58569 w 70828"/>
                <a:gd name="connsiteY2" fmla="*/ 66441 h 68150"/>
                <a:gd name="connsiteX3" fmla="*/ 70792 w 70828"/>
                <a:gd name="connsiteY3" fmla="*/ 25931 h 68150"/>
                <a:gd name="connsiteX4" fmla="*/ 35494 w 70828"/>
                <a:gd name="connsiteY4" fmla="*/ -106 h 6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828" h="68150">
                  <a:moveTo>
                    <a:pt x="35494" y="-106"/>
                  </a:moveTo>
                  <a:cubicBezTo>
                    <a:pt x="23245" y="13389"/>
                    <a:pt x="4666" y="32292"/>
                    <a:pt x="-37" y="49702"/>
                  </a:cubicBezTo>
                  <a:cubicBezTo>
                    <a:pt x="12651" y="57428"/>
                    <a:pt x="42316" y="73086"/>
                    <a:pt x="58569" y="66441"/>
                  </a:cubicBezTo>
                  <a:cubicBezTo>
                    <a:pt x="63014" y="52818"/>
                    <a:pt x="68854" y="38937"/>
                    <a:pt x="70792" y="25931"/>
                  </a:cubicBezTo>
                  <a:cubicBezTo>
                    <a:pt x="65055" y="16634"/>
                    <a:pt x="49602" y="616"/>
                    <a:pt x="35494" y="-10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99" name="Freeform 298">
              <a:extLst>
                <a:ext uri="{FF2B5EF4-FFF2-40B4-BE49-F238E27FC236}">
                  <a16:creationId xmlns:a16="http://schemas.microsoft.com/office/drawing/2014/main" id="{A1E5F318-8562-8C43-9376-081D04BF2E7D}"/>
                </a:ext>
              </a:extLst>
            </p:cNvPr>
            <p:cNvSpPr/>
            <p:nvPr/>
          </p:nvSpPr>
          <p:spPr>
            <a:xfrm rot="-1917689">
              <a:off x="5556386" y="2306445"/>
              <a:ext cx="89847" cy="172863"/>
            </a:xfrm>
            <a:custGeom>
              <a:avLst/>
              <a:gdLst>
                <a:gd name="connsiteX0" fmla="*/ 34718 w 89847"/>
                <a:gd name="connsiteY0" fmla="*/ 47754 h 172863"/>
                <a:gd name="connsiteX1" fmla="*/ 47897 w 89847"/>
                <a:gd name="connsiteY1" fmla="*/ 59601 h 172863"/>
                <a:gd name="connsiteX2" fmla="*/ 34718 w 89847"/>
                <a:gd name="connsiteY2" fmla="*/ 47754 h 172863"/>
                <a:gd name="connsiteX3" fmla="*/ -37 w 89847"/>
                <a:gd name="connsiteY3" fmla="*/ 4771 h 172863"/>
                <a:gd name="connsiteX4" fmla="*/ 78983 w 89847"/>
                <a:gd name="connsiteY4" fmla="*/ 172761 h 172863"/>
                <a:gd name="connsiteX5" fmla="*/ 89810 w 89847"/>
                <a:gd name="connsiteY5" fmla="*/ 145153 h 172863"/>
                <a:gd name="connsiteX6" fmla="*/ 30584 w 89847"/>
                <a:gd name="connsiteY6" fmla="*/ 187 h 172863"/>
                <a:gd name="connsiteX7" fmla="*/ -37 w 89847"/>
                <a:gd name="connsiteY7" fmla="*/ 4771 h 172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847" h="172863">
                  <a:moveTo>
                    <a:pt x="34718" y="47754"/>
                  </a:moveTo>
                  <a:cubicBezTo>
                    <a:pt x="43272" y="45642"/>
                    <a:pt x="45882" y="54167"/>
                    <a:pt x="47897" y="59601"/>
                  </a:cubicBezTo>
                  <a:cubicBezTo>
                    <a:pt x="45339" y="63283"/>
                    <a:pt x="26140" y="53265"/>
                    <a:pt x="34718" y="47754"/>
                  </a:cubicBezTo>
                  <a:close/>
                  <a:moveTo>
                    <a:pt x="-37" y="4771"/>
                  </a:moveTo>
                  <a:cubicBezTo>
                    <a:pt x="28439" y="60296"/>
                    <a:pt x="52419" y="116799"/>
                    <a:pt x="78983" y="172761"/>
                  </a:cubicBezTo>
                  <a:cubicBezTo>
                    <a:pt x="86167" y="162820"/>
                    <a:pt x="85392" y="154554"/>
                    <a:pt x="89810" y="145153"/>
                  </a:cubicBezTo>
                  <a:cubicBezTo>
                    <a:pt x="68983" y="97072"/>
                    <a:pt x="55830" y="47342"/>
                    <a:pt x="30584" y="187"/>
                  </a:cubicBezTo>
                  <a:cubicBezTo>
                    <a:pt x="20868" y="4076"/>
                    <a:pt x="8284" y="-5350"/>
                    <a:pt x="-37" y="477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00" name="Freeform 299">
              <a:extLst>
                <a:ext uri="{FF2B5EF4-FFF2-40B4-BE49-F238E27FC236}">
                  <a16:creationId xmlns:a16="http://schemas.microsoft.com/office/drawing/2014/main" id="{CC78BFCF-F0A5-3D41-9DEB-7EEEE1FA49EF}"/>
                </a:ext>
              </a:extLst>
            </p:cNvPr>
            <p:cNvSpPr/>
            <p:nvPr/>
          </p:nvSpPr>
          <p:spPr>
            <a:xfrm rot="-1917689">
              <a:off x="5751954" y="2396151"/>
              <a:ext cx="22043" cy="49781"/>
            </a:xfrm>
            <a:custGeom>
              <a:avLst/>
              <a:gdLst>
                <a:gd name="connsiteX0" fmla="*/ 22008 w 22043"/>
                <a:gd name="connsiteY0" fmla="*/ 20472 h 49781"/>
                <a:gd name="connsiteX1" fmla="*/ 587 w 22043"/>
                <a:gd name="connsiteY1" fmla="*/ -105 h 49781"/>
                <a:gd name="connsiteX2" fmla="*/ 13610 w 22043"/>
                <a:gd name="connsiteY2" fmla="*/ 49676 h 49781"/>
                <a:gd name="connsiteX3" fmla="*/ 22008 w 22043"/>
                <a:gd name="connsiteY3" fmla="*/ 20472 h 49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043" h="49781">
                  <a:moveTo>
                    <a:pt x="22008" y="20472"/>
                  </a:moveTo>
                  <a:cubicBezTo>
                    <a:pt x="13843" y="13801"/>
                    <a:pt x="13042" y="5586"/>
                    <a:pt x="587" y="-105"/>
                  </a:cubicBezTo>
                  <a:cubicBezTo>
                    <a:pt x="-2979" y="18231"/>
                    <a:pt x="9786" y="32936"/>
                    <a:pt x="13610" y="49676"/>
                  </a:cubicBezTo>
                  <a:cubicBezTo>
                    <a:pt x="20561" y="39040"/>
                    <a:pt x="16117" y="30876"/>
                    <a:pt x="22008" y="2047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01" name="Freeform 300">
              <a:extLst>
                <a:ext uri="{FF2B5EF4-FFF2-40B4-BE49-F238E27FC236}">
                  <a16:creationId xmlns:a16="http://schemas.microsoft.com/office/drawing/2014/main" id="{6D863F39-3A4E-B741-984B-7D5497227C7E}"/>
                </a:ext>
              </a:extLst>
            </p:cNvPr>
            <p:cNvSpPr/>
            <p:nvPr/>
          </p:nvSpPr>
          <p:spPr>
            <a:xfrm rot="-1917689">
              <a:off x="5751957" y="2410671"/>
              <a:ext cx="19656" cy="63353"/>
            </a:xfrm>
            <a:custGeom>
              <a:avLst/>
              <a:gdLst>
                <a:gd name="connsiteX0" fmla="*/ 19523 w 19656"/>
                <a:gd name="connsiteY0" fmla="*/ 63248 h 63353"/>
                <a:gd name="connsiteX1" fmla="*/ 1357 w 19656"/>
                <a:gd name="connsiteY1" fmla="*/ -105 h 63353"/>
                <a:gd name="connsiteX2" fmla="*/ 19523 w 19656"/>
                <a:gd name="connsiteY2" fmla="*/ 63248 h 63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56" h="63353">
                  <a:moveTo>
                    <a:pt x="19523" y="63248"/>
                  </a:moveTo>
                  <a:cubicBezTo>
                    <a:pt x="20738" y="40533"/>
                    <a:pt x="10402" y="20343"/>
                    <a:pt x="1357" y="-105"/>
                  </a:cubicBezTo>
                  <a:cubicBezTo>
                    <a:pt x="-4922" y="23665"/>
                    <a:pt x="11616" y="42568"/>
                    <a:pt x="19523" y="6324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02" name="Freeform 301">
              <a:extLst>
                <a:ext uri="{FF2B5EF4-FFF2-40B4-BE49-F238E27FC236}">
                  <a16:creationId xmlns:a16="http://schemas.microsoft.com/office/drawing/2014/main" id="{6EA22B7D-8501-3E41-8BCD-1D2188CA30DC}"/>
                </a:ext>
              </a:extLst>
            </p:cNvPr>
            <p:cNvSpPr/>
            <p:nvPr/>
          </p:nvSpPr>
          <p:spPr>
            <a:xfrm rot="-1917689">
              <a:off x="5746692" y="2429871"/>
              <a:ext cx="35126" cy="90909"/>
            </a:xfrm>
            <a:custGeom>
              <a:avLst/>
              <a:gdLst>
                <a:gd name="connsiteX0" fmla="*/ 10974 w 35126"/>
                <a:gd name="connsiteY0" fmla="*/ -105 h 90909"/>
                <a:gd name="connsiteX1" fmla="*/ -34 w 35126"/>
                <a:gd name="connsiteY1" fmla="*/ 17047 h 90909"/>
                <a:gd name="connsiteX2" fmla="*/ 28830 w 35126"/>
                <a:gd name="connsiteY2" fmla="*/ 90805 h 90909"/>
                <a:gd name="connsiteX3" fmla="*/ 10974 w 35126"/>
                <a:gd name="connsiteY3" fmla="*/ -105 h 90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26" h="90909">
                  <a:moveTo>
                    <a:pt x="10974" y="-105"/>
                  </a:moveTo>
                  <a:cubicBezTo>
                    <a:pt x="7330" y="5612"/>
                    <a:pt x="3661" y="11355"/>
                    <a:pt x="-34" y="17047"/>
                  </a:cubicBezTo>
                  <a:cubicBezTo>
                    <a:pt x="12421" y="41023"/>
                    <a:pt x="15987" y="66931"/>
                    <a:pt x="28830" y="90805"/>
                  </a:cubicBezTo>
                  <a:cubicBezTo>
                    <a:pt x="46970" y="55265"/>
                    <a:pt x="20922" y="29383"/>
                    <a:pt x="10974" y="-1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03" name="Freeform 302">
              <a:extLst>
                <a:ext uri="{FF2B5EF4-FFF2-40B4-BE49-F238E27FC236}">
                  <a16:creationId xmlns:a16="http://schemas.microsoft.com/office/drawing/2014/main" id="{DE1C6541-2CE1-B049-AC00-C9D0B555167C}"/>
                </a:ext>
              </a:extLst>
            </p:cNvPr>
            <p:cNvSpPr/>
            <p:nvPr/>
          </p:nvSpPr>
          <p:spPr>
            <a:xfrm rot="-1917689">
              <a:off x="5743303" y="2458407"/>
              <a:ext cx="37823" cy="94051"/>
            </a:xfrm>
            <a:custGeom>
              <a:avLst/>
              <a:gdLst>
                <a:gd name="connsiteX0" fmla="*/ 11905 w 37823"/>
                <a:gd name="connsiteY0" fmla="*/ -105 h 94051"/>
                <a:gd name="connsiteX1" fmla="*/ -34 w 37823"/>
                <a:gd name="connsiteY1" fmla="*/ 13081 h 94051"/>
                <a:gd name="connsiteX2" fmla="*/ 34644 w 37823"/>
                <a:gd name="connsiteY2" fmla="*/ 93947 h 94051"/>
                <a:gd name="connsiteX3" fmla="*/ 11905 w 37823"/>
                <a:gd name="connsiteY3" fmla="*/ -105 h 94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23" h="94051">
                  <a:moveTo>
                    <a:pt x="11905" y="-105"/>
                  </a:moveTo>
                  <a:cubicBezTo>
                    <a:pt x="8804" y="8548"/>
                    <a:pt x="3610" y="7286"/>
                    <a:pt x="-34" y="13081"/>
                  </a:cubicBezTo>
                  <a:cubicBezTo>
                    <a:pt x="12473" y="39839"/>
                    <a:pt x="20923" y="67472"/>
                    <a:pt x="34644" y="93947"/>
                  </a:cubicBezTo>
                  <a:cubicBezTo>
                    <a:pt x="46944" y="58278"/>
                    <a:pt x="19734" y="31237"/>
                    <a:pt x="11905" y="-1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04" name="Freeform 303">
              <a:extLst>
                <a:ext uri="{FF2B5EF4-FFF2-40B4-BE49-F238E27FC236}">
                  <a16:creationId xmlns:a16="http://schemas.microsoft.com/office/drawing/2014/main" id="{637AF06D-A6AB-F741-BA68-E5781301D203}"/>
                </a:ext>
              </a:extLst>
            </p:cNvPr>
            <p:cNvSpPr/>
            <p:nvPr/>
          </p:nvSpPr>
          <p:spPr>
            <a:xfrm rot="-1917689">
              <a:off x="5747722" y="2484533"/>
              <a:ext cx="35820" cy="95313"/>
            </a:xfrm>
            <a:custGeom>
              <a:avLst/>
              <a:gdLst>
                <a:gd name="connsiteX0" fmla="*/ 35653 w 35820"/>
                <a:gd name="connsiteY0" fmla="*/ 95209 h 95313"/>
                <a:gd name="connsiteX1" fmla="*/ -33 w 35820"/>
                <a:gd name="connsiteY1" fmla="*/ -105 h 95313"/>
                <a:gd name="connsiteX2" fmla="*/ 35653 w 35820"/>
                <a:gd name="connsiteY2" fmla="*/ 95209 h 95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20" h="95313">
                  <a:moveTo>
                    <a:pt x="35653" y="95209"/>
                  </a:moveTo>
                  <a:cubicBezTo>
                    <a:pt x="37720" y="61703"/>
                    <a:pt x="15471" y="22584"/>
                    <a:pt x="-33" y="-105"/>
                  </a:cubicBezTo>
                  <a:cubicBezTo>
                    <a:pt x="2938" y="33581"/>
                    <a:pt x="24386" y="63326"/>
                    <a:pt x="35653" y="9520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05" name="Freeform 304">
              <a:extLst>
                <a:ext uri="{FF2B5EF4-FFF2-40B4-BE49-F238E27FC236}">
                  <a16:creationId xmlns:a16="http://schemas.microsoft.com/office/drawing/2014/main" id="{979F2134-0F41-F841-B800-211B7CDEC9CC}"/>
                </a:ext>
              </a:extLst>
            </p:cNvPr>
            <p:cNvSpPr/>
            <p:nvPr/>
          </p:nvSpPr>
          <p:spPr>
            <a:xfrm rot="-1917689">
              <a:off x="5862367" y="2500713"/>
              <a:ext cx="61319" cy="150941"/>
            </a:xfrm>
            <a:custGeom>
              <a:avLst/>
              <a:gdLst>
                <a:gd name="connsiteX0" fmla="*/ 51856 w 61319"/>
                <a:gd name="connsiteY0" fmla="*/ 150834 h 150941"/>
                <a:gd name="connsiteX1" fmla="*/ 61288 w 61319"/>
                <a:gd name="connsiteY1" fmla="*/ 136181 h 150941"/>
                <a:gd name="connsiteX2" fmla="*/ 10279 w 61319"/>
                <a:gd name="connsiteY2" fmla="*/ -107 h 150941"/>
                <a:gd name="connsiteX3" fmla="*/ -31 w 61319"/>
                <a:gd name="connsiteY3" fmla="*/ 10581 h 150941"/>
                <a:gd name="connsiteX4" fmla="*/ 39169 w 61319"/>
                <a:gd name="connsiteY4" fmla="*/ 122042 h 150941"/>
                <a:gd name="connsiteX5" fmla="*/ 51856 w 61319"/>
                <a:gd name="connsiteY5" fmla="*/ 150834 h 15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319" h="150941">
                  <a:moveTo>
                    <a:pt x="51856" y="150834"/>
                  </a:moveTo>
                  <a:cubicBezTo>
                    <a:pt x="55009" y="145941"/>
                    <a:pt x="58135" y="141074"/>
                    <a:pt x="61288" y="136181"/>
                  </a:cubicBezTo>
                  <a:cubicBezTo>
                    <a:pt x="45241" y="91885"/>
                    <a:pt x="33380" y="35690"/>
                    <a:pt x="10279" y="-107"/>
                  </a:cubicBezTo>
                  <a:cubicBezTo>
                    <a:pt x="7462" y="6099"/>
                    <a:pt x="3870" y="9036"/>
                    <a:pt x="-31" y="10581"/>
                  </a:cubicBezTo>
                  <a:cubicBezTo>
                    <a:pt x="10021" y="45348"/>
                    <a:pt x="27850" y="87893"/>
                    <a:pt x="39169" y="122042"/>
                  </a:cubicBezTo>
                  <a:cubicBezTo>
                    <a:pt x="42786" y="132781"/>
                    <a:pt x="40538" y="150139"/>
                    <a:pt x="51856" y="15083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06" name="Freeform 305">
              <a:extLst>
                <a:ext uri="{FF2B5EF4-FFF2-40B4-BE49-F238E27FC236}">
                  <a16:creationId xmlns:a16="http://schemas.microsoft.com/office/drawing/2014/main" id="{15CA6917-EFFA-ED49-A27F-71FF872621F2}"/>
                </a:ext>
              </a:extLst>
            </p:cNvPr>
            <p:cNvSpPr/>
            <p:nvPr/>
          </p:nvSpPr>
          <p:spPr>
            <a:xfrm rot="-1917689">
              <a:off x="5861367" y="2525953"/>
              <a:ext cx="55246" cy="155628"/>
            </a:xfrm>
            <a:custGeom>
              <a:avLst/>
              <a:gdLst>
                <a:gd name="connsiteX0" fmla="*/ 6274 w 55246"/>
                <a:gd name="connsiteY0" fmla="*/ -107 h 155628"/>
                <a:gd name="connsiteX1" fmla="*/ -31 w 55246"/>
                <a:gd name="connsiteY1" fmla="*/ 9705 h 155628"/>
                <a:gd name="connsiteX2" fmla="*/ 55216 w 55246"/>
                <a:gd name="connsiteY2" fmla="*/ 155521 h 155628"/>
                <a:gd name="connsiteX3" fmla="*/ 6274 w 55246"/>
                <a:gd name="connsiteY3" fmla="*/ -107 h 155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6" h="155628">
                  <a:moveTo>
                    <a:pt x="6274" y="-107"/>
                  </a:moveTo>
                  <a:cubicBezTo>
                    <a:pt x="4155" y="3138"/>
                    <a:pt x="2062" y="6409"/>
                    <a:pt x="-31" y="9705"/>
                  </a:cubicBezTo>
                  <a:cubicBezTo>
                    <a:pt x="21003" y="57710"/>
                    <a:pt x="36714" y="106899"/>
                    <a:pt x="55216" y="155521"/>
                  </a:cubicBezTo>
                  <a:cubicBezTo>
                    <a:pt x="47929" y="101645"/>
                    <a:pt x="25189" y="51168"/>
                    <a:pt x="6274" y="-10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07" name="Freeform 306">
              <a:extLst>
                <a:ext uri="{FF2B5EF4-FFF2-40B4-BE49-F238E27FC236}">
                  <a16:creationId xmlns:a16="http://schemas.microsoft.com/office/drawing/2014/main" id="{C218F4C1-FB46-7648-9C68-891383B1AF05}"/>
                </a:ext>
              </a:extLst>
            </p:cNvPr>
            <p:cNvSpPr/>
            <p:nvPr/>
          </p:nvSpPr>
          <p:spPr>
            <a:xfrm rot="-1917689">
              <a:off x="6008260" y="2610868"/>
              <a:ext cx="57402" cy="175200"/>
            </a:xfrm>
            <a:custGeom>
              <a:avLst/>
              <a:gdLst>
                <a:gd name="connsiteX0" fmla="*/ 35348 w 57402"/>
                <a:gd name="connsiteY0" fmla="*/ 62420 h 175200"/>
                <a:gd name="connsiteX1" fmla="*/ 22427 w 57402"/>
                <a:gd name="connsiteY1" fmla="*/ 61055 h 175200"/>
                <a:gd name="connsiteX2" fmla="*/ 13280 w 57402"/>
                <a:gd name="connsiteY2" fmla="*/ -109 h 175200"/>
                <a:gd name="connsiteX3" fmla="*/ -28 w 57402"/>
                <a:gd name="connsiteY3" fmla="*/ 25927 h 175200"/>
                <a:gd name="connsiteX4" fmla="*/ 49586 w 57402"/>
                <a:gd name="connsiteY4" fmla="*/ 175092 h 175200"/>
                <a:gd name="connsiteX5" fmla="*/ 35348 w 57402"/>
                <a:gd name="connsiteY5" fmla="*/ 62420 h 17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02" h="175200">
                  <a:moveTo>
                    <a:pt x="35348" y="62420"/>
                  </a:moveTo>
                  <a:cubicBezTo>
                    <a:pt x="29456" y="54308"/>
                    <a:pt x="28422" y="69142"/>
                    <a:pt x="22427" y="61055"/>
                  </a:cubicBezTo>
                  <a:cubicBezTo>
                    <a:pt x="29921" y="38392"/>
                    <a:pt x="19404" y="19644"/>
                    <a:pt x="13280" y="-109"/>
                  </a:cubicBezTo>
                  <a:cubicBezTo>
                    <a:pt x="4313" y="9548"/>
                    <a:pt x="7052" y="16630"/>
                    <a:pt x="-28" y="25927"/>
                  </a:cubicBezTo>
                  <a:cubicBezTo>
                    <a:pt x="19869" y="74910"/>
                    <a:pt x="31110" y="125799"/>
                    <a:pt x="49586" y="175092"/>
                  </a:cubicBezTo>
                  <a:cubicBezTo>
                    <a:pt x="73411" y="131311"/>
                    <a:pt x="34934" y="101128"/>
                    <a:pt x="35348" y="6242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08" name="Freeform 307">
              <a:extLst>
                <a:ext uri="{FF2B5EF4-FFF2-40B4-BE49-F238E27FC236}">
                  <a16:creationId xmlns:a16="http://schemas.microsoft.com/office/drawing/2014/main" id="{C7B1986F-FBE5-0B47-BB16-9BE79027A006}"/>
                </a:ext>
              </a:extLst>
            </p:cNvPr>
            <p:cNvSpPr/>
            <p:nvPr/>
          </p:nvSpPr>
          <p:spPr>
            <a:xfrm rot="-1917689">
              <a:off x="5424791" y="2640998"/>
              <a:ext cx="138453" cy="219110"/>
            </a:xfrm>
            <a:custGeom>
              <a:avLst/>
              <a:gdLst>
                <a:gd name="connsiteX0" fmla="*/ 71005 w 138453"/>
                <a:gd name="connsiteY0" fmla="*/ 128875 h 219110"/>
                <a:gd name="connsiteX1" fmla="*/ 92608 w 138453"/>
                <a:gd name="connsiteY1" fmla="*/ 111543 h 219110"/>
                <a:gd name="connsiteX2" fmla="*/ 71005 w 138453"/>
                <a:gd name="connsiteY2" fmla="*/ 128875 h 219110"/>
                <a:gd name="connsiteX3" fmla="*/ 138423 w 138453"/>
                <a:gd name="connsiteY3" fmla="*/ 137348 h 219110"/>
                <a:gd name="connsiteX4" fmla="*/ 63873 w 138453"/>
                <a:gd name="connsiteY4" fmla="*/ -98 h 219110"/>
                <a:gd name="connsiteX5" fmla="*/ -30 w 138453"/>
                <a:gd name="connsiteY5" fmla="*/ 93851 h 219110"/>
                <a:gd name="connsiteX6" fmla="*/ 21572 w 138453"/>
                <a:gd name="connsiteY6" fmla="*/ 124858 h 219110"/>
                <a:gd name="connsiteX7" fmla="*/ 44493 w 138453"/>
                <a:gd name="connsiteY7" fmla="*/ 94598 h 219110"/>
                <a:gd name="connsiteX8" fmla="*/ 24906 w 138453"/>
                <a:gd name="connsiteY8" fmla="*/ 130472 h 219110"/>
                <a:gd name="connsiteX9" fmla="*/ 82349 w 138453"/>
                <a:gd name="connsiteY9" fmla="*/ 219013 h 219110"/>
                <a:gd name="connsiteX10" fmla="*/ 138423 w 138453"/>
                <a:gd name="connsiteY10" fmla="*/ 137348 h 219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8453" h="219110">
                  <a:moveTo>
                    <a:pt x="71005" y="128875"/>
                  </a:moveTo>
                  <a:cubicBezTo>
                    <a:pt x="77414" y="119398"/>
                    <a:pt x="85166" y="116308"/>
                    <a:pt x="92608" y="111543"/>
                  </a:cubicBezTo>
                  <a:cubicBezTo>
                    <a:pt x="93125" y="114557"/>
                    <a:pt x="80024" y="137297"/>
                    <a:pt x="71005" y="128875"/>
                  </a:cubicBezTo>
                  <a:close/>
                  <a:moveTo>
                    <a:pt x="138423" y="137348"/>
                  </a:moveTo>
                  <a:cubicBezTo>
                    <a:pt x="112764" y="91687"/>
                    <a:pt x="94029" y="44533"/>
                    <a:pt x="63873" y="-98"/>
                  </a:cubicBezTo>
                  <a:cubicBezTo>
                    <a:pt x="41651" y="27046"/>
                    <a:pt x="21004" y="61221"/>
                    <a:pt x="-30" y="93851"/>
                  </a:cubicBezTo>
                  <a:cubicBezTo>
                    <a:pt x="6998" y="104255"/>
                    <a:pt x="13097" y="114788"/>
                    <a:pt x="21572" y="124858"/>
                  </a:cubicBezTo>
                  <a:cubicBezTo>
                    <a:pt x="29480" y="116050"/>
                    <a:pt x="35139" y="96761"/>
                    <a:pt x="44493" y="94598"/>
                  </a:cubicBezTo>
                  <a:cubicBezTo>
                    <a:pt x="35733" y="107088"/>
                    <a:pt x="28834" y="119115"/>
                    <a:pt x="24906" y="130472"/>
                  </a:cubicBezTo>
                  <a:cubicBezTo>
                    <a:pt x="43433" y="160114"/>
                    <a:pt x="58860" y="190452"/>
                    <a:pt x="82349" y="219013"/>
                  </a:cubicBezTo>
                  <a:cubicBezTo>
                    <a:pt x="100877" y="191096"/>
                    <a:pt x="118578" y="159445"/>
                    <a:pt x="138423" y="13734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09" name="Freeform 308">
              <a:extLst>
                <a:ext uri="{FF2B5EF4-FFF2-40B4-BE49-F238E27FC236}">
                  <a16:creationId xmlns:a16="http://schemas.microsoft.com/office/drawing/2014/main" id="{3151CC21-A636-7847-AE72-965DA4A49D42}"/>
                </a:ext>
              </a:extLst>
            </p:cNvPr>
            <p:cNvSpPr/>
            <p:nvPr/>
          </p:nvSpPr>
          <p:spPr>
            <a:xfrm rot="-1917689">
              <a:off x="5981341" y="2688688"/>
              <a:ext cx="49573" cy="111667"/>
            </a:xfrm>
            <a:custGeom>
              <a:avLst/>
              <a:gdLst>
                <a:gd name="connsiteX0" fmla="*/ 49547 w 49573"/>
                <a:gd name="connsiteY0" fmla="*/ 42308 h 111667"/>
                <a:gd name="connsiteX1" fmla="*/ 31794 w 49573"/>
                <a:gd name="connsiteY1" fmla="*/ -108 h 111667"/>
                <a:gd name="connsiteX2" fmla="*/ 11949 w 49573"/>
                <a:gd name="connsiteY2" fmla="*/ 111559 h 111667"/>
                <a:gd name="connsiteX3" fmla="*/ 49547 w 49573"/>
                <a:gd name="connsiteY3" fmla="*/ 42308 h 111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573" h="111667">
                  <a:moveTo>
                    <a:pt x="49547" y="42308"/>
                  </a:moveTo>
                  <a:cubicBezTo>
                    <a:pt x="42260" y="28478"/>
                    <a:pt x="42828" y="12897"/>
                    <a:pt x="31794" y="-108"/>
                  </a:cubicBezTo>
                  <a:cubicBezTo>
                    <a:pt x="13344" y="39732"/>
                    <a:pt x="-17019" y="82045"/>
                    <a:pt x="11949" y="111559"/>
                  </a:cubicBezTo>
                  <a:cubicBezTo>
                    <a:pt x="24765" y="88381"/>
                    <a:pt x="31975" y="66490"/>
                    <a:pt x="49547" y="4230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10" name="Freeform 309">
              <a:extLst>
                <a:ext uri="{FF2B5EF4-FFF2-40B4-BE49-F238E27FC236}">
                  <a16:creationId xmlns:a16="http://schemas.microsoft.com/office/drawing/2014/main" id="{A4B73F41-B7B8-6149-AF63-6362389E0205}"/>
                </a:ext>
              </a:extLst>
            </p:cNvPr>
            <p:cNvSpPr/>
            <p:nvPr/>
          </p:nvSpPr>
          <p:spPr>
            <a:xfrm rot="-1917689">
              <a:off x="5652202" y="2687059"/>
              <a:ext cx="234605" cy="458927"/>
            </a:xfrm>
            <a:custGeom>
              <a:avLst/>
              <a:gdLst>
                <a:gd name="connsiteX0" fmla="*/ 234581 w 234605"/>
                <a:gd name="connsiteY0" fmla="*/ 392020 h 458927"/>
                <a:gd name="connsiteX1" fmla="*/ 53542 w 234605"/>
                <a:gd name="connsiteY1" fmla="*/ -103 h 458927"/>
                <a:gd name="connsiteX2" fmla="*/ -25 w 234605"/>
                <a:gd name="connsiteY2" fmla="*/ 83133 h 458927"/>
                <a:gd name="connsiteX3" fmla="*/ 198533 w 234605"/>
                <a:gd name="connsiteY3" fmla="*/ 458824 h 458927"/>
                <a:gd name="connsiteX4" fmla="*/ 234581 w 234605"/>
                <a:gd name="connsiteY4" fmla="*/ 392020 h 45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605" h="458927">
                  <a:moveTo>
                    <a:pt x="234581" y="392020"/>
                  </a:moveTo>
                  <a:cubicBezTo>
                    <a:pt x="180367" y="259930"/>
                    <a:pt x="121270" y="129000"/>
                    <a:pt x="53542" y="-103"/>
                  </a:cubicBezTo>
                  <a:cubicBezTo>
                    <a:pt x="35660" y="27659"/>
                    <a:pt x="17831" y="55396"/>
                    <a:pt x="-25" y="83133"/>
                  </a:cubicBezTo>
                  <a:cubicBezTo>
                    <a:pt x="73724" y="206775"/>
                    <a:pt x="133338" y="333379"/>
                    <a:pt x="198533" y="458824"/>
                  </a:cubicBezTo>
                  <a:cubicBezTo>
                    <a:pt x="208895" y="436882"/>
                    <a:pt x="219748" y="414863"/>
                    <a:pt x="234581" y="39202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11" name="Freeform 310">
              <a:extLst>
                <a:ext uri="{FF2B5EF4-FFF2-40B4-BE49-F238E27FC236}">
                  <a16:creationId xmlns:a16="http://schemas.microsoft.com/office/drawing/2014/main" id="{42B5C852-85FA-F24B-BBC0-302DEE421944}"/>
                </a:ext>
              </a:extLst>
            </p:cNvPr>
            <p:cNvSpPr/>
            <p:nvPr/>
          </p:nvSpPr>
          <p:spPr>
            <a:xfrm rot="-1917689">
              <a:off x="5423845" y="2777213"/>
              <a:ext cx="40440" cy="60468"/>
            </a:xfrm>
            <a:custGeom>
              <a:avLst/>
              <a:gdLst>
                <a:gd name="connsiteX0" fmla="*/ 40411 w 40440"/>
                <a:gd name="connsiteY0" fmla="*/ 30988 h 60468"/>
                <a:gd name="connsiteX1" fmla="*/ 18860 w 40440"/>
                <a:gd name="connsiteY1" fmla="*/ -97 h 60468"/>
                <a:gd name="connsiteX2" fmla="*/ -29 w 40440"/>
                <a:gd name="connsiteY2" fmla="*/ 29262 h 60468"/>
                <a:gd name="connsiteX3" fmla="*/ 21547 w 40440"/>
                <a:gd name="connsiteY3" fmla="*/ 60372 h 60468"/>
                <a:gd name="connsiteX4" fmla="*/ 40411 w 40440"/>
                <a:gd name="connsiteY4" fmla="*/ 30988 h 60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40" h="60468">
                  <a:moveTo>
                    <a:pt x="40411" y="30988"/>
                  </a:moveTo>
                  <a:cubicBezTo>
                    <a:pt x="29971" y="21356"/>
                    <a:pt x="29351" y="9561"/>
                    <a:pt x="18860" y="-97"/>
                  </a:cubicBezTo>
                  <a:cubicBezTo>
                    <a:pt x="12555" y="9741"/>
                    <a:pt x="6276" y="19502"/>
                    <a:pt x="-29" y="29262"/>
                  </a:cubicBezTo>
                  <a:cubicBezTo>
                    <a:pt x="6973" y="39667"/>
                    <a:pt x="13072" y="50277"/>
                    <a:pt x="21547" y="60372"/>
                  </a:cubicBezTo>
                  <a:cubicBezTo>
                    <a:pt x="27827" y="50560"/>
                    <a:pt x="34132" y="40774"/>
                    <a:pt x="40411" y="3098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12" name="Freeform 311">
              <a:extLst>
                <a:ext uri="{FF2B5EF4-FFF2-40B4-BE49-F238E27FC236}">
                  <a16:creationId xmlns:a16="http://schemas.microsoft.com/office/drawing/2014/main" id="{967CD766-09FF-B940-A040-1A7FCEA25B64}"/>
                </a:ext>
              </a:extLst>
            </p:cNvPr>
            <p:cNvSpPr/>
            <p:nvPr/>
          </p:nvSpPr>
          <p:spPr>
            <a:xfrm rot="-1917689">
              <a:off x="5477106" y="2781773"/>
              <a:ext cx="74782" cy="117899"/>
            </a:xfrm>
            <a:custGeom>
              <a:avLst/>
              <a:gdLst>
                <a:gd name="connsiteX0" fmla="*/ 74754 w 74782"/>
                <a:gd name="connsiteY0" fmla="*/ 90863 h 117899"/>
                <a:gd name="connsiteX1" fmla="*/ 18861 w 74782"/>
                <a:gd name="connsiteY1" fmla="*/ -98 h 117899"/>
                <a:gd name="connsiteX2" fmla="*/ -28 w 74782"/>
                <a:gd name="connsiteY2" fmla="*/ 29261 h 117899"/>
                <a:gd name="connsiteX3" fmla="*/ 57415 w 74782"/>
                <a:gd name="connsiteY3" fmla="*/ 117802 h 117899"/>
                <a:gd name="connsiteX4" fmla="*/ 74754 w 74782"/>
                <a:gd name="connsiteY4" fmla="*/ 90863 h 117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782" h="117899">
                  <a:moveTo>
                    <a:pt x="74754" y="90863"/>
                  </a:moveTo>
                  <a:cubicBezTo>
                    <a:pt x="57622" y="60243"/>
                    <a:pt x="36407" y="30446"/>
                    <a:pt x="18861" y="-98"/>
                  </a:cubicBezTo>
                  <a:cubicBezTo>
                    <a:pt x="12582" y="9689"/>
                    <a:pt x="6277" y="19501"/>
                    <a:pt x="-28" y="29261"/>
                  </a:cubicBezTo>
                  <a:cubicBezTo>
                    <a:pt x="20593" y="58440"/>
                    <a:pt x="34340" y="89164"/>
                    <a:pt x="57415" y="117802"/>
                  </a:cubicBezTo>
                  <a:cubicBezTo>
                    <a:pt x="63178" y="108839"/>
                    <a:pt x="68940" y="99851"/>
                    <a:pt x="74754" y="9086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13" name="Freeform 312">
              <a:extLst>
                <a:ext uri="{FF2B5EF4-FFF2-40B4-BE49-F238E27FC236}">
                  <a16:creationId xmlns:a16="http://schemas.microsoft.com/office/drawing/2014/main" id="{CF16A309-2E60-1045-A63D-69174E05128B}"/>
                </a:ext>
              </a:extLst>
            </p:cNvPr>
            <p:cNvSpPr/>
            <p:nvPr/>
          </p:nvSpPr>
          <p:spPr>
            <a:xfrm rot="-1917689">
              <a:off x="5437816" y="2932768"/>
              <a:ext cx="98633" cy="162993"/>
            </a:xfrm>
            <a:custGeom>
              <a:avLst/>
              <a:gdLst>
                <a:gd name="connsiteX0" fmla="*/ 26720 w 98633"/>
                <a:gd name="connsiteY0" fmla="*/ -96 h 162993"/>
                <a:gd name="connsiteX1" fmla="*/ -25 w 98633"/>
                <a:gd name="connsiteY1" fmla="*/ 41521 h 162993"/>
                <a:gd name="connsiteX2" fmla="*/ 70933 w 98633"/>
                <a:gd name="connsiteY2" fmla="*/ 162897 h 162993"/>
                <a:gd name="connsiteX3" fmla="*/ 98608 w 98633"/>
                <a:gd name="connsiteY3" fmla="*/ 125272 h 162993"/>
                <a:gd name="connsiteX4" fmla="*/ 26720 w 98633"/>
                <a:gd name="connsiteY4" fmla="*/ -96 h 162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633" h="162993">
                  <a:moveTo>
                    <a:pt x="26720" y="-96"/>
                  </a:moveTo>
                  <a:cubicBezTo>
                    <a:pt x="17831" y="13759"/>
                    <a:pt x="8890" y="27640"/>
                    <a:pt x="-25" y="41521"/>
                  </a:cubicBezTo>
                  <a:cubicBezTo>
                    <a:pt x="22508" y="82212"/>
                    <a:pt x="45299" y="122825"/>
                    <a:pt x="70933" y="162897"/>
                  </a:cubicBezTo>
                  <a:cubicBezTo>
                    <a:pt x="79305" y="146209"/>
                    <a:pt x="90262" y="141934"/>
                    <a:pt x="98608" y="125272"/>
                  </a:cubicBezTo>
                  <a:cubicBezTo>
                    <a:pt x="73130" y="83757"/>
                    <a:pt x="53232" y="41109"/>
                    <a:pt x="26720" y="-9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14" name="Freeform 313">
              <a:extLst>
                <a:ext uri="{FF2B5EF4-FFF2-40B4-BE49-F238E27FC236}">
                  <a16:creationId xmlns:a16="http://schemas.microsoft.com/office/drawing/2014/main" id="{3C066FEE-A891-1542-A37E-8C54DF350A10}"/>
                </a:ext>
              </a:extLst>
            </p:cNvPr>
            <p:cNvSpPr/>
            <p:nvPr/>
          </p:nvSpPr>
          <p:spPr>
            <a:xfrm rot="-1917689">
              <a:off x="5363617" y="3012543"/>
              <a:ext cx="220677" cy="318982"/>
            </a:xfrm>
            <a:custGeom>
              <a:avLst/>
              <a:gdLst>
                <a:gd name="connsiteX0" fmla="*/ 147605 w 220677"/>
                <a:gd name="connsiteY0" fmla="*/ 70186 h 318982"/>
                <a:gd name="connsiteX1" fmla="*/ 141791 w 220677"/>
                <a:gd name="connsiteY1" fmla="*/ 63001 h 318982"/>
                <a:gd name="connsiteX2" fmla="*/ 151274 w 220677"/>
                <a:gd name="connsiteY2" fmla="*/ 48322 h 318982"/>
                <a:gd name="connsiteX3" fmla="*/ 160422 w 220677"/>
                <a:gd name="connsiteY3" fmla="*/ 61095 h 318982"/>
                <a:gd name="connsiteX4" fmla="*/ 147605 w 220677"/>
                <a:gd name="connsiteY4" fmla="*/ 70186 h 318982"/>
                <a:gd name="connsiteX5" fmla="*/ 164091 w 220677"/>
                <a:gd name="connsiteY5" fmla="*/ 87596 h 318982"/>
                <a:gd name="connsiteX6" fmla="*/ 200862 w 220677"/>
                <a:gd name="connsiteY6" fmla="*/ 149069 h 318982"/>
                <a:gd name="connsiteX7" fmla="*/ 171275 w 220677"/>
                <a:gd name="connsiteY7" fmla="*/ 81853 h 318982"/>
                <a:gd name="connsiteX8" fmla="*/ 209622 w 220677"/>
                <a:gd name="connsiteY8" fmla="*/ 140880 h 318982"/>
                <a:gd name="connsiteX9" fmla="*/ 220656 w 220677"/>
                <a:gd name="connsiteY9" fmla="*/ 123754 h 318982"/>
                <a:gd name="connsiteX10" fmla="*/ 151274 w 220677"/>
                <a:gd name="connsiteY10" fmla="*/ -95 h 318982"/>
                <a:gd name="connsiteX11" fmla="*/ 142153 w 220677"/>
                <a:gd name="connsiteY11" fmla="*/ 35625 h 318982"/>
                <a:gd name="connsiteX12" fmla="*/ 126028 w 220677"/>
                <a:gd name="connsiteY12" fmla="*/ 39102 h 318982"/>
                <a:gd name="connsiteX13" fmla="*/ -22 w 220677"/>
                <a:gd name="connsiteY13" fmla="*/ 186541 h 318982"/>
                <a:gd name="connsiteX14" fmla="*/ 31194 w 220677"/>
                <a:gd name="connsiteY14" fmla="*/ 213376 h 318982"/>
                <a:gd name="connsiteX15" fmla="*/ 88146 w 220677"/>
                <a:gd name="connsiteY15" fmla="*/ 318888 h 318982"/>
                <a:gd name="connsiteX16" fmla="*/ 112074 w 220677"/>
                <a:gd name="connsiteY16" fmla="*/ 254736 h 318982"/>
                <a:gd name="connsiteX17" fmla="*/ 190526 w 220677"/>
                <a:gd name="connsiteY17" fmla="*/ 159757 h 318982"/>
                <a:gd name="connsiteX18" fmla="*/ 164091 w 220677"/>
                <a:gd name="connsiteY18" fmla="*/ 87596 h 318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0677" h="318982">
                  <a:moveTo>
                    <a:pt x="147605" y="70186"/>
                  </a:moveTo>
                  <a:cubicBezTo>
                    <a:pt x="146494" y="67611"/>
                    <a:pt x="145254" y="65062"/>
                    <a:pt x="141791" y="63001"/>
                  </a:cubicBezTo>
                  <a:cubicBezTo>
                    <a:pt x="144969" y="58134"/>
                    <a:pt x="148096" y="53215"/>
                    <a:pt x="151274" y="48322"/>
                  </a:cubicBezTo>
                  <a:cubicBezTo>
                    <a:pt x="157683" y="51850"/>
                    <a:pt x="156417" y="57026"/>
                    <a:pt x="160422" y="61095"/>
                  </a:cubicBezTo>
                  <a:cubicBezTo>
                    <a:pt x="155822" y="62692"/>
                    <a:pt x="152205" y="68564"/>
                    <a:pt x="147605" y="70186"/>
                  </a:cubicBezTo>
                  <a:close/>
                  <a:moveTo>
                    <a:pt x="164091" y="87596"/>
                  </a:moveTo>
                  <a:cubicBezTo>
                    <a:pt x="178950" y="104954"/>
                    <a:pt x="184764" y="146005"/>
                    <a:pt x="200862" y="149069"/>
                  </a:cubicBezTo>
                  <a:cubicBezTo>
                    <a:pt x="195384" y="127102"/>
                    <a:pt x="167864" y="98747"/>
                    <a:pt x="171275" y="81853"/>
                  </a:cubicBezTo>
                  <a:cubicBezTo>
                    <a:pt x="186650" y="99777"/>
                    <a:pt x="192077" y="130372"/>
                    <a:pt x="209622" y="140880"/>
                  </a:cubicBezTo>
                  <a:cubicBezTo>
                    <a:pt x="213292" y="135163"/>
                    <a:pt x="216961" y="129471"/>
                    <a:pt x="220656" y="123754"/>
                  </a:cubicBezTo>
                  <a:cubicBezTo>
                    <a:pt x="197193" y="82574"/>
                    <a:pt x="176185" y="40827"/>
                    <a:pt x="151274" y="-95"/>
                  </a:cubicBezTo>
                  <a:cubicBezTo>
                    <a:pt x="140912" y="13374"/>
                    <a:pt x="133083" y="26328"/>
                    <a:pt x="142153" y="35625"/>
                  </a:cubicBezTo>
                  <a:cubicBezTo>
                    <a:pt x="133625" y="42193"/>
                    <a:pt x="131377" y="32097"/>
                    <a:pt x="126028" y="39102"/>
                  </a:cubicBezTo>
                  <a:cubicBezTo>
                    <a:pt x="85381" y="94524"/>
                    <a:pt x="39902" y="127977"/>
                    <a:pt x="-22" y="186541"/>
                  </a:cubicBezTo>
                  <a:cubicBezTo>
                    <a:pt x="4449" y="196816"/>
                    <a:pt x="17291" y="205238"/>
                    <a:pt x="31194" y="213376"/>
                  </a:cubicBezTo>
                  <a:cubicBezTo>
                    <a:pt x="13984" y="255251"/>
                    <a:pt x="37654" y="298697"/>
                    <a:pt x="88146" y="318888"/>
                  </a:cubicBezTo>
                  <a:cubicBezTo>
                    <a:pt x="117966" y="311986"/>
                    <a:pt x="119284" y="272686"/>
                    <a:pt x="112074" y="254736"/>
                  </a:cubicBezTo>
                  <a:cubicBezTo>
                    <a:pt x="135357" y="229060"/>
                    <a:pt x="162954" y="191923"/>
                    <a:pt x="190526" y="159757"/>
                  </a:cubicBezTo>
                  <a:cubicBezTo>
                    <a:pt x="182076" y="135626"/>
                    <a:pt x="157760" y="114998"/>
                    <a:pt x="164091" y="8759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15" name="Freeform 314">
              <a:extLst>
                <a:ext uri="{FF2B5EF4-FFF2-40B4-BE49-F238E27FC236}">
                  <a16:creationId xmlns:a16="http://schemas.microsoft.com/office/drawing/2014/main" id="{B5BBFB73-F7E8-C740-99A7-D9F2E3495EDF}"/>
                </a:ext>
              </a:extLst>
            </p:cNvPr>
            <p:cNvSpPr/>
            <p:nvPr/>
          </p:nvSpPr>
          <p:spPr>
            <a:xfrm rot="-1917689">
              <a:off x="5606714" y="3094781"/>
              <a:ext cx="66332" cy="106362"/>
            </a:xfrm>
            <a:custGeom>
              <a:avLst/>
              <a:gdLst>
                <a:gd name="connsiteX0" fmla="*/ 66311 w 66332"/>
                <a:gd name="connsiteY0" fmla="*/ 106263 h 106362"/>
                <a:gd name="connsiteX1" fmla="*/ 13468 w 66332"/>
                <a:gd name="connsiteY1" fmla="*/ -99 h 106362"/>
                <a:gd name="connsiteX2" fmla="*/ -21 w 66332"/>
                <a:gd name="connsiteY2" fmla="*/ 15457 h 106362"/>
                <a:gd name="connsiteX3" fmla="*/ 66311 w 66332"/>
                <a:gd name="connsiteY3" fmla="*/ 106263 h 10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332" h="106362">
                  <a:moveTo>
                    <a:pt x="66311" y="106263"/>
                  </a:moveTo>
                  <a:cubicBezTo>
                    <a:pt x="48171" y="70904"/>
                    <a:pt x="35122" y="34514"/>
                    <a:pt x="13468" y="-99"/>
                  </a:cubicBezTo>
                  <a:cubicBezTo>
                    <a:pt x="9617" y="8374"/>
                    <a:pt x="3493" y="5748"/>
                    <a:pt x="-21" y="15457"/>
                  </a:cubicBezTo>
                  <a:cubicBezTo>
                    <a:pt x="16956" y="45459"/>
                    <a:pt x="17654" y="90168"/>
                    <a:pt x="66311" y="10626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16" name="Freeform 315">
              <a:extLst>
                <a:ext uri="{FF2B5EF4-FFF2-40B4-BE49-F238E27FC236}">
                  <a16:creationId xmlns:a16="http://schemas.microsoft.com/office/drawing/2014/main" id="{C2026878-8BE4-5441-8251-89BEE39C0E62}"/>
                </a:ext>
              </a:extLst>
            </p:cNvPr>
            <p:cNvSpPr/>
            <p:nvPr/>
          </p:nvSpPr>
          <p:spPr>
            <a:xfrm rot="-1917689">
              <a:off x="5603413" y="3133769"/>
              <a:ext cx="28480" cy="52691"/>
            </a:xfrm>
            <a:custGeom>
              <a:avLst/>
              <a:gdLst>
                <a:gd name="connsiteX0" fmla="*/ 34 w 28480"/>
                <a:gd name="connsiteY0" fmla="*/ -98 h 52691"/>
                <a:gd name="connsiteX1" fmla="*/ 28459 w 28480"/>
                <a:gd name="connsiteY1" fmla="*/ 52594 h 52691"/>
                <a:gd name="connsiteX2" fmla="*/ 34 w 28480"/>
                <a:gd name="connsiteY2" fmla="*/ -98 h 52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80" h="52691">
                  <a:moveTo>
                    <a:pt x="34" y="-98"/>
                  </a:moveTo>
                  <a:cubicBezTo>
                    <a:pt x="-947" y="18342"/>
                    <a:pt x="11198" y="45074"/>
                    <a:pt x="28459" y="52594"/>
                  </a:cubicBezTo>
                  <a:cubicBezTo>
                    <a:pt x="19286" y="34952"/>
                    <a:pt x="15074" y="16204"/>
                    <a:pt x="34" y="-9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17" name="Freeform 316">
              <a:extLst>
                <a:ext uri="{FF2B5EF4-FFF2-40B4-BE49-F238E27FC236}">
                  <a16:creationId xmlns:a16="http://schemas.microsoft.com/office/drawing/2014/main" id="{ED434CD9-D114-BB44-8A18-AFF6CEC2E4C4}"/>
                </a:ext>
              </a:extLst>
            </p:cNvPr>
            <p:cNvSpPr/>
            <p:nvPr/>
          </p:nvSpPr>
          <p:spPr>
            <a:xfrm rot="-1917689">
              <a:off x="5588774" y="3158973"/>
              <a:ext cx="16528" cy="18719"/>
            </a:xfrm>
            <a:custGeom>
              <a:avLst/>
              <a:gdLst>
                <a:gd name="connsiteX0" fmla="*/ 16507 w 16528"/>
                <a:gd name="connsiteY0" fmla="*/ 18239 h 18719"/>
                <a:gd name="connsiteX1" fmla="*/ 4000 w 16528"/>
                <a:gd name="connsiteY1" fmla="*/ -98 h 18719"/>
                <a:gd name="connsiteX2" fmla="*/ 16507 w 16528"/>
                <a:gd name="connsiteY2" fmla="*/ 18239 h 18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28" h="18719">
                  <a:moveTo>
                    <a:pt x="16507" y="18239"/>
                  </a:moveTo>
                  <a:cubicBezTo>
                    <a:pt x="8341" y="13011"/>
                    <a:pt x="13251" y="4925"/>
                    <a:pt x="4000" y="-98"/>
                  </a:cubicBezTo>
                  <a:cubicBezTo>
                    <a:pt x="-7705" y="8247"/>
                    <a:pt x="9143" y="20995"/>
                    <a:pt x="16507" y="1823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18" name="Freeform 317">
              <a:extLst>
                <a:ext uri="{FF2B5EF4-FFF2-40B4-BE49-F238E27FC236}">
                  <a16:creationId xmlns:a16="http://schemas.microsoft.com/office/drawing/2014/main" id="{AD067BED-0F2C-C548-80DC-A341076077B3}"/>
                </a:ext>
              </a:extLst>
            </p:cNvPr>
            <p:cNvSpPr/>
            <p:nvPr/>
          </p:nvSpPr>
          <p:spPr>
            <a:xfrm rot="-1917689">
              <a:off x="5588974" y="3169080"/>
              <a:ext cx="58916" cy="54803"/>
            </a:xfrm>
            <a:custGeom>
              <a:avLst/>
              <a:gdLst>
                <a:gd name="connsiteX0" fmla="*/ -20 w 58916"/>
                <a:gd name="connsiteY0" fmla="*/ 17003 h 54803"/>
                <a:gd name="connsiteX1" fmla="*/ 58896 w 58916"/>
                <a:gd name="connsiteY1" fmla="*/ 54705 h 54803"/>
                <a:gd name="connsiteX2" fmla="*/ 10988 w 58916"/>
                <a:gd name="connsiteY2" fmla="*/ -98 h 54803"/>
                <a:gd name="connsiteX3" fmla="*/ -20 w 58916"/>
                <a:gd name="connsiteY3" fmla="*/ 17003 h 54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916" h="54803">
                  <a:moveTo>
                    <a:pt x="-20" y="17003"/>
                  </a:moveTo>
                  <a:cubicBezTo>
                    <a:pt x="23805" y="27278"/>
                    <a:pt x="37707" y="50868"/>
                    <a:pt x="58896" y="54705"/>
                  </a:cubicBezTo>
                  <a:cubicBezTo>
                    <a:pt x="50705" y="34772"/>
                    <a:pt x="31428" y="17182"/>
                    <a:pt x="10988" y="-98"/>
                  </a:cubicBezTo>
                  <a:cubicBezTo>
                    <a:pt x="7318" y="5619"/>
                    <a:pt x="3623" y="11311"/>
                    <a:pt x="-20" y="1700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19" name="Freeform 318">
              <a:extLst>
                <a:ext uri="{FF2B5EF4-FFF2-40B4-BE49-F238E27FC236}">
                  <a16:creationId xmlns:a16="http://schemas.microsoft.com/office/drawing/2014/main" id="{5FF1DE05-1848-354D-B008-E017798CB454}"/>
                </a:ext>
              </a:extLst>
            </p:cNvPr>
            <p:cNvSpPr/>
            <p:nvPr/>
          </p:nvSpPr>
          <p:spPr>
            <a:xfrm rot="-1917689">
              <a:off x="5676546" y="3175694"/>
              <a:ext cx="31877" cy="25378"/>
            </a:xfrm>
            <a:custGeom>
              <a:avLst/>
              <a:gdLst>
                <a:gd name="connsiteX0" fmla="*/ 22100 w 31877"/>
                <a:gd name="connsiteY0" fmla="*/ 15108 h 25378"/>
                <a:gd name="connsiteX1" fmla="*/ 6466 w 31877"/>
                <a:gd name="connsiteY1" fmla="*/ 1613 h 25378"/>
                <a:gd name="connsiteX2" fmla="*/ -20 w 31877"/>
                <a:gd name="connsiteY2" fmla="*/ 969 h 25378"/>
                <a:gd name="connsiteX3" fmla="*/ 22100 w 31877"/>
                <a:gd name="connsiteY3" fmla="*/ 15108 h 25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877" h="25378">
                  <a:moveTo>
                    <a:pt x="22100" y="15108"/>
                  </a:moveTo>
                  <a:cubicBezTo>
                    <a:pt x="15356" y="9159"/>
                    <a:pt x="24942" y="9365"/>
                    <a:pt x="6466" y="1613"/>
                  </a:cubicBezTo>
                  <a:cubicBezTo>
                    <a:pt x="5407" y="1175"/>
                    <a:pt x="84" y="-1580"/>
                    <a:pt x="-20" y="969"/>
                  </a:cubicBezTo>
                  <a:cubicBezTo>
                    <a:pt x="-200" y="6403"/>
                    <a:pt x="53264" y="42535"/>
                    <a:pt x="22100" y="1510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20" name="Freeform 319">
              <a:extLst>
                <a:ext uri="{FF2B5EF4-FFF2-40B4-BE49-F238E27FC236}">
                  <a16:creationId xmlns:a16="http://schemas.microsoft.com/office/drawing/2014/main" id="{AA3796C8-38E6-104B-AAA9-326FA45F4623}"/>
                </a:ext>
              </a:extLst>
            </p:cNvPr>
            <p:cNvSpPr/>
            <p:nvPr/>
          </p:nvSpPr>
          <p:spPr>
            <a:xfrm rot="-1917689">
              <a:off x="5889555" y="3182606"/>
              <a:ext cx="68763" cy="47308"/>
            </a:xfrm>
            <a:custGeom>
              <a:avLst/>
              <a:gdLst>
                <a:gd name="connsiteX0" fmla="*/ 68255 w 68763"/>
                <a:gd name="connsiteY0" fmla="*/ 29383 h 47308"/>
                <a:gd name="connsiteX1" fmla="*/ 527 w 68763"/>
                <a:gd name="connsiteY1" fmla="*/ -104 h 47308"/>
                <a:gd name="connsiteX2" fmla="*/ 63733 w 68763"/>
                <a:gd name="connsiteY2" fmla="*/ 47205 h 47308"/>
                <a:gd name="connsiteX3" fmla="*/ 68255 w 68763"/>
                <a:gd name="connsiteY3" fmla="*/ 29383 h 47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63" h="47308">
                  <a:moveTo>
                    <a:pt x="68255" y="29383"/>
                  </a:moveTo>
                  <a:cubicBezTo>
                    <a:pt x="46291" y="22482"/>
                    <a:pt x="23965" y="13468"/>
                    <a:pt x="527" y="-104"/>
                  </a:cubicBezTo>
                  <a:cubicBezTo>
                    <a:pt x="-5700" y="25675"/>
                    <a:pt x="43009" y="39428"/>
                    <a:pt x="63733" y="47205"/>
                  </a:cubicBezTo>
                  <a:cubicBezTo>
                    <a:pt x="67506" y="40741"/>
                    <a:pt x="69806" y="34637"/>
                    <a:pt x="68255" y="2938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21" name="Freeform 320">
              <a:extLst>
                <a:ext uri="{FF2B5EF4-FFF2-40B4-BE49-F238E27FC236}">
                  <a16:creationId xmlns:a16="http://schemas.microsoft.com/office/drawing/2014/main" id="{4E321076-F384-304A-8F16-69AA51045C4A}"/>
                </a:ext>
              </a:extLst>
            </p:cNvPr>
            <p:cNvSpPr/>
            <p:nvPr/>
          </p:nvSpPr>
          <p:spPr>
            <a:xfrm rot="-1917689">
              <a:off x="5823948" y="3192074"/>
              <a:ext cx="22164" cy="12543"/>
            </a:xfrm>
            <a:custGeom>
              <a:avLst/>
              <a:gdLst>
                <a:gd name="connsiteX0" fmla="*/ 22146 w 22164"/>
                <a:gd name="connsiteY0" fmla="*/ 12441 h 12543"/>
                <a:gd name="connsiteX1" fmla="*/ 22146 w 22164"/>
                <a:gd name="connsiteY1" fmla="*/ 12441 h 12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64" h="12543">
                  <a:moveTo>
                    <a:pt x="22146" y="12441"/>
                  </a:moveTo>
                  <a:cubicBezTo>
                    <a:pt x="-8811" y="-11381"/>
                    <a:pt x="-5969" y="4637"/>
                    <a:pt x="22146" y="1244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22" name="Freeform 321">
              <a:extLst>
                <a:ext uri="{FF2B5EF4-FFF2-40B4-BE49-F238E27FC236}">
                  <a16:creationId xmlns:a16="http://schemas.microsoft.com/office/drawing/2014/main" id="{F36B0D02-4BB0-944D-9DE3-7720B10F515C}"/>
                </a:ext>
              </a:extLst>
            </p:cNvPr>
            <p:cNvSpPr/>
            <p:nvPr/>
          </p:nvSpPr>
          <p:spPr>
            <a:xfrm rot="-1917689">
              <a:off x="5675727" y="3196137"/>
              <a:ext cx="14798" cy="13377"/>
            </a:xfrm>
            <a:custGeom>
              <a:avLst/>
              <a:gdLst>
                <a:gd name="connsiteX0" fmla="*/ 14779 w 14798"/>
                <a:gd name="connsiteY0" fmla="*/ 13278 h 13377"/>
                <a:gd name="connsiteX1" fmla="*/ 14779 w 14798"/>
                <a:gd name="connsiteY1" fmla="*/ 13278 h 1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98" h="13377">
                  <a:moveTo>
                    <a:pt x="14779" y="13278"/>
                  </a:moveTo>
                  <a:cubicBezTo>
                    <a:pt x="4365" y="-13969"/>
                    <a:pt x="-12535" y="7973"/>
                    <a:pt x="14779" y="1327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23" name="Freeform 322">
              <a:extLst>
                <a:ext uri="{FF2B5EF4-FFF2-40B4-BE49-F238E27FC236}">
                  <a16:creationId xmlns:a16="http://schemas.microsoft.com/office/drawing/2014/main" id="{E25CB31D-3750-7F44-A671-47201B32A871}"/>
                </a:ext>
              </a:extLst>
            </p:cNvPr>
            <p:cNvSpPr/>
            <p:nvPr/>
          </p:nvSpPr>
          <p:spPr>
            <a:xfrm rot="-1917689">
              <a:off x="5700177" y="3191848"/>
              <a:ext cx="30440" cy="24698"/>
            </a:xfrm>
            <a:custGeom>
              <a:avLst/>
              <a:gdLst>
                <a:gd name="connsiteX0" fmla="*/ 30421 w 30440"/>
                <a:gd name="connsiteY0" fmla="*/ 22769 h 24698"/>
                <a:gd name="connsiteX1" fmla="*/ -20 w 30440"/>
                <a:gd name="connsiteY1" fmla="*/ -100 h 24698"/>
                <a:gd name="connsiteX2" fmla="*/ 30421 w 30440"/>
                <a:gd name="connsiteY2" fmla="*/ 22769 h 24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40" h="24698">
                  <a:moveTo>
                    <a:pt x="30421" y="22769"/>
                  </a:moveTo>
                  <a:cubicBezTo>
                    <a:pt x="26570" y="15146"/>
                    <a:pt x="4012" y="570"/>
                    <a:pt x="-20" y="-100"/>
                  </a:cubicBezTo>
                  <a:cubicBezTo>
                    <a:pt x="4864" y="6647"/>
                    <a:pt x="17836" y="31474"/>
                    <a:pt x="30421" y="2276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24" name="Freeform 323">
              <a:extLst>
                <a:ext uri="{FF2B5EF4-FFF2-40B4-BE49-F238E27FC236}">
                  <a16:creationId xmlns:a16="http://schemas.microsoft.com/office/drawing/2014/main" id="{C0EC44EC-29E3-4344-8475-24DBE392F4EC}"/>
                </a:ext>
              </a:extLst>
            </p:cNvPr>
            <p:cNvSpPr/>
            <p:nvPr/>
          </p:nvSpPr>
          <p:spPr>
            <a:xfrm rot="-1917689">
              <a:off x="5770119" y="3191559"/>
              <a:ext cx="47135" cy="29510"/>
            </a:xfrm>
            <a:custGeom>
              <a:avLst/>
              <a:gdLst>
                <a:gd name="connsiteX0" fmla="*/ 47117 w 47135"/>
                <a:gd name="connsiteY0" fmla="*/ 29152 h 29510"/>
                <a:gd name="connsiteX1" fmla="*/ 2929 w 47135"/>
                <a:gd name="connsiteY1" fmla="*/ 926 h 29510"/>
                <a:gd name="connsiteX2" fmla="*/ 47117 w 47135"/>
                <a:gd name="connsiteY2" fmla="*/ 29152 h 2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135" h="29510">
                  <a:moveTo>
                    <a:pt x="47117" y="29152"/>
                  </a:moveTo>
                  <a:cubicBezTo>
                    <a:pt x="34403" y="21142"/>
                    <a:pt x="4997" y="2085"/>
                    <a:pt x="2929" y="926"/>
                  </a:cubicBezTo>
                  <a:cubicBezTo>
                    <a:pt x="-11179" y="-6929"/>
                    <a:pt x="28951" y="32963"/>
                    <a:pt x="47117" y="2915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25" name="Freeform 324">
              <a:extLst>
                <a:ext uri="{FF2B5EF4-FFF2-40B4-BE49-F238E27FC236}">
                  <a16:creationId xmlns:a16="http://schemas.microsoft.com/office/drawing/2014/main" id="{CECDE070-8503-7649-B4A4-40CA86AFD4B1}"/>
                </a:ext>
              </a:extLst>
            </p:cNvPr>
            <p:cNvSpPr/>
            <p:nvPr/>
          </p:nvSpPr>
          <p:spPr>
            <a:xfrm rot="-1917689">
              <a:off x="5597240" y="3190566"/>
              <a:ext cx="68761" cy="43991"/>
            </a:xfrm>
            <a:custGeom>
              <a:avLst/>
              <a:gdLst>
                <a:gd name="connsiteX0" fmla="*/ -20 w 68761"/>
                <a:gd name="connsiteY0" fmla="*/ -67 h 43991"/>
                <a:gd name="connsiteX1" fmla="*/ 68742 w 68761"/>
                <a:gd name="connsiteY1" fmla="*/ 43894 h 43991"/>
                <a:gd name="connsiteX2" fmla="*/ -20 w 68761"/>
                <a:gd name="connsiteY2" fmla="*/ -67 h 43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761" h="43991">
                  <a:moveTo>
                    <a:pt x="-20" y="-67"/>
                  </a:moveTo>
                  <a:cubicBezTo>
                    <a:pt x="17216" y="14380"/>
                    <a:pt x="47061" y="37352"/>
                    <a:pt x="68742" y="43894"/>
                  </a:cubicBezTo>
                  <a:cubicBezTo>
                    <a:pt x="49000" y="30708"/>
                    <a:pt x="22306" y="-1227"/>
                    <a:pt x="-20" y="-6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26" name="Freeform 325">
              <a:extLst>
                <a:ext uri="{FF2B5EF4-FFF2-40B4-BE49-F238E27FC236}">
                  <a16:creationId xmlns:a16="http://schemas.microsoft.com/office/drawing/2014/main" id="{171AD8D3-9A1D-B545-B5EA-DA9EEA8A9708}"/>
                </a:ext>
              </a:extLst>
            </p:cNvPr>
            <p:cNvSpPr/>
            <p:nvPr/>
          </p:nvSpPr>
          <p:spPr>
            <a:xfrm rot="-1917689">
              <a:off x="5822172" y="3202226"/>
              <a:ext cx="50699" cy="28947"/>
            </a:xfrm>
            <a:custGeom>
              <a:avLst/>
              <a:gdLst>
                <a:gd name="connsiteX0" fmla="*/ -19 w 50699"/>
                <a:gd name="connsiteY0" fmla="*/ -102 h 28947"/>
                <a:gd name="connsiteX1" fmla="*/ 50681 w 50699"/>
                <a:gd name="connsiteY1" fmla="*/ 28845 h 28947"/>
                <a:gd name="connsiteX2" fmla="*/ -19 w 50699"/>
                <a:gd name="connsiteY2" fmla="*/ -102 h 28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699" h="28947">
                  <a:moveTo>
                    <a:pt x="-19" y="-102"/>
                  </a:moveTo>
                  <a:cubicBezTo>
                    <a:pt x="16571" y="8267"/>
                    <a:pt x="35512" y="27196"/>
                    <a:pt x="50681" y="28845"/>
                  </a:cubicBezTo>
                  <a:cubicBezTo>
                    <a:pt x="46133" y="12363"/>
                    <a:pt x="14426" y="1391"/>
                    <a:pt x="-19" y="-10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27" name="Freeform 326">
              <a:extLst>
                <a:ext uri="{FF2B5EF4-FFF2-40B4-BE49-F238E27FC236}">
                  <a16:creationId xmlns:a16="http://schemas.microsoft.com/office/drawing/2014/main" id="{DFDAD561-BDC1-E44F-88C7-A543D76F4315}"/>
                </a:ext>
              </a:extLst>
            </p:cNvPr>
            <p:cNvSpPr/>
            <p:nvPr/>
          </p:nvSpPr>
          <p:spPr>
            <a:xfrm rot="-1917689">
              <a:off x="5919505" y="3210199"/>
              <a:ext cx="48993" cy="55583"/>
            </a:xfrm>
            <a:custGeom>
              <a:avLst/>
              <a:gdLst>
                <a:gd name="connsiteX0" fmla="*/ 48976 w 48993"/>
                <a:gd name="connsiteY0" fmla="*/ 21202 h 55583"/>
                <a:gd name="connsiteX1" fmla="*/ -18 w 48993"/>
                <a:gd name="connsiteY1" fmla="*/ 213 h 55583"/>
                <a:gd name="connsiteX2" fmla="*/ 26908 w 48993"/>
                <a:gd name="connsiteY2" fmla="*/ 55480 h 55583"/>
                <a:gd name="connsiteX3" fmla="*/ 48976 w 48993"/>
                <a:gd name="connsiteY3" fmla="*/ 21202 h 5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993" h="55583">
                  <a:moveTo>
                    <a:pt x="48976" y="21202"/>
                  </a:moveTo>
                  <a:cubicBezTo>
                    <a:pt x="33058" y="16206"/>
                    <a:pt x="14091" y="-2775"/>
                    <a:pt x="-18" y="213"/>
                  </a:cubicBezTo>
                  <a:cubicBezTo>
                    <a:pt x="11869" y="18034"/>
                    <a:pt x="16727" y="37272"/>
                    <a:pt x="26908" y="55480"/>
                  </a:cubicBezTo>
                  <a:cubicBezTo>
                    <a:pt x="34221" y="44071"/>
                    <a:pt x="41611" y="32585"/>
                    <a:pt x="48976" y="2120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28" name="Freeform 327">
              <a:extLst>
                <a:ext uri="{FF2B5EF4-FFF2-40B4-BE49-F238E27FC236}">
                  <a16:creationId xmlns:a16="http://schemas.microsoft.com/office/drawing/2014/main" id="{4EAC297F-7C2B-6F4D-9545-A2FD353C9816}"/>
                </a:ext>
              </a:extLst>
            </p:cNvPr>
            <p:cNvSpPr/>
            <p:nvPr/>
          </p:nvSpPr>
          <p:spPr>
            <a:xfrm rot="-1917689">
              <a:off x="5824356" y="3176492"/>
              <a:ext cx="122384" cy="189725"/>
            </a:xfrm>
            <a:custGeom>
              <a:avLst/>
              <a:gdLst>
                <a:gd name="connsiteX0" fmla="*/ 122363 w 122384"/>
                <a:gd name="connsiteY0" fmla="*/ 143782 h 189725"/>
                <a:gd name="connsiteX1" fmla="*/ 90864 w 122384"/>
                <a:gd name="connsiteY1" fmla="*/ 57971 h 189725"/>
                <a:gd name="connsiteX2" fmla="*/ -17 w 122384"/>
                <a:gd name="connsiteY2" fmla="*/ -103 h 189725"/>
                <a:gd name="connsiteX3" fmla="*/ 85954 w 122384"/>
                <a:gd name="connsiteY3" fmla="*/ 189623 h 189725"/>
                <a:gd name="connsiteX4" fmla="*/ 122363 w 122384"/>
                <a:gd name="connsiteY4" fmla="*/ 143782 h 18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84" h="189725">
                  <a:moveTo>
                    <a:pt x="122363" y="143782"/>
                  </a:moveTo>
                  <a:cubicBezTo>
                    <a:pt x="122699" y="112852"/>
                    <a:pt x="99675" y="86944"/>
                    <a:pt x="90864" y="57971"/>
                  </a:cubicBezTo>
                  <a:cubicBezTo>
                    <a:pt x="56806" y="40819"/>
                    <a:pt x="29544" y="11048"/>
                    <a:pt x="-17" y="-103"/>
                  </a:cubicBezTo>
                  <a:cubicBezTo>
                    <a:pt x="32464" y="62246"/>
                    <a:pt x="54584" y="126913"/>
                    <a:pt x="85954" y="189623"/>
                  </a:cubicBezTo>
                  <a:cubicBezTo>
                    <a:pt x="97660" y="177081"/>
                    <a:pt x="112880" y="135309"/>
                    <a:pt x="122363" y="14378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29" name="Freeform 328">
              <a:extLst>
                <a:ext uri="{FF2B5EF4-FFF2-40B4-BE49-F238E27FC236}">
                  <a16:creationId xmlns:a16="http://schemas.microsoft.com/office/drawing/2014/main" id="{5CD0010D-1075-734B-BBA9-A3241D73C948}"/>
                </a:ext>
              </a:extLst>
            </p:cNvPr>
            <p:cNvSpPr/>
            <p:nvPr/>
          </p:nvSpPr>
          <p:spPr>
            <a:xfrm rot="-1917689">
              <a:off x="5712989" y="3218388"/>
              <a:ext cx="17713" cy="26496"/>
            </a:xfrm>
            <a:custGeom>
              <a:avLst/>
              <a:gdLst>
                <a:gd name="connsiteX0" fmla="*/ -19 w 17713"/>
                <a:gd name="connsiteY0" fmla="*/ -52 h 26496"/>
                <a:gd name="connsiteX1" fmla="*/ 14219 w 17713"/>
                <a:gd name="connsiteY1" fmla="*/ 26397 h 26496"/>
                <a:gd name="connsiteX2" fmla="*/ -19 w 17713"/>
                <a:gd name="connsiteY2" fmla="*/ -52 h 26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13" h="26496">
                  <a:moveTo>
                    <a:pt x="-19" y="-52"/>
                  </a:moveTo>
                  <a:cubicBezTo>
                    <a:pt x="7242" y="8214"/>
                    <a:pt x="9542" y="17589"/>
                    <a:pt x="14219" y="26397"/>
                  </a:cubicBezTo>
                  <a:cubicBezTo>
                    <a:pt x="23703" y="15761"/>
                    <a:pt x="12049" y="-1108"/>
                    <a:pt x="-19" y="-5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30" name="Freeform 329">
              <a:extLst>
                <a:ext uri="{FF2B5EF4-FFF2-40B4-BE49-F238E27FC236}">
                  <a16:creationId xmlns:a16="http://schemas.microsoft.com/office/drawing/2014/main" id="{6F7C92EA-04F7-8F40-AEA2-1B9DA20C1521}"/>
                </a:ext>
              </a:extLst>
            </p:cNvPr>
            <p:cNvSpPr/>
            <p:nvPr/>
          </p:nvSpPr>
          <p:spPr>
            <a:xfrm rot="-1917689">
              <a:off x="5683451" y="1771367"/>
              <a:ext cx="172365" cy="298678"/>
            </a:xfrm>
            <a:custGeom>
              <a:avLst/>
              <a:gdLst>
                <a:gd name="connsiteX0" fmla="*/ 139932 w 172365"/>
                <a:gd name="connsiteY0" fmla="*/ 120665 h 298678"/>
                <a:gd name="connsiteX1" fmla="*/ 109311 w 172365"/>
                <a:gd name="connsiteY1" fmla="*/ 38924 h 298678"/>
                <a:gd name="connsiteX2" fmla="*/ 139932 w 172365"/>
                <a:gd name="connsiteY2" fmla="*/ 120665 h 298678"/>
                <a:gd name="connsiteX3" fmla="*/ 164119 w 172365"/>
                <a:gd name="connsiteY3" fmla="*/ 66995 h 298678"/>
                <a:gd name="connsiteX4" fmla="*/ -46 w 172365"/>
                <a:gd name="connsiteY4" fmla="*/ 31198 h 298678"/>
                <a:gd name="connsiteX5" fmla="*/ 115565 w 172365"/>
                <a:gd name="connsiteY5" fmla="*/ 298570 h 298678"/>
                <a:gd name="connsiteX6" fmla="*/ 132232 w 172365"/>
                <a:gd name="connsiteY6" fmla="*/ 278122 h 298678"/>
                <a:gd name="connsiteX7" fmla="*/ 109182 w 172365"/>
                <a:gd name="connsiteY7" fmla="*/ 211549 h 298678"/>
                <a:gd name="connsiteX8" fmla="*/ 136961 w 172365"/>
                <a:gd name="connsiteY8" fmla="*/ 270731 h 298678"/>
                <a:gd name="connsiteX9" fmla="*/ 164119 w 172365"/>
                <a:gd name="connsiteY9" fmla="*/ 66995 h 29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365" h="298678">
                  <a:moveTo>
                    <a:pt x="139932" y="120665"/>
                  </a:moveTo>
                  <a:cubicBezTo>
                    <a:pt x="135695" y="108767"/>
                    <a:pt x="135953" y="59913"/>
                    <a:pt x="109311" y="38924"/>
                  </a:cubicBezTo>
                  <a:cubicBezTo>
                    <a:pt x="140785" y="53114"/>
                    <a:pt x="138821" y="92826"/>
                    <a:pt x="139932" y="120665"/>
                  </a:cubicBezTo>
                  <a:close/>
                  <a:moveTo>
                    <a:pt x="164119" y="66995"/>
                  </a:moveTo>
                  <a:cubicBezTo>
                    <a:pt x="142465" y="-8179"/>
                    <a:pt x="55382" y="-20309"/>
                    <a:pt x="-46" y="31198"/>
                  </a:cubicBezTo>
                  <a:cubicBezTo>
                    <a:pt x="43366" y="119275"/>
                    <a:pt x="70344" y="210931"/>
                    <a:pt x="115565" y="298570"/>
                  </a:cubicBezTo>
                  <a:cubicBezTo>
                    <a:pt x="120578" y="289196"/>
                    <a:pt x="126263" y="282887"/>
                    <a:pt x="132232" y="278122"/>
                  </a:cubicBezTo>
                  <a:cubicBezTo>
                    <a:pt x="126392" y="255536"/>
                    <a:pt x="113601" y="234419"/>
                    <a:pt x="109182" y="211549"/>
                  </a:cubicBezTo>
                  <a:cubicBezTo>
                    <a:pt x="120113" y="230916"/>
                    <a:pt x="122438" y="252214"/>
                    <a:pt x="136961" y="270731"/>
                  </a:cubicBezTo>
                  <a:cubicBezTo>
                    <a:pt x="173809" y="212502"/>
                    <a:pt x="179985" y="122391"/>
                    <a:pt x="164119" y="6699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31" name="Freeform 330">
              <a:extLst>
                <a:ext uri="{FF2B5EF4-FFF2-40B4-BE49-F238E27FC236}">
                  <a16:creationId xmlns:a16="http://schemas.microsoft.com/office/drawing/2014/main" id="{475C286B-AAF1-4E4B-AC9D-C1E8EEA90A7A}"/>
                </a:ext>
              </a:extLst>
            </p:cNvPr>
            <p:cNvSpPr/>
            <p:nvPr/>
          </p:nvSpPr>
          <p:spPr>
            <a:xfrm rot="-1917689">
              <a:off x="5535033" y="2320352"/>
              <a:ext cx="123646" cy="252255"/>
            </a:xfrm>
            <a:custGeom>
              <a:avLst/>
              <a:gdLst>
                <a:gd name="connsiteX0" fmla="*/ -36 w 123646"/>
                <a:gd name="connsiteY0" fmla="*/ 18364 h 252255"/>
                <a:gd name="connsiteX1" fmla="*/ 95600 w 123646"/>
                <a:gd name="connsiteY1" fmla="*/ 252154 h 252255"/>
                <a:gd name="connsiteX2" fmla="*/ 108882 w 123646"/>
                <a:gd name="connsiteY2" fmla="*/ 177726 h 252255"/>
                <a:gd name="connsiteX3" fmla="*/ 118882 w 123646"/>
                <a:gd name="connsiteY3" fmla="*/ 194466 h 252255"/>
                <a:gd name="connsiteX4" fmla="*/ 123611 w 123646"/>
                <a:gd name="connsiteY4" fmla="*/ 187152 h 252255"/>
                <a:gd name="connsiteX5" fmla="*/ 36037 w 123646"/>
                <a:gd name="connsiteY5" fmla="*/ -102 h 252255"/>
                <a:gd name="connsiteX6" fmla="*/ -36 w 123646"/>
                <a:gd name="connsiteY6" fmla="*/ 18364 h 252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646" h="252255">
                  <a:moveTo>
                    <a:pt x="-36" y="18364"/>
                  </a:moveTo>
                  <a:cubicBezTo>
                    <a:pt x="39190" y="94697"/>
                    <a:pt x="59837" y="175099"/>
                    <a:pt x="95600" y="252154"/>
                  </a:cubicBezTo>
                  <a:cubicBezTo>
                    <a:pt x="109631" y="225293"/>
                    <a:pt x="121285" y="198895"/>
                    <a:pt x="108882" y="177726"/>
                  </a:cubicBezTo>
                  <a:cubicBezTo>
                    <a:pt x="114618" y="182799"/>
                    <a:pt x="111595" y="189830"/>
                    <a:pt x="118882" y="194466"/>
                  </a:cubicBezTo>
                  <a:cubicBezTo>
                    <a:pt x="120458" y="192045"/>
                    <a:pt x="122035" y="189599"/>
                    <a:pt x="123611" y="187152"/>
                  </a:cubicBezTo>
                  <a:cubicBezTo>
                    <a:pt x="96892" y="124210"/>
                    <a:pt x="72059" y="60857"/>
                    <a:pt x="36037" y="-102"/>
                  </a:cubicBezTo>
                  <a:cubicBezTo>
                    <a:pt x="24590" y="8526"/>
                    <a:pt x="10791" y="6491"/>
                    <a:pt x="-36" y="1836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32" name="Freeform 331">
              <a:extLst>
                <a:ext uri="{FF2B5EF4-FFF2-40B4-BE49-F238E27FC236}">
                  <a16:creationId xmlns:a16="http://schemas.microsoft.com/office/drawing/2014/main" id="{6CA7F370-B4D0-564A-80EB-EF963F24CD9C}"/>
                </a:ext>
              </a:extLst>
            </p:cNvPr>
            <p:cNvSpPr/>
            <p:nvPr/>
          </p:nvSpPr>
          <p:spPr>
            <a:xfrm rot="-1917689">
              <a:off x="5853419" y="2498660"/>
              <a:ext cx="12474" cy="47575"/>
            </a:xfrm>
            <a:custGeom>
              <a:avLst/>
              <a:gdLst>
                <a:gd name="connsiteX0" fmla="*/ 10407 w 12474"/>
                <a:gd name="connsiteY0" fmla="*/ 37622 h 47575"/>
                <a:gd name="connsiteX1" fmla="*/ -33 w 12474"/>
                <a:gd name="connsiteY1" fmla="*/ -107 h 47575"/>
                <a:gd name="connsiteX2" fmla="*/ 10407 w 12474"/>
                <a:gd name="connsiteY2" fmla="*/ 37622 h 4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74" h="47575">
                  <a:moveTo>
                    <a:pt x="10407" y="37622"/>
                  </a:moveTo>
                  <a:cubicBezTo>
                    <a:pt x="8598" y="30334"/>
                    <a:pt x="7332" y="15345"/>
                    <a:pt x="-33" y="-107"/>
                  </a:cubicBezTo>
                  <a:cubicBezTo>
                    <a:pt x="794" y="15525"/>
                    <a:pt x="18288" y="69376"/>
                    <a:pt x="10407" y="3762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33" name="Freeform 332">
              <a:extLst>
                <a:ext uri="{FF2B5EF4-FFF2-40B4-BE49-F238E27FC236}">
                  <a16:creationId xmlns:a16="http://schemas.microsoft.com/office/drawing/2014/main" id="{58B0F2AE-40DD-CB48-AC4A-DDCC76B7F0CC}"/>
                </a:ext>
              </a:extLst>
            </p:cNvPr>
            <p:cNvSpPr/>
            <p:nvPr/>
          </p:nvSpPr>
          <p:spPr>
            <a:xfrm rot="-1917689">
              <a:off x="5773209" y="2467034"/>
              <a:ext cx="144009" cy="324571"/>
            </a:xfrm>
            <a:custGeom>
              <a:avLst/>
              <a:gdLst>
                <a:gd name="connsiteX0" fmla="*/ 102375 w 144009"/>
                <a:gd name="connsiteY0" fmla="*/ 234998 h 324571"/>
                <a:gd name="connsiteX1" fmla="*/ 89765 w 144009"/>
                <a:gd name="connsiteY1" fmla="*/ 206154 h 324571"/>
                <a:gd name="connsiteX2" fmla="*/ 99352 w 144009"/>
                <a:gd name="connsiteY2" fmla="*/ 201982 h 324571"/>
                <a:gd name="connsiteX3" fmla="*/ 102375 w 144009"/>
                <a:gd name="connsiteY3" fmla="*/ 234998 h 324571"/>
                <a:gd name="connsiteX4" fmla="*/ 143979 w 144009"/>
                <a:gd name="connsiteY4" fmla="*/ 251223 h 324571"/>
                <a:gd name="connsiteX5" fmla="*/ 114288 w 144009"/>
                <a:gd name="connsiteY5" fmla="*/ 173524 h 324571"/>
                <a:gd name="connsiteX6" fmla="*/ 79791 w 144009"/>
                <a:gd name="connsiteY6" fmla="*/ 103114 h 324571"/>
                <a:gd name="connsiteX7" fmla="*/ 113771 w 144009"/>
                <a:gd name="connsiteY7" fmla="*/ 190470 h 324571"/>
                <a:gd name="connsiteX8" fmla="*/ 31831 w 144009"/>
                <a:gd name="connsiteY8" fmla="*/ -106 h 324571"/>
                <a:gd name="connsiteX9" fmla="*/ -31 w 144009"/>
                <a:gd name="connsiteY9" fmla="*/ 27888 h 324571"/>
                <a:gd name="connsiteX10" fmla="*/ 107259 w 144009"/>
                <a:gd name="connsiteY10" fmla="*/ 324465 h 324571"/>
                <a:gd name="connsiteX11" fmla="*/ 143979 w 144009"/>
                <a:gd name="connsiteY11" fmla="*/ 251223 h 324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4009" h="324571">
                  <a:moveTo>
                    <a:pt x="102375" y="234998"/>
                  </a:moveTo>
                  <a:cubicBezTo>
                    <a:pt x="98396" y="225340"/>
                    <a:pt x="96070" y="215348"/>
                    <a:pt x="89765" y="206154"/>
                  </a:cubicBezTo>
                  <a:cubicBezTo>
                    <a:pt x="92711" y="203553"/>
                    <a:pt x="96484" y="205098"/>
                    <a:pt x="99352" y="201982"/>
                  </a:cubicBezTo>
                  <a:cubicBezTo>
                    <a:pt x="103771" y="212258"/>
                    <a:pt x="105967" y="222997"/>
                    <a:pt x="102375" y="234998"/>
                  </a:cubicBezTo>
                  <a:close/>
                  <a:moveTo>
                    <a:pt x="143979" y="251223"/>
                  </a:moveTo>
                  <a:cubicBezTo>
                    <a:pt x="136381" y="227349"/>
                    <a:pt x="124081" y="199793"/>
                    <a:pt x="114288" y="173524"/>
                  </a:cubicBezTo>
                  <a:cubicBezTo>
                    <a:pt x="105114" y="149007"/>
                    <a:pt x="100721" y="110351"/>
                    <a:pt x="79791" y="103114"/>
                  </a:cubicBezTo>
                  <a:cubicBezTo>
                    <a:pt x="92866" y="131803"/>
                    <a:pt x="105450" y="160673"/>
                    <a:pt x="113771" y="190470"/>
                  </a:cubicBezTo>
                  <a:cubicBezTo>
                    <a:pt x="85760" y="127091"/>
                    <a:pt x="63873" y="62398"/>
                    <a:pt x="31831" y="-106"/>
                  </a:cubicBezTo>
                  <a:cubicBezTo>
                    <a:pt x="21546" y="10891"/>
                    <a:pt x="11546" y="23175"/>
                    <a:pt x="-31" y="27888"/>
                  </a:cubicBezTo>
                  <a:cubicBezTo>
                    <a:pt x="38834" y="126035"/>
                    <a:pt x="71108" y="225701"/>
                    <a:pt x="107259" y="324465"/>
                  </a:cubicBezTo>
                  <a:cubicBezTo>
                    <a:pt x="119585" y="300051"/>
                    <a:pt x="132040" y="275585"/>
                    <a:pt x="143979" y="25122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34" name="Freeform 333">
              <a:extLst>
                <a:ext uri="{FF2B5EF4-FFF2-40B4-BE49-F238E27FC236}">
                  <a16:creationId xmlns:a16="http://schemas.microsoft.com/office/drawing/2014/main" id="{EE4FEFBC-B059-3C42-9924-176809181D37}"/>
                </a:ext>
              </a:extLst>
            </p:cNvPr>
            <p:cNvSpPr/>
            <p:nvPr/>
          </p:nvSpPr>
          <p:spPr>
            <a:xfrm rot="-1917689">
              <a:off x="5991541" y="2671545"/>
              <a:ext cx="16873" cy="38372"/>
            </a:xfrm>
            <a:custGeom>
              <a:avLst/>
              <a:gdLst>
                <a:gd name="connsiteX0" fmla="*/ 16845 w 16873"/>
                <a:gd name="connsiteY0" fmla="*/ 38264 h 38372"/>
                <a:gd name="connsiteX1" fmla="*/ -28 w 16873"/>
                <a:gd name="connsiteY1" fmla="*/ -109 h 38372"/>
                <a:gd name="connsiteX2" fmla="*/ 16845 w 16873"/>
                <a:gd name="connsiteY2" fmla="*/ 38264 h 38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873" h="38372">
                  <a:moveTo>
                    <a:pt x="16845" y="38264"/>
                  </a:moveTo>
                  <a:cubicBezTo>
                    <a:pt x="9610" y="27216"/>
                    <a:pt x="11445" y="3085"/>
                    <a:pt x="-28" y="-109"/>
                  </a:cubicBezTo>
                  <a:cubicBezTo>
                    <a:pt x="6096" y="11223"/>
                    <a:pt x="9248" y="34247"/>
                    <a:pt x="16845" y="3826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35" name="Freeform 334">
              <a:extLst>
                <a:ext uri="{FF2B5EF4-FFF2-40B4-BE49-F238E27FC236}">
                  <a16:creationId xmlns:a16="http://schemas.microsoft.com/office/drawing/2014/main" id="{AA48566D-8C6C-0D4A-B702-BE6C947035CD}"/>
                </a:ext>
              </a:extLst>
            </p:cNvPr>
            <p:cNvSpPr/>
            <p:nvPr/>
          </p:nvSpPr>
          <p:spPr>
            <a:xfrm rot="-1917689">
              <a:off x="5200568" y="2999564"/>
              <a:ext cx="1228017" cy="1141935"/>
            </a:xfrm>
            <a:custGeom>
              <a:avLst/>
              <a:gdLst>
                <a:gd name="connsiteX0" fmla="*/ 629954 w 1228017"/>
                <a:gd name="connsiteY0" fmla="*/ 970395 h 1141935"/>
                <a:gd name="connsiteX1" fmla="*/ 870090 w 1228017"/>
                <a:gd name="connsiteY1" fmla="*/ 591870 h 1141935"/>
                <a:gd name="connsiteX2" fmla="*/ 906783 w 1228017"/>
                <a:gd name="connsiteY2" fmla="*/ 604953 h 1141935"/>
                <a:gd name="connsiteX3" fmla="*/ 629954 w 1228017"/>
                <a:gd name="connsiteY3" fmla="*/ 970395 h 1141935"/>
                <a:gd name="connsiteX4" fmla="*/ 649877 w 1228017"/>
                <a:gd name="connsiteY4" fmla="*/ 858728 h 1141935"/>
                <a:gd name="connsiteX5" fmla="*/ 633391 w 1228017"/>
                <a:gd name="connsiteY5" fmla="*/ 889761 h 1141935"/>
                <a:gd name="connsiteX6" fmla="*/ 649877 w 1228017"/>
                <a:gd name="connsiteY6" fmla="*/ 858728 h 1141935"/>
                <a:gd name="connsiteX7" fmla="*/ 725435 w 1228017"/>
                <a:gd name="connsiteY7" fmla="*/ 741292 h 1141935"/>
                <a:gd name="connsiteX8" fmla="*/ 704297 w 1228017"/>
                <a:gd name="connsiteY8" fmla="*/ 779510 h 1141935"/>
                <a:gd name="connsiteX9" fmla="*/ 725435 w 1228017"/>
                <a:gd name="connsiteY9" fmla="*/ 741292 h 1141935"/>
                <a:gd name="connsiteX10" fmla="*/ 774092 w 1228017"/>
                <a:gd name="connsiteY10" fmla="*/ 654889 h 1141935"/>
                <a:gd name="connsiteX11" fmla="*/ 834817 w 1228017"/>
                <a:gd name="connsiteY11" fmla="*/ 565911 h 1141935"/>
                <a:gd name="connsiteX12" fmla="*/ 749105 w 1228017"/>
                <a:gd name="connsiteY12" fmla="*/ 704516 h 1141935"/>
                <a:gd name="connsiteX13" fmla="*/ 774092 w 1228017"/>
                <a:gd name="connsiteY13" fmla="*/ 654889 h 1141935"/>
                <a:gd name="connsiteX14" fmla="*/ 897636 w 1228017"/>
                <a:gd name="connsiteY14" fmla="*/ 505853 h 1141935"/>
                <a:gd name="connsiteX15" fmla="*/ 945777 w 1228017"/>
                <a:gd name="connsiteY15" fmla="*/ 522799 h 1141935"/>
                <a:gd name="connsiteX16" fmla="*/ 919187 w 1228017"/>
                <a:gd name="connsiteY16" fmla="*/ 574898 h 1141935"/>
                <a:gd name="connsiteX17" fmla="*/ 873216 w 1228017"/>
                <a:gd name="connsiteY17" fmla="*/ 538560 h 1141935"/>
                <a:gd name="connsiteX18" fmla="*/ 897636 w 1228017"/>
                <a:gd name="connsiteY18" fmla="*/ 505853 h 1141935"/>
                <a:gd name="connsiteX19" fmla="*/ 904638 w 1228017"/>
                <a:gd name="connsiteY19" fmla="*/ 759088 h 1141935"/>
                <a:gd name="connsiteX20" fmla="*/ 922675 w 1228017"/>
                <a:gd name="connsiteY20" fmla="*/ 725660 h 1141935"/>
                <a:gd name="connsiteX21" fmla="*/ 904638 w 1228017"/>
                <a:gd name="connsiteY21" fmla="*/ 759088 h 1141935"/>
                <a:gd name="connsiteX22" fmla="*/ 698431 w 1228017"/>
                <a:gd name="connsiteY22" fmla="*/ 1041835 h 1141935"/>
                <a:gd name="connsiteX23" fmla="*/ 736598 w 1228017"/>
                <a:gd name="connsiteY23" fmla="*/ 1004055 h 1141935"/>
                <a:gd name="connsiteX24" fmla="*/ 698431 w 1228017"/>
                <a:gd name="connsiteY24" fmla="*/ 1041835 h 1141935"/>
                <a:gd name="connsiteX25" fmla="*/ 595405 w 1228017"/>
                <a:gd name="connsiteY25" fmla="*/ 937997 h 1141935"/>
                <a:gd name="connsiteX26" fmla="*/ 605535 w 1228017"/>
                <a:gd name="connsiteY26" fmla="*/ 916828 h 1141935"/>
                <a:gd name="connsiteX27" fmla="*/ 595405 w 1228017"/>
                <a:gd name="connsiteY27" fmla="*/ 937997 h 1141935"/>
                <a:gd name="connsiteX28" fmla="*/ 538272 w 1228017"/>
                <a:gd name="connsiteY28" fmla="*/ 638870 h 1141935"/>
                <a:gd name="connsiteX29" fmla="*/ 554706 w 1228017"/>
                <a:gd name="connsiteY29" fmla="*/ 607966 h 1141935"/>
                <a:gd name="connsiteX30" fmla="*/ 538272 w 1228017"/>
                <a:gd name="connsiteY30" fmla="*/ 638870 h 1141935"/>
                <a:gd name="connsiteX31" fmla="*/ 366019 w 1228017"/>
                <a:gd name="connsiteY31" fmla="*/ 1057390 h 1141935"/>
                <a:gd name="connsiteX32" fmla="*/ 388371 w 1228017"/>
                <a:gd name="connsiteY32" fmla="*/ 995659 h 1141935"/>
                <a:gd name="connsiteX33" fmla="*/ 366019 w 1228017"/>
                <a:gd name="connsiteY33" fmla="*/ 1057390 h 1141935"/>
                <a:gd name="connsiteX34" fmla="*/ 545688 w 1228017"/>
                <a:gd name="connsiteY34" fmla="*/ 422541 h 1141935"/>
                <a:gd name="connsiteX35" fmla="*/ 532458 w 1228017"/>
                <a:gd name="connsiteY35" fmla="*/ 448578 h 1141935"/>
                <a:gd name="connsiteX36" fmla="*/ 545688 w 1228017"/>
                <a:gd name="connsiteY36" fmla="*/ 422541 h 1141935"/>
                <a:gd name="connsiteX37" fmla="*/ 667965 w 1228017"/>
                <a:gd name="connsiteY37" fmla="*/ 286459 h 1141935"/>
                <a:gd name="connsiteX38" fmla="*/ 671480 w 1228017"/>
                <a:gd name="connsiteY38" fmla="*/ 302530 h 1141935"/>
                <a:gd name="connsiteX39" fmla="*/ 649050 w 1228017"/>
                <a:gd name="connsiteY39" fmla="*/ 315844 h 1141935"/>
                <a:gd name="connsiteX40" fmla="*/ 667965 w 1228017"/>
                <a:gd name="connsiteY40" fmla="*/ 286459 h 1141935"/>
                <a:gd name="connsiteX41" fmla="*/ 798486 w 1228017"/>
                <a:gd name="connsiteY41" fmla="*/ 977992 h 1141935"/>
                <a:gd name="connsiteX42" fmla="*/ 986449 w 1228017"/>
                <a:gd name="connsiteY42" fmla="*/ 718036 h 1141935"/>
                <a:gd name="connsiteX43" fmla="*/ 943890 w 1228017"/>
                <a:gd name="connsiteY43" fmla="*/ 601064 h 1141935"/>
                <a:gd name="connsiteX44" fmla="*/ 1008827 w 1228017"/>
                <a:gd name="connsiteY44" fmla="*/ 473224 h 1141935"/>
                <a:gd name="connsiteX45" fmla="*/ 1035495 w 1228017"/>
                <a:gd name="connsiteY45" fmla="*/ 469567 h 1141935"/>
                <a:gd name="connsiteX46" fmla="*/ 1228006 w 1228017"/>
                <a:gd name="connsiteY46" fmla="*/ 143476 h 1141935"/>
                <a:gd name="connsiteX47" fmla="*/ 1181700 w 1228017"/>
                <a:gd name="connsiteY47" fmla="*/ -100 h 1141935"/>
                <a:gd name="connsiteX48" fmla="*/ 1067950 w 1228017"/>
                <a:gd name="connsiteY48" fmla="*/ 203585 h 1141935"/>
                <a:gd name="connsiteX49" fmla="*/ 1105419 w 1228017"/>
                <a:gd name="connsiteY49" fmla="*/ 307011 h 1141935"/>
                <a:gd name="connsiteX50" fmla="*/ 1064126 w 1228017"/>
                <a:gd name="connsiteY50" fmla="*/ 214916 h 1141935"/>
                <a:gd name="connsiteX51" fmla="*/ 1027200 w 1228017"/>
                <a:gd name="connsiteY51" fmla="*/ 277703 h 1141935"/>
                <a:gd name="connsiteX52" fmla="*/ 1066219 w 1228017"/>
                <a:gd name="connsiteY52" fmla="*/ 378683 h 1141935"/>
                <a:gd name="connsiteX53" fmla="*/ 1020921 w 1228017"/>
                <a:gd name="connsiteY53" fmla="*/ 287490 h 1141935"/>
                <a:gd name="connsiteX54" fmla="*/ 1018957 w 1228017"/>
                <a:gd name="connsiteY54" fmla="*/ 317364 h 1141935"/>
                <a:gd name="connsiteX55" fmla="*/ 1008336 w 1228017"/>
                <a:gd name="connsiteY55" fmla="*/ 307088 h 1141935"/>
                <a:gd name="connsiteX56" fmla="*/ 1038751 w 1228017"/>
                <a:gd name="connsiteY56" fmla="*/ 426739 h 1141935"/>
                <a:gd name="connsiteX57" fmla="*/ 992548 w 1228017"/>
                <a:gd name="connsiteY57" fmla="*/ 331580 h 1141935"/>
                <a:gd name="connsiteX58" fmla="*/ 928799 w 1228017"/>
                <a:gd name="connsiteY58" fmla="*/ 435933 h 1141935"/>
                <a:gd name="connsiteX59" fmla="*/ 930918 w 1228017"/>
                <a:gd name="connsiteY59" fmla="*/ 464931 h 1141935"/>
                <a:gd name="connsiteX60" fmla="*/ 912029 w 1228017"/>
                <a:gd name="connsiteY60" fmla="*/ 445925 h 1141935"/>
                <a:gd name="connsiteX61" fmla="*/ 847092 w 1228017"/>
                <a:gd name="connsiteY61" fmla="*/ 525349 h 1141935"/>
                <a:gd name="connsiteX62" fmla="*/ 800682 w 1228017"/>
                <a:gd name="connsiteY62" fmla="*/ 554399 h 1141935"/>
                <a:gd name="connsiteX63" fmla="*/ 549978 w 1228017"/>
                <a:gd name="connsiteY63" fmla="*/ 933207 h 1141935"/>
                <a:gd name="connsiteX64" fmla="*/ 542665 w 1228017"/>
                <a:gd name="connsiteY64" fmla="*/ 928468 h 1141935"/>
                <a:gd name="connsiteX65" fmla="*/ 831122 w 1228017"/>
                <a:gd name="connsiteY65" fmla="*/ 490968 h 1141935"/>
                <a:gd name="connsiteX66" fmla="*/ 729543 w 1228017"/>
                <a:gd name="connsiteY66" fmla="*/ 287850 h 1141935"/>
                <a:gd name="connsiteX67" fmla="*/ 378448 w 1228017"/>
                <a:gd name="connsiteY67" fmla="*/ 844203 h 1141935"/>
                <a:gd name="connsiteX68" fmla="*/ 299299 w 1228017"/>
                <a:gd name="connsiteY68" fmla="*/ 810903 h 1141935"/>
                <a:gd name="connsiteX69" fmla="*/ 709698 w 1228017"/>
                <a:gd name="connsiteY69" fmla="*/ 264801 h 1141935"/>
                <a:gd name="connsiteX70" fmla="*/ 610496 w 1228017"/>
                <a:gd name="connsiteY70" fmla="*/ 149554 h 1141935"/>
                <a:gd name="connsiteX71" fmla="*/ 128519 w 1228017"/>
                <a:gd name="connsiteY71" fmla="*/ 763929 h 1141935"/>
                <a:gd name="connsiteX72" fmla="*/ -11 w 1228017"/>
                <a:gd name="connsiteY72" fmla="*/ 775081 h 1141935"/>
                <a:gd name="connsiteX73" fmla="*/ 121491 w 1228017"/>
                <a:gd name="connsiteY73" fmla="*/ 780231 h 1141935"/>
                <a:gd name="connsiteX74" fmla="*/ 112421 w 1228017"/>
                <a:gd name="connsiteY74" fmla="*/ 815823 h 1141935"/>
                <a:gd name="connsiteX75" fmla="*/ 29989 w 1228017"/>
                <a:gd name="connsiteY75" fmla="*/ 960068 h 1141935"/>
                <a:gd name="connsiteX76" fmla="*/ 77174 w 1228017"/>
                <a:gd name="connsiteY76" fmla="*/ 972970 h 1141935"/>
                <a:gd name="connsiteX77" fmla="*/ 209736 w 1228017"/>
                <a:gd name="connsiteY77" fmla="*/ 874618 h 1141935"/>
                <a:gd name="connsiteX78" fmla="*/ 229400 w 1228017"/>
                <a:gd name="connsiteY78" fmla="*/ 887211 h 1141935"/>
                <a:gd name="connsiteX79" fmla="*/ 288265 w 1228017"/>
                <a:gd name="connsiteY79" fmla="*/ 828055 h 1141935"/>
                <a:gd name="connsiteX80" fmla="*/ 372996 w 1228017"/>
                <a:gd name="connsiteY80" fmla="*/ 858032 h 1141935"/>
                <a:gd name="connsiteX81" fmla="*/ 329455 w 1228017"/>
                <a:gd name="connsiteY81" fmla="*/ 958008 h 1141935"/>
                <a:gd name="connsiteX82" fmla="*/ 347517 w 1228017"/>
                <a:gd name="connsiteY82" fmla="*/ 973022 h 1141935"/>
                <a:gd name="connsiteX83" fmla="*/ 317594 w 1228017"/>
                <a:gd name="connsiteY83" fmla="*/ 1067898 h 1141935"/>
                <a:gd name="connsiteX84" fmla="*/ 97071 w 1228017"/>
                <a:gd name="connsiteY84" fmla="*/ 1044385 h 1141935"/>
                <a:gd name="connsiteX85" fmla="*/ 270022 w 1228017"/>
                <a:gd name="connsiteY85" fmla="*/ 1071992 h 1141935"/>
                <a:gd name="connsiteX86" fmla="*/ 319791 w 1228017"/>
                <a:gd name="connsiteY86" fmla="*/ 1096948 h 1141935"/>
                <a:gd name="connsiteX87" fmla="*/ 240719 w 1228017"/>
                <a:gd name="connsiteY87" fmla="*/ 1112091 h 1141935"/>
                <a:gd name="connsiteX88" fmla="*/ 335993 w 1228017"/>
                <a:gd name="connsiteY88" fmla="*/ 1141836 h 1141935"/>
                <a:gd name="connsiteX89" fmla="*/ 454885 w 1228017"/>
                <a:gd name="connsiteY89" fmla="*/ 1134908 h 1141935"/>
                <a:gd name="connsiteX90" fmla="*/ 427132 w 1228017"/>
                <a:gd name="connsiteY90" fmla="*/ 1124092 h 1141935"/>
                <a:gd name="connsiteX91" fmla="*/ 567032 w 1228017"/>
                <a:gd name="connsiteY91" fmla="*/ 1116752 h 1141935"/>
                <a:gd name="connsiteX92" fmla="*/ 408682 w 1228017"/>
                <a:gd name="connsiteY92" fmla="*/ 1088140 h 1141935"/>
                <a:gd name="connsiteX93" fmla="*/ 437520 w 1228017"/>
                <a:gd name="connsiteY93" fmla="*/ 1027078 h 1141935"/>
                <a:gd name="connsiteX94" fmla="*/ 456978 w 1228017"/>
                <a:gd name="connsiteY94" fmla="*/ 1029190 h 1141935"/>
                <a:gd name="connsiteX95" fmla="*/ 537910 w 1228017"/>
                <a:gd name="connsiteY95" fmla="*/ 935885 h 1141935"/>
                <a:gd name="connsiteX96" fmla="*/ 577730 w 1228017"/>
                <a:gd name="connsiteY96" fmla="*/ 992363 h 1141935"/>
                <a:gd name="connsiteX97" fmla="*/ 621659 w 1228017"/>
                <a:gd name="connsiteY97" fmla="*/ 1048042 h 1141935"/>
                <a:gd name="connsiteX98" fmla="*/ 798486 w 1228017"/>
                <a:gd name="connsiteY98" fmla="*/ 977992 h 114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228017" h="1141935">
                  <a:moveTo>
                    <a:pt x="629954" y="970395"/>
                  </a:moveTo>
                  <a:cubicBezTo>
                    <a:pt x="714504" y="843559"/>
                    <a:pt x="790630" y="711057"/>
                    <a:pt x="870090" y="591870"/>
                  </a:cubicBezTo>
                  <a:cubicBezTo>
                    <a:pt x="877919" y="576238"/>
                    <a:pt x="894793" y="601682"/>
                    <a:pt x="906783" y="604953"/>
                  </a:cubicBezTo>
                  <a:cubicBezTo>
                    <a:pt x="810605" y="708945"/>
                    <a:pt x="734530" y="904646"/>
                    <a:pt x="629954" y="970395"/>
                  </a:cubicBezTo>
                  <a:close/>
                  <a:moveTo>
                    <a:pt x="649877" y="858728"/>
                  </a:moveTo>
                  <a:cubicBezTo>
                    <a:pt x="657293" y="857955"/>
                    <a:pt x="637499" y="881030"/>
                    <a:pt x="633391" y="889761"/>
                  </a:cubicBezTo>
                  <a:cubicBezTo>
                    <a:pt x="625923" y="890534"/>
                    <a:pt x="645743" y="867484"/>
                    <a:pt x="649877" y="858728"/>
                  </a:cubicBezTo>
                  <a:close/>
                  <a:moveTo>
                    <a:pt x="725435" y="741292"/>
                  </a:moveTo>
                  <a:cubicBezTo>
                    <a:pt x="731766" y="742734"/>
                    <a:pt x="709672" y="768513"/>
                    <a:pt x="704297" y="779510"/>
                  </a:cubicBezTo>
                  <a:cubicBezTo>
                    <a:pt x="697966" y="777991"/>
                    <a:pt x="720060" y="752314"/>
                    <a:pt x="725435" y="741292"/>
                  </a:cubicBezTo>
                  <a:close/>
                  <a:moveTo>
                    <a:pt x="774092" y="654889"/>
                  </a:moveTo>
                  <a:cubicBezTo>
                    <a:pt x="789364" y="628620"/>
                    <a:pt x="814352" y="591201"/>
                    <a:pt x="834817" y="565911"/>
                  </a:cubicBezTo>
                  <a:cubicBezTo>
                    <a:pt x="817479" y="593492"/>
                    <a:pt x="767038" y="679381"/>
                    <a:pt x="749105" y="704516"/>
                  </a:cubicBezTo>
                  <a:cubicBezTo>
                    <a:pt x="714814" y="752572"/>
                    <a:pt x="767296" y="666478"/>
                    <a:pt x="774092" y="654889"/>
                  </a:cubicBezTo>
                  <a:close/>
                  <a:moveTo>
                    <a:pt x="897636" y="505853"/>
                  </a:moveTo>
                  <a:cubicBezTo>
                    <a:pt x="915130" y="517829"/>
                    <a:pt x="931952" y="527306"/>
                    <a:pt x="945777" y="522799"/>
                  </a:cubicBezTo>
                  <a:cubicBezTo>
                    <a:pt x="951332" y="536964"/>
                    <a:pt x="926525" y="557824"/>
                    <a:pt x="919187" y="574898"/>
                  </a:cubicBezTo>
                  <a:cubicBezTo>
                    <a:pt x="900995" y="563387"/>
                    <a:pt x="887765" y="550793"/>
                    <a:pt x="873216" y="538560"/>
                  </a:cubicBezTo>
                  <a:cubicBezTo>
                    <a:pt x="880659" y="524267"/>
                    <a:pt x="889470" y="516387"/>
                    <a:pt x="897636" y="505853"/>
                  </a:cubicBezTo>
                  <a:close/>
                  <a:moveTo>
                    <a:pt x="904638" y="759088"/>
                  </a:moveTo>
                  <a:cubicBezTo>
                    <a:pt x="903527" y="748786"/>
                    <a:pt x="912804" y="732252"/>
                    <a:pt x="922675" y="725660"/>
                  </a:cubicBezTo>
                  <a:cubicBezTo>
                    <a:pt x="924587" y="735060"/>
                    <a:pt x="909367" y="748168"/>
                    <a:pt x="904638" y="759088"/>
                  </a:cubicBezTo>
                  <a:close/>
                  <a:moveTo>
                    <a:pt x="698431" y="1041835"/>
                  </a:moveTo>
                  <a:cubicBezTo>
                    <a:pt x="703083" y="1030555"/>
                    <a:pt x="725822" y="1019069"/>
                    <a:pt x="736598" y="1004055"/>
                  </a:cubicBezTo>
                  <a:cubicBezTo>
                    <a:pt x="733962" y="1024374"/>
                    <a:pt x="710628" y="1033182"/>
                    <a:pt x="698431" y="1041835"/>
                  </a:cubicBezTo>
                  <a:close/>
                  <a:moveTo>
                    <a:pt x="595405" y="937997"/>
                  </a:moveTo>
                  <a:cubicBezTo>
                    <a:pt x="586826" y="941809"/>
                    <a:pt x="602770" y="922468"/>
                    <a:pt x="605535" y="916828"/>
                  </a:cubicBezTo>
                  <a:cubicBezTo>
                    <a:pt x="614062" y="913068"/>
                    <a:pt x="598093" y="932306"/>
                    <a:pt x="595405" y="937997"/>
                  </a:cubicBezTo>
                  <a:close/>
                  <a:moveTo>
                    <a:pt x="538272" y="638870"/>
                  </a:moveTo>
                  <a:cubicBezTo>
                    <a:pt x="535791" y="630294"/>
                    <a:pt x="550469" y="617959"/>
                    <a:pt x="554706" y="607966"/>
                  </a:cubicBezTo>
                  <a:cubicBezTo>
                    <a:pt x="557885" y="607425"/>
                    <a:pt x="546980" y="636501"/>
                    <a:pt x="538272" y="638870"/>
                  </a:cubicBezTo>
                  <a:close/>
                  <a:moveTo>
                    <a:pt x="366019" y="1057390"/>
                  </a:moveTo>
                  <a:cubicBezTo>
                    <a:pt x="364882" y="1038668"/>
                    <a:pt x="377286" y="1017086"/>
                    <a:pt x="388371" y="995659"/>
                  </a:cubicBezTo>
                  <a:cubicBezTo>
                    <a:pt x="385865" y="1015257"/>
                    <a:pt x="378423" y="1035757"/>
                    <a:pt x="366019" y="1057390"/>
                  </a:cubicBezTo>
                  <a:close/>
                  <a:moveTo>
                    <a:pt x="545688" y="422541"/>
                  </a:moveTo>
                  <a:cubicBezTo>
                    <a:pt x="549228" y="429546"/>
                    <a:pt x="535714" y="440182"/>
                    <a:pt x="532458" y="448578"/>
                  </a:cubicBezTo>
                  <a:cubicBezTo>
                    <a:pt x="521941" y="440105"/>
                    <a:pt x="542355" y="429546"/>
                    <a:pt x="545688" y="422541"/>
                  </a:cubicBezTo>
                  <a:close/>
                  <a:moveTo>
                    <a:pt x="667965" y="286459"/>
                  </a:moveTo>
                  <a:cubicBezTo>
                    <a:pt x="673237" y="290940"/>
                    <a:pt x="668637" y="297585"/>
                    <a:pt x="671480" y="302530"/>
                  </a:cubicBezTo>
                  <a:cubicBezTo>
                    <a:pt x="664968" y="311569"/>
                    <a:pt x="655149" y="305208"/>
                    <a:pt x="649050" y="315844"/>
                  </a:cubicBezTo>
                  <a:cubicBezTo>
                    <a:pt x="646466" y="303405"/>
                    <a:pt x="663392" y="298306"/>
                    <a:pt x="667965" y="286459"/>
                  </a:cubicBezTo>
                  <a:close/>
                  <a:moveTo>
                    <a:pt x="798486" y="977992"/>
                  </a:moveTo>
                  <a:cubicBezTo>
                    <a:pt x="849624" y="910441"/>
                    <a:pt x="950867" y="792232"/>
                    <a:pt x="986449" y="718036"/>
                  </a:cubicBezTo>
                  <a:cubicBezTo>
                    <a:pt x="1010094" y="668719"/>
                    <a:pt x="968878" y="634106"/>
                    <a:pt x="943890" y="601064"/>
                  </a:cubicBezTo>
                  <a:cubicBezTo>
                    <a:pt x="974485" y="556923"/>
                    <a:pt x="976217" y="511133"/>
                    <a:pt x="1008827" y="473224"/>
                  </a:cubicBezTo>
                  <a:cubicBezTo>
                    <a:pt x="1016967" y="468434"/>
                    <a:pt x="1028750" y="480589"/>
                    <a:pt x="1035495" y="469567"/>
                  </a:cubicBezTo>
                  <a:cubicBezTo>
                    <a:pt x="1115419" y="365858"/>
                    <a:pt x="1156325" y="252439"/>
                    <a:pt x="1228006" y="143476"/>
                  </a:cubicBezTo>
                  <a:cubicBezTo>
                    <a:pt x="1214208" y="95266"/>
                    <a:pt x="1201804" y="46720"/>
                    <a:pt x="1181700" y="-100"/>
                  </a:cubicBezTo>
                  <a:cubicBezTo>
                    <a:pt x="1143766" y="67761"/>
                    <a:pt x="1105626" y="135724"/>
                    <a:pt x="1067950" y="203585"/>
                  </a:cubicBezTo>
                  <a:cubicBezTo>
                    <a:pt x="1080018" y="238172"/>
                    <a:pt x="1101207" y="270698"/>
                    <a:pt x="1105419" y="307011"/>
                  </a:cubicBezTo>
                  <a:cubicBezTo>
                    <a:pt x="1087434" y="277266"/>
                    <a:pt x="1081930" y="244713"/>
                    <a:pt x="1064126" y="214916"/>
                  </a:cubicBezTo>
                  <a:cubicBezTo>
                    <a:pt x="1049268" y="236343"/>
                    <a:pt x="1043893" y="255813"/>
                    <a:pt x="1027200" y="277703"/>
                  </a:cubicBezTo>
                  <a:cubicBezTo>
                    <a:pt x="1039526" y="311492"/>
                    <a:pt x="1069682" y="341392"/>
                    <a:pt x="1066219" y="378683"/>
                  </a:cubicBezTo>
                  <a:cubicBezTo>
                    <a:pt x="1049965" y="348525"/>
                    <a:pt x="1040895" y="316823"/>
                    <a:pt x="1020921" y="287490"/>
                  </a:cubicBezTo>
                  <a:cubicBezTo>
                    <a:pt x="1003039" y="299851"/>
                    <a:pt x="1028311" y="313835"/>
                    <a:pt x="1018957" y="317364"/>
                  </a:cubicBezTo>
                  <a:cubicBezTo>
                    <a:pt x="1018052" y="314067"/>
                    <a:pt x="1013091" y="296426"/>
                    <a:pt x="1008336" y="307088"/>
                  </a:cubicBezTo>
                  <a:cubicBezTo>
                    <a:pt x="993013" y="352517"/>
                    <a:pt x="1048182" y="382623"/>
                    <a:pt x="1038751" y="426739"/>
                  </a:cubicBezTo>
                  <a:cubicBezTo>
                    <a:pt x="1019319" y="395912"/>
                    <a:pt x="1013324" y="362123"/>
                    <a:pt x="992548" y="331580"/>
                  </a:cubicBezTo>
                  <a:cubicBezTo>
                    <a:pt x="967793" y="367119"/>
                    <a:pt x="954511" y="400213"/>
                    <a:pt x="928799" y="435933"/>
                  </a:cubicBezTo>
                  <a:cubicBezTo>
                    <a:pt x="924381" y="446260"/>
                    <a:pt x="943218" y="459677"/>
                    <a:pt x="930918" y="464931"/>
                  </a:cubicBezTo>
                  <a:cubicBezTo>
                    <a:pt x="923476" y="458956"/>
                    <a:pt x="926551" y="443813"/>
                    <a:pt x="912029" y="445925"/>
                  </a:cubicBezTo>
                  <a:cubicBezTo>
                    <a:pt x="887842" y="460965"/>
                    <a:pt x="867273" y="492281"/>
                    <a:pt x="847092" y="525349"/>
                  </a:cubicBezTo>
                  <a:cubicBezTo>
                    <a:pt x="828461" y="530165"/>
                    <a:pt x="813654" y="538869"/>
                    <a:pt x="800682" y="554399"/>
                  </a:cubicBezTo>
                  <a:cubicBezTo>
                    <a:pt x="709930" y="661997"/>
                    <a:pt x="651557" y="841885"/>
                    <a:pt x="549978" y="933207"/>
                  </a:cubicBezTo>
                  <a:cubicBezTo>
                    <a:pt x="547549" y="931636"/>
                    <a:pt x="545068" y="930039"/>
                    <a:pt x="542665" y="928468"/>
                  </a:cubicBezTo>
                  <a:cubicBezTo>
                    <a:pt x="628610" y="774797"/>
                    <a:pt x="738355" y="646184"/>
                    <a:pt x="831122" y="490968"/>
                  </a:cubicBezTo>
                  <a:cubicBezTo>
                    <a:pt x="795902" y="423545"/>
                    <a:pt x="765487" y="355067"/>
                    <a:pt x="729543" y="287850"/>
                  </a:cubicBezTo>
                  <a:cubicBezTo>
                    <a:pt x="609773" y="478503"/>
                    <a:pt x="482379" y="657954"/>
                    <a:pt x="378448" y="844203"/>
                  </a:cubicBezTo>
                  <a:cubicBezTo>
                    <a:pt x="351523" y="830631"/>
                    <a:pt x="326561" y="826201"/>
                    <a:pt x="299299" y="810903"/>
                  </a:cubicBezTo>
                  <a:cubicBezTo>
                    <a:pt x="440672" y="649738"/>
                    <a:pt x="568221" y="425657"/>
                    <a:pt x="709698" y="264801"/>
                  </a:cubicBezTo>
                  <a:cubicBezTo>
                    <a:pt x="721559" y="216564"/>
                    <a:pt x="648947" y="186768"/>
                    <a:pt x="610496" y="149554"/>
                  </a:cubicBezTo>
                  <a:cubicBezTo>
                    <a:pt x="449251" y="351616"/>
                    <a:pt x="291857" y="571602"/>
                    <a:pt x="128519" y="763929"/>
                  </a:cubicBezTo>
                  <a:cubicBezTo>
                    <a:pt x="85882" y="762229"/>
                    <a:pt x="26785" y="736888"/>
                    <a:pt x="-11" y="775081"/>
                  </a:cubicBezTo>
                  <a:cubicBezTo>
                    <a:pt x="39137" y="770677"/>
                    <a:pt x="79784" y="772994"/>
                    <a:pt x="121491" y="780231"/>
                  </a:cubicBezTo>
                  <a:cubicBezTo>
                    <a:pt x="106891" y="794550"/>
                    <a:pt x="114643" y="804105"/>
                    <a:pt x="112421" y="815823"/>
                  </a:cubicBezTo>
                  <a:cubicBezTo>
                    <a:pt x="79500" y="858702"/>
                    <a:pt x="35648" y="921927"/>
                    <a:pt x="29989" y="960068"/>
                  </a:cubicBezTo>
                  <a:cubicBezTo>
                    <a:pt x="51670" y="970858"/>
                    <a:pt x="58853" y="964832"/>
                    <a:pt x="77174" y="972970"/>
                  </a:cubicBezTo>
                  <a:cubicBezTo>
                    <a:pt x="122679" y="946109"/>
                    <a:pt x="169890" y="926923"/>
                    <a:pt x="209736" y="874618"/>
                  </a:cubicBezTo>
                  <a:cubicBezTo>
                    <a:pt x="216299" y="878790"/>
                    <a:pt x="222863" y="883013"/>
                    <a:pt x="229400" y="887211"/>
                  </a:cubicBezTo>
                  <a:cubicBezTo>
                    <a:pt x="249246" y="868540"/>
                    <a:pt x="268549" y="847113"/>
                    <a:pt x="288265" y="828055"/>
                  </a:cubicBezTo>
                  <a:cubicBezTo>
                    <a:pt x="316354" y="837198"/>
                    <a:pt x="343745" y="843533"/>
                    <a:pt x="372996" y="858032"/>
                  </a:cubicBezTo>
                  <a:cubicBezTo>
                    <a:pt x="351316" y="892877"/>
                    <a:pt x="341290" y="925326"/>
                    <a:pt x="329455" y="958008"/>
                  </a:cubicBezTo>
                  <a:cubicBezTo>
                    <a:pt x="334390" y="963287"/>
                    <a:pt x="349249" y="966403"/>
                    <a:pt x="347517" y="973022"/>
                  </a:cubicBezTo>
                  <a:cubicBezTo>
                    <a:pt x="335889" y="1005034"/>
                    <a:pt x="329713" y="1035835"/>
                    <a:pt x="317594" y="1067898"/>
                  </a:cubicBezTo>
                  <a:cubicBezTo>
                    <a:pt x="240538" y="1043664"/>
                    <a:pt x="165988" y="1031431"/>
                    <a:pt x="97071" y="1044385"/>
                  </a:cubicBezTo>
                  <a:cubicBezTo>
                    <a:pt x="152060" y="1057313"/>
                    <a:pt x="212888" y="1059116"/>
                    <a:pt x="270022" y="1071992"/>
                  </a:cubicBezTo>
                  <a:cubicBezTo>
                    <a:pt x="286405" y="1075727"/>
                    <a:pt x="315811" y="1075006"/>
                    <a:pt x="319791" y="1096948"/>
                  </a:cubicBezTo>
                  <a:cubicBezTo>
                    <a:pt x="294777" y="1101712"/>
                    <a:pt x="255732" y="1093935"/>
                    <a:pt x="240719" y="1112091"/>
                  </a:cubicBezTo>
                  <a:cubicBezTo>
                    <a:pt x="273019" y="1121079"/>
                    <a:pt x="311082" y="1109850"/>
                    <a:pt x="335993" y="1141836"/>
                  </a:cubicBezTo>
                  <a:cubicBezTo>
                    <a:pt x="368862" y="1115413"/>
                    <a:pt x="425995" y="1148043"/>
                    <a:pt x="454885" y="1134908"/>
                  </a:cubicBezTo>
                  <a:cubicBezTo>
                    <a:pt x="447468" y="1136840"/>
                    <a:pt x="425065" y="1138952"/>
                    <a:pt x="427132" y="1124092"/>
                  </a:cubicBezTo>
                  <a:cubicBezTo>
                    <a:pt x="472870" y="1117576"/>
                    <a:pt x="521036" y="1122109"/>
                    <a:pt x="567032" y="1116752"/>
                  </a:cubicBezTo>
                  <a:cubicBezTo>
                    <a:pt x="531993" y="1111421"/>
                    <a:pt x="462120" y="1113147"/>
                    <a:pt x="408682" y="1088140"/>
                  </a:cubicBezTo>
                  <a:cubicBezTo>
                    <a:pt x="423178" y="1066739"/>
                    <a:pt x="433101" y="1046316"/>
                    <a:pt x="437520" y="1027078"/>
                  </a:cubicBezTo>
                  <a:cubicBezTo>
                    <a:pt x="442869" y="1022623"/>
                    <a:pt x="453024" y="1040187"/>
                    <a:pt x="456978" y="1029190"/>
                  </a:cubicBezTo>
                  <a:cubicBezTo>
                    <a:pt x="485687" y="1006038"/>
                    <a:pt x="508969" y="958008"/>
                    <a:pt x="537910" y="935885"/>
                  </a:cubicBezTo>
                  <a:cubicBezTo>
                    <a:pt x="566386" y="947758"/>
                    <a:pt x="568454" y="976267"/>
                    <a:pt x="577730" y="992363"/>
                  </a:cubicBezTo>
                  <a:cubicBezTo>
                    <a:pt x="589049" y="1011910"/>
                    <a:pt x="602511" y="1032332"/>
                    <a:pt x="621659" y="1048042"/>
                  </a:cubicBezTo>
                  <a:cubicBezTo>
                    <a:pt x="706571" y="1117550"/>
                    <a:pt x="746650" y="1046316"/>
                    <a:pt x="798486" y="97799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36" name="Freeform 335">
              <a:extLst>
                <a:ext uri="{FF2B5EF4-FFF2-40B4-BE49-F238E27FC236}">
                  <a16:creationId xmlns:a16="http://schemas.microsoft.com/office/drawing/2014/main" id="{94C858F3-2112-5140-B489-8047D45FCA1E}"/>
                </a:ext>
              </a:extLst>
            </p:cNvPr>
            <p:cNvSpPr/>
            <p:nvPr/>
          </p:nvSpPr>
          <p:spPr>
            <a:xfrm rot="-1917689">
              <a:off x="5495934" y="2325758"/>
              <a:ext cx="395075" cy="751126"/>
            </a:xfrm>
            <a:custGeom>
              <a:avLst/>
              <a:gdLst>
                <a:gd name="connsiteX0" fmla="*/ 316309 w 395075"/>
                <a:gd name="connsiteY0" fmla="*/ 600109 h 751126"/>
                <a:gd name="connsiteX1" fmla="*/ 296722 w 395075"/>
                <a:gd name="connsiteY1" fmla="*/ 635983 h 751126"/>
                <a:gd name="connsiteX2" fmla="*/ 288350 w 395075"/>
                <a:gd name="connsiteY2" fmla="*/ 616797 h 751126"/>
                <a:gd name="connsiteX3" fmla="*/ 316309 w 395075"/>
                <a:gd name="connsiteY3" fmla="*/ 600109 h 751126"/>
                <a:gd name="connsiteX4" fmla="*/ 395045 w 395075"/>
                <a:gd name="connsiteY4" fmla="*/ 564054 h 751126"/>
                <a:gd name="connsiteX5" fmla="*/ 277032 w 395075"/>
                <a:gd name="connsiteY5" fmla="*/ 257175 h 751126"/>
                <a:gd name="connsiteX6" fmla="*/ 234317 w 395075"/>
                <a:gd name="connsiteY6" fmla="*/ 129618 h 751126"/>
                <a:gd name="connsiteX7" fmla="*/ 182585 w 395075"/>
                <a:gd name="connsiteY7" fmla="*/ -102 h 751126"/>
                <a:gd name="connsiteX8" fmla="*/ -30 w 395075"/>
                <a:gd name="connsiteY8" fmla="*/ 197530 h 751126"/>
                <a:gd name="connsiteX9" fmla="*/ 56871 w 395075"/>
                <a:gd name="connsiteY9" fmla="*/ 303016 h 751126"/>
                <a:gd name="connsiteX10" fmla="*/ 77646 w 395075"/>
                <a:gd name="connsiteY10" fmla="*/ 330135 h 751126"/>
                <a:gd name="connsiteX11" fmla="*/ 157623 w 395075"/>
                <a:gd name="connsiteY11" fmla="*/ 232709 h 751126"/>
                <a:gd name="connsiteX12" fmla="*/ 88680 w 395075"/>
                <a:gd name="connsiteY12" fmla="*/ 361348 h 751126"/>
                <a:gd name="connsiteX13" fmla="*/ 271347 w 395075"/>
                <a:gd name="connsiteY13" fmla="*/ 751024 h 751126"/>
                <a:gd name="connsiteX14" fmla="*/ 395045 w 395075"/>
                <a:gd name="connsiteY14" fmla="*/ 564054 h 751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5075" h="751126">
                  <a:moveTo>
                    <a:pt x="316309" y="600109"/>
                  </a:moveTo>
                  <a:cubicBezTo>
                    <a:pt x="317756" y="610384"/>
                    <a:pt x="301994" y="624342"/>
                    <a:pt x="296722" y="635983"/>
                  </a:cubicBezTo>
                  <a:cubicBezTo>
                    <a:pt x="293492" y="629699"/>
                    <a:pt x="291554" y="623081"/>
                    <a:pt x="288350" y="616797"/>
                  </a:cubicBezTo>
                  <a:cubicBezTo>
                    <a:pt x="296774" y="607294"/>
                    <a:pt x="307420" y="607783"/>
                    <a:pt x="316309" y="600109"/>
                  </a:cubicBezTo>
                  <a:close/>
                  <a:moveTo>
                    <a:pt x="395045" y="564054"/>
                  </a:moveTo>
                  <a:cubicBezTo>
                    <a:pt x="350470" y="462894"/>
                    <a:pt x="333829" y="355656"/>
                    <a:pt x="277032" y="257175"/>
                  </a:cubicBezTo>
                  <a:cubicBezTo>
                    <a:pt x="274319" y="212004"/>
                    <a:pt x="250054" y="172008"/>
                    <a:pt x="234317" y="129618"/>
                  </a:cubicBezTo>
                  <a:cubicBezTo>
                    <a:pt x="218296" y="86713"/>
                    <a:pt x="202559" y="38322"/>
                    <a:pt x="182585" y="-102"/>
                  </a:cubicBezTo>
                  <a:cubicBezTo>
                    <a:pt x="114495" y="32888"/>
                    <a:pt x="57026" y="114295"/>
                    <a:pt x="-30" y="197530"/>
                  </a:cubicBezTo>
                  <a:cubicBezTo>
                    <a:pt x="24467" y="228280"/>
                    <a:pt x="40669" y="270953"/>
                    <a:pt x="56871" y="303016"/>
                  </a:cubicBezTo>
                  <a:cubicBezTo>
                    <a:pt x="62375" y="313807"/>
                    <a:pt x="69016" y="328100"/>
                    <a:pt x="77646" y="330135"/>
                  </a:cubicBezTo>
                  <a:cubicBezTo>
                    <a:pt x="103900" y="295908"/>
                    <a:pt x="127441" y="249346"/>
                    <a:pt x="157623" y="232709"/>
                  </a:cubicBezTo>
                  <a:cubicBezTo>
                    <a:pt x="159380" y="270206"/>
                    <a:pt x="111368" y="318520"/>
                    <a:pt x="88680" y="361348"/>
                  </a:cubicBezTo>
                  <a:cubicBezTo>
                    <a:pt x="152868" y="490450"/>
                    <a:pt x="216022" y="619861"/>
                    <a:pt x="271347" y="751024"/>
                  </a:cubicBezTo>
                  <a:cubicBezTo>
                    <a:pt x="310831" y="676416"/>
                    <a:pt x="366827" y="634824"/>
                    <a:pt x="395045" y="56405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37" name="Freeform 336">
              <a:extLst>
                <a:ext uri="{FF2B5EF4-FFF2-40B4-BE49-F238E27FC236}">
                  <a16:creationId xmlns:a16="http://schemas.microsoft.com/office/drawing/2014/main" id="{941D3A01-F7F1-C547-AE77-B7B52A67F2D2}"/>
                </a:ext>
              </a:extLst>
            </p:cNvPr>
            <p:cNvSpPr/>
            <p:nvPr/>
          </p:nvSpPr>
          <p:spPr>
            <a:xfrm rot="-1917689">
              <a:off x="5665027" y="2786882"/>
              <a:ext cx="213111" cy="395419"/>
            </a:xfrm>
            <a:custGeom>
              <a:avLst/>
              <a:gdLst>
                <a:gd name="connsiteX0" fmla="*/ 210447 w 213111"/>
                <a:gd name="connsiteY0" fmla="*/ 391789 h 395419"/>
                <a:gd name="connsiteX1" fmla="*/ 197346 w 213111"/>
                <a:gd name="connsiteY1" fmla="*/ 341982 h 395419"/>
                <a:gd name="connsiteX2" fmla="*/ 18866 w 213111"/>
                <a:gd name="connsiteY2" fmla="*/ -102 h 395419"/>
                <a:gd name="connsiteX3" fmla="*/ -24 w 213111"/>
                <a:gd name="connsiteY3" fmla="*/ 29257 h 395419"/>
                <a:gd name="connsiteX4" fmla="*/ 128765 w 213111"/>
                <a:gd name="connsiteY4" fmla="*/ 260085 h 395419"/>
                <a:gd name="connsiteX5" fmla="*/ 130497 w 213111"/>
                <a:gd name="connsiteY5" fmla="*/ 270309 h 395419"/>
                <a:gd name="connsiteX6" fmla="*/ 204866 w 213111"/>
                <a:gd name="connsiteY6" fmla="*/ 395111 h 395419"/>
                <a:gd name="connsiteX7" fmla="*/ 210447 w 213111"/>
                <a:gd name="connsiteY7" fmla="*/ 391789 h 395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3111" h="395419">
                  <a:moveTo>
                    <a:pt x="210447" y="391789"/>
                  </a:moveTo>
                  <a:cubicBezTo>
                    <a:pt x="219181" y="374405"/>
                    <a:pt x="204013" y="355785"/>
                    <a:pt x="197346" y="341982"/>
                  </a:cubicBezTo>
                  <a:cubicBezTo>
                    <a:pt x="141841" y="226220"/>
                    <a:pt x="82330" y="110999"/>
                    <a:pt x="18866" y="-102"/>
                  </a:cubicBezTo>
                  <a:cubicBezTo>
                    <a:pt x="12561" y="9684"/>
                    <a:pt x="6255" y="19496"/>
                    <a:pt x="-24" y="29257"/>
                  </a:cubicBezTo>
                  <a:cubicBezTo>
                    <a:pt x="44990" y="105745"/>
                    <a:pt x="77549" y="184937"/>
                    <a:pt x="128765" y="260085"/>
                  </a:cubicBezTo>
                  <a:cubicBezTo>
                    <a:pt x="128972" y="263099"/>
                    <a:pt x="129670" y="266627"/>
                    <a:pt x="130497" y="270309"/>
                  </a:cubicBezTo>
                  <a:cubicBezTo>
                    <a:pt x="159231" y="311051"/>
                    <a:pt x="177552" y="354060"/>
                    <a:pt x="204866" y="395111"/>
                  </a:cubicBezTo>
                  <a:cubicBezTo>
                    <a:pt x="207036" y="395755"/>
                    <a:pt x="209026" y="394956"/>
                    <a:pt x="210447" y="39178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38" name="Freeform 337">
              <a:extLst>
                <a:ext uri="{FF2B5EF4-FFF2-40B4-BE49-F238E27FC236}">
                  <a16:creationId xmlns:a16="http://schemas.microsoft.com/office/drawing/2014/main" id="{6046DC4E-892A-4144-9962-3FAE462C258A}"/>
                </a:ext>
              </a:extLst>
            </p:cNvPr>
            <p:cNvSpPr/>
            <p:nvPr/>
          </p:nvSpPr>
          <p:spPr>
            <a:xfrm rot="-1917689">
              <a:off x="5827547" y="3030662"/>
              <a:ext cx="2661" cy="4893"/>
            </a:xfrm>
            <a:custGeom>
              <a:avLst/>
              <a:gdLst>
                <a:gd name="connsiteX0" fmla="*/ 2639 w 2661"/>
                <a:gd name="connsiteY0" fmla="*/ 4790 h 4893"/>
                <a:gd name="connsiteX1" fmla="*/ 2432 w 2661"/>
                <a:gd name="connsiteY1" fmla="*/ 3657 h 4893"/>
                <a:gd name="connsiteX2" fmla="*/ -22 w 2661"/>
                <a:gd name="connsiteY2" fmla="*/ -103 h 4893"/>
                <a:gd name="connsiteX3" fmla="*/ 2639 w 2661"/>
                <a:gd name="connsiteY3" fmla="*/ 4790 h 4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1" h="4893">
                  <a:moveTo>
                    <a:pt x="2639" y="4790"/>
                  </a:moveTo>
                  <a:cubicBezTo>
                    <a:pt x="2536" y="4378"/>
                    <a:pt x="2536" y="4043"/>
                    <a:pt x="2432" y="3657"/>
                  </a:cubicBezTo>
                  <a:cubicBezTo>
                    <a:pt x="1554" y="2421"/>
                    <a:pt x="882" y="1133"/>
                    <a:pt x="-22" y="-103"/>
                  </a:cubicBezTo>
                  <a:cubicBezTo>
                    <a:pt x="856" y="1468"/>
                    <a:pt x="1735" y="3219"/>
                    <a:pt x="2639" y="479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39" name="Freeform 338">
              <a:extLst>
                <a:ext uri="{FF2B5EF4-FFF2-40B4-BE49-F238E27FC236}">
                  <a16:creationId xmlns:a16="http://schemas.microsoft.com/office/drawing/2014/main" id="{EB0C12FA-336F-0546-8D83-034A5EA01319}"/>
                </a:ext>
              </a:extLst>
            </p:cNvPr>
            <p:cNvSpPr/>
            <p:nvPr/>
          </p:nvSpPr>
          <p:spPr>
            <a:xfrm rot="-1917689">
              <a:off x="5862100" y="3005744"/>
              <a:ext cx="69896" cy="135900"/>
            </a:xfrm>
            <a:custGeom>
              <a:avLst/>
              <a:gdLst>
                <a:gd name="connsiteX0" fmla="*/ 66286 w 69896"/>
                <a:gd name="connsiteY0" fmla="*/ 135797 h 135900"/>
                <a:gd name="connsiteX1" fmla="*/ 54218 w 69896"/>
                <a:gd name="connsiteY1" fmla="*/ 100515 h 135900"/>
                <a:gd name="connsiteX2" fmla="*/ -21 w 69896"/>
                <a:gd name="connsiteY2" fmla="*/ -104 h 135900"/>
                <a:gd name="connsiteX3" fmla="*/ 45536 w 69896"/>
                <a:gd name="connsiteY3" fmla="*/ 108755 h 135900"/>
                <a:gd name="connsiteX4" fmla="*/ 66286 w 69896"/>
                <a:gd name="connsiteY4" fmla="*/ 135797 h 13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896" h="135900">
                  <a:moveTo>
                    <a:pt x="66286" y="135797"/>
                  </a:moveTo>
                  <a:cubicBezTo>
                    <a:pt x="77371" y="122096"/>
                    <a:pt x="59748" y="110507"/>
                    <a:pt x="54218" y="100515"/>
                  </a:cubicBezTo>
                  <a:cubicBezTo>
                    <a:pt x="35432" y="66520"/>
                    <a:pt x="17809" y="31856"/>
                    <a:pt x="-21" y="-104"/>
                  </a:cubicBezTo>
                  <a:cubicBezTo>
                    <a:pt x="7162" y="30105"/>
                    <a:pt x="31943" y="79294"/>
                    <a:pt x="45536" y="108755"/>
                  </a:cubicBezTo>
                  <a:cubicBezTo>
                    <a:pt x="50523" y="119598"/>
                    <a:pt x="57267" y="134689"/>
                    <a:pt x="66286" y="13579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40" name="Freeform 339">
              <a:extLst>
                <a:ext uri="{FF2B5EF4-FFF2-40B4-BE49-F238E27FC236}">
                  <a16:creationId xmlns:a16="http://schemas.microsoft.com/office/drawing/2014/main" id="{DFB455A7-D1A0-6E4F-B74A-F0E7BB33FB0D}"/>
                </a:ext>
              </a:extLst>
            </p:cNvPr>
            <p:cNvSpPr/>
            <p:nvPr/>
          </p:nvSpPr>
          <p:spPr>
            <a:xfrm rot="-1917689">
              <a:off x="5629209" y="2848440"/>
              <a:ext cx="260704" cy="419756"/>
            </a:xfrm>
            <a:custGeom>
              <a:avLst/>
              <a:gdLst>
                <a:gd name="connsiteX0" fmla="*/ 182722 w 260704"/>
                <a:gd name="connsiteY0" fmla="*/ 321302 h 419756"/>
                <a:gd name="connsiteX1" fmla="*/ 177218 w 260704"/>
                <a:gd name="connsiteY1" fmla="*/ 286663 h 419756"/>
                <a:gd name="connsiteX2" fmla="*/ 182722 w 260704"/>
                <a:gd name="connsiteY2" fmla="*/ 321302 h 419756"/>
                <a:gd name="connsiteX3" fmla="*/ 153884 w 260704"/>
                <a:gd name="connsiteY3" fmla="*/ 247595 h 419756"/>
                <a:gd name="connsiteX4" fmla="*/ 169672 w 260704"/>
                <a:gd name="connsiteY4" fmla="*/ 271495 h 419756"/>
                <a:gd name="connsiteX5" fmla="*/ 153884 w 260704"/>
                <a:gd name="connsiteY5" fmla="*/ 247595 h 419756"/>
                <a:gd name="connsiteX6" fmla="*/ 260682 w 260704"/>
                <a:gd name="connsiteY6" fmla="*/ 378037 h 419756"/>
                <a:gd name="connsiteX7" fmla="*/ 63675 w 260704"/>
                <a:gd name="connsiteY7" fmla="*/ -102 h 419756"/>
                <a:gd name="connsiteX8" fmla="*/ -22 w 260704"/>
                <a:gd name="connsiteY8" fmla="*/ 104277 h 419756"/>
                <a:gd name="connsiteX9" fmla="*/ 125563 w 260704"/>
                <a:gd name="connsiteY9" fmla="*/ 340050 h 419756"/>
                <a:gd name="connsiteX10" fmla="*/ 140705 w 260704"/>
                <a:gd name="connsiteY10" fmla="*/ 370440 h 419756"/>
                <a:gd name="connsiteX11" fmla="*/ 233912 w 260704"/>
                <a:gd name="connsiteY11" fmla="*/ 419655 h 419756"/>
                <a:gd name="connsiteX12" fmla="*/ 260682 w 260704"/>
                <a:gd name="connsiteY12" fmla="*/ 378037 h 419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0704" h="419756">
                  <a:moveTo>
                    <a:pt x="182722" y="321302"/>
                  </a:moveTo>
                  <a:cubicBezTo>
                    <a:pt x="175383" y="311001"/>
                    <a:pt x="173652" y="299411"/>
                    <a:pt x="177218" y="286663"/>
                  </a:cubicBezTo>
                  <a:cubicBezTo>
                    <a:pt x="181094" y="297789"/>
                    <a:pt x="194686" y="306751"/>
                    <a:pt x="182722" y="321302"/>
                  </a:cubicBezTo>
                  <a:close/>
                  <a:moveTo>
                    <a:pt x="153884" y="247595"/>
                  </a:moveTo>
                  <a:cubicBezTo>
                    <a:pt x="164297" y="246127"/>
                    <a:pt x="164194" y="264953"/>
                    <a:pt x="169672" y="271495"/>
                  </a:cubicBezTo>
                  <a:cubicBezTo>
                    <a:pt x="157269" y="273323"/>
                    <a:pt x="159026" y="254291"/>
                    <a:pt x="153884" y="247595"/>
                  </a:cubicBezTo>
                  <a:close/>
                  <a:moveTo>
                    <a:pt x="260682" y="378037"/>
                  </a:moveTo>
                  <a:cubicBezTo>
                    <a:pt x="197838" y="251330"/>
                    <a:pt x="145330" y="122485"/>
                    <a:pt x="63675" y="-102"/>
                  </a:cubicBezTo>
                  <a:cubicBezTo>
                    <a:pt x="46284" y="33841"/>
                    <a:pt x="22717" y="69098"/>
                    <a:pt x="-22" y="104277"/>
                  </a:cubicBezTo>
                  <a:cubicBezTo>
                    <a:pt x="44242" y="179787"/>
                    <a:pt x="87448" y="263794"/>
                    <a:pt x="125563" y="340050"/>
                  </a:cubicBezTo>
                  <a:cubicBezTo>
                    <a:pt x="130912" y="350712"/>
                    <a:pt x="135718" y="365418"/>
                    <a:pt x="140705" y="370440"/>
                  </a:cubicBezTo>
                  <a:cubicBezTo>
                    <a:pt x="166158" y="396219"/>
                    <a:pt x="205694" y="393953"/>
                    <a:pt x="233912" y="419655"/>
                  </a:cubicBezTo>
                  <a:cubicBezTo>
                    <a:pt x="242801" y="405799"/>
                    <a:pt x="251742" y="391918"/>
                    <a:pt x="260682" y="37803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41" name="Freeform 340">
              <a:extLst>
                <a:ext uri="{FF2B5EF4-FFF2-40B4-BE49-F238E27FC236}">
                  <a16:creationId xmlns:a16="http://schemas.microsoft.com/office/drawing/2014/main" id="{27098DFD-8A3D-0E4B-AE18-A4AC0DF991B6}"/>
                </a:ext>
              </a:extLst>
            </p:cNvPr>
            <p:cNvSpPr/>
            <p:nvPr/>
          </p:nvSpPr>
          <p:spPr>
            <a:xfrm rot="-1917689">
              <a:off x="5623603" y="3005208"/>
              <a:ext cx="154836" cy="239764"/>
            </a:xfrm>
            <a:custGeom>
              <a:avLst/>
              <a:gdLst>
                <a:gd name="connsiteX0" fmla="*/ -21 w 154836"/>
                <a:gd name="connsiteY0" fmla="*/ 43990 h 239764"/>
                <a:gd name="connsiteX1" fmla="*/ 154815 w 154836"/>
                <a:gd name="connsiteY1" fmla="*/ 239665 h 239764"/>
                <a:gd name="connsiteX2" fmla="*/ 28326 w 154836"/>
                <a:gd name="connsiteY2" fmla="*/ -100 h 239764"/>
                <a:gd name="connsiteX3" fmla="*/ -21 w 154836"/>
                <a:gd name="connsiteY3" fmla="*/ 43990 h 23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836" h="239764">
                  <a:moveTo>
                    <a:pt x="-21" y="43990"/>
                  </a:moveTo>
                  <a:cubicBezTo>
                    <a:pt x="40057" y="112855"/>
                    <a:pt x="49851" y="192665"/>
                    <a:pt x="154815" y="239665"/>
                  </a:cubicBezTo>
                  <a:cubicBezTo>
                    <a:pt x="118096" y="158542"/>
                    <a:pt x="74632" y="78938"/>
                    <a:pt x="28326" y="-100"/>
                  </a:cubicBezTo>
                  <a:cubicBezTo>
                    <a:pt x="18868" y="14605"/>
                    <a:pt x="9462" y="29285"/>
                    <a:pt x="-21" y="4399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42" name="Freeform 341">
              <a:extLst>
                <a:ext uri="{FF2B5EF4-FFF2-40B4-BE49-F238E27FC236}">
                  <a16:creationId xmlns:a16="http://schemas.microsoft.com/office/drawing/2014/main" id="{77C75031-CB9C-314C-903A-67C0507693AA}"/>
                </a:ext>
              </a:extLst>
            </p:cNvPr>
            <p:cNvSpPr/>
            <p:nvPr/>
          </p:nvSpPr>
          <p:spPr>
            <a:xfrm rot="-1917689">
              <a:off x="5725460" y="4230670"/>
              <a:ext cx="51655" cy="8881"/>
            </a:xfrm>
            <a:custGeom>
              <a:avLst/>
              <a:gdLst>
                <a:gd name="connsiteX0" fmla="*/ 2 w 51655"/>
                <a:gd name="connsiteY0" fmla="*/ 4876 h 8881"/>
                <a:gd name="connsiteX1" fmla="*/ 51657 w 51655"/>
                <a:gd name="connsiteY1" fmla="*/ -94 h 8881"/>
                <a:gd name="connsiteX2" fmla="*/ 2 w 51655"/>
                <a:gd name="connsiteY2" fmla="*/ 4876 h 8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55" h="8881">
                  <a:moveTo>
                    <a:pt x="2" y="4876"/>
                  </a:moveTo>
                  <a:cubicBezTo>
                    <a:pt x="16126" y="4515"/>
                    <a:pt x="46101" y="16645"/>
                    <a:pt x="51657" y="-94"/>
                  </a:cubicBezTo>
                  <a:cubicBezTo>
                    <a:pt x="36385" y="4206"/>
                    <a:pt x="7341" y="-3340"/>
                    <a:pt x="2" y="487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43" name="Freeform 342">
              <a:extLst>
                <a:ext uri="{FF2B5EF4-FFF2-40B4-BE49-F238E27FC236}">
                  <a16:creationId xmlns:a16="http://schemas.microsoft.com/office/drawing/2014/main" id="{D077F324-5BAB-C44A-921F-990F7F1EF69A}"/>
                </a:ext>
              </a:extLst>
            </p:cNvPr>
            <p:cNvSpPr/>
            <p:nvPr/>
          </p:nvSpPr>
          <p:spPr>
            <a:xfrm rot="-1917689">
              <a:off x="5519663" y="4263724"/>
              <a:ext cx="223546" cy="24702"/>
            </a:xfrm>
            <a:custGeom>
              <a:avLst/>
              <a:gdLst>
                <a:gd name="connsiteX0" fmla="*/ 223548 w 223546"/>
                <a:gd name="connsiteY0" fmla="*/ 19245 h 24702"/>
                <a:gd name="connsiteX1" fmla="*/ 2 w 223546"/>
                <a:gd name="connsiteY1" fmla="*/ 11082 h 24702"/>
                <a:gd name="connsiteX2" fmla="*/ 203393 w 223546"/>
                <a:gd name="connsiteY2" fmla="*/ 23598 h 24702"/>
                <a:gd name="connsiteX3" fmla="*/ 223548 w 223546"/>
                <a:gd name="connsiteY3" fmla="*/ 19245 h 24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546" h="24702">
                  <a:moveTo>
                    <a:pt x="223548" y="19245"/>
                  </a:moveTo>
                  <a:cubicBezTo>
                    <a:pt x="150755" y="18035"/>
                    <a:pt x="59203" y="-17685"/>
                    <a:pt x="2" y="11082"/>
                  </a:cubicBezTo>
                  <a:cubicBezTo>
                    <a:pt x="66748" y="22388"/>
                    <a:pt x="142693" y="26791"/>
                    <a:pt x="203393" y="23598"/>
                  </a:cubicBezTo>
                  <a:cubicBezTo>
                    <a:pt x="210163" y="23186"/>
                    <a:pt x="222282" y="26920"/>
                    <a:pt x="223548" y="1924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44" name="Freeform 343">
              <a:extLst>
                <a:ext uri="{FF2B5EF4-FFF2-40B4-BE49-F238E27FC236}">
                  <a16:creationId xmlns:a16="http://schemas.microsoft.com/office/drawing/2014/main" id="{DB91A78E-909A-B446-AEF0-FE78C2B428ED}"/>
                </a:ext>
              </a:extLst>
            </p:cNvPr>
            <p:cNvSpPr/>
            <p:nvPr/>
          </p:nvSpPr>
          <p:spPr>
            <a:xfrm rot="-1917689">
              <a:off x="5540538" y="4253345"/>
              <a:ext cx="63128" cy="11590"/>
            </a:xfrm>
            <a:custGeom>
              <a:avLst/>
              <a:gdLst>
                <a:gd name="connsiteX0" fmla="*/ 63130 w 63128"/>
                <a:gd name="connsiteY0" fmla="*/ 4794 h 11590"/>
                <a:gd name="connsiteX1" fmla="*/ 1 w 63128"/>
                <a:gd name="connsiteY1" fmla="*/ 5901 h 11590"/>
                <a:gd name="connsiteX2" fmla="*/ 63130 w 63128"/>
                <a:gd name="connsiteY2" fmla="*/ 4794 h 11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128" h="11590">
                  <a:moveTo>
                    <a:pt x="63130" y="4794"/>
                  </a:moveTo>
                  <a:cubicBezTo>
                    <a:pt x="43207" y="10434"/>
                    <a:pt x="17754" y="-9551"/>
                    <a:pt x="1" y="5901"/>
                  </a:cubicBezTo>
                  <a:cubicBezTo>
                    <a:pt x="21836" y="15610"/>
                    <a:pt x="51734" y="11000"/>
                    <a:pt x="63130" y="479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45" name="Freeform 344">
              <a:extLst>
                <a:ext uri="{FF2B5EF4-FFF2-40B4-BE49-F238E27FC236}">
                  <a16:creationId xmlns:a16="http://schemas.microsoft.com/office/drawing/2014/main" id="{5D0125B7-A5B0-3246-AA73-A4569955D803}"/>
                </a:ext>
              </a:extLst>
            </p:cNvPr>
            <p:cNvSpPr/>
            <p:nvPr/>
          </p:nvSpPr>
          <p:spPr>
            <a:xfrm rot="-1917689">
              <a:off x="5867773" y="2258160"/>
              <a:ext cx="238350" cy="486122"/>
            </a:xfrm>
            <a:custGeom>
              <a:avLst/>
              <a:gdLst>
                <a:gd name="connsiteX0" fmla="*/ 205296 w 238350"/>
                <a:gd name="connsiteY0" fmla="*/ 191265 h 486122"/>
                <a:gd name="connsiteX1" fmla="*/ 172091 w 238350"/>
                <a:gd name="connsiteY1" fmla="*/ 280603 h 486122"/>
                <a:gd name="connsiteX2" fmla="*/ 205296 w 238350"/>
                <a:gd name="connsiteY2" fmla="*/ 191265 h 486122"/>
                <a:gd name="connsiteX3" fmla="*/ 186355 w 238350"/>
                <a:gd name="connsiteY3" fmla="*/ 123842 h 486122"/>
                <a:gd name="connsiteX4" fmla="*/ 193539 w 238350"/>
                <a:gd name="connsiteY4" fmla="*/ 166516 h 486122"/>
                <a:gd name="connsiteX5" fmla="*/ 186355 w 238350"/>
                <a:gd name="connsiteY5" fmla="*/ 123842 h 486122"/>
                <a:gd name="connsiteX6" fmla="*/ 43612 w 238350"/>
                <a:gd name="connsiteY6" fmla="*/ 291755 h 486122"/>
                <a:gd name="connsiteX7" fmla="*/ 84802 w 238350"/>
                <a:gd name="connsiteY7" fmla="*/ 238600 h 486122"/>
                <a:gd name="connsiteX8" fmla="*/ 51571 w 238350"/>
                <a:gd name="connsiteY8" fmla="*/ 327964 h 486122"/>
                <a:gd name="connsiteX9" fmla="*/ 85319 w 238350"/>
                <a:gd name="connsiteY9" fmla="*/ 453152 h 486122"/>
                <a:gd name="connsiteX10" fmla="*/ 98885 w 238350"/>
                <a:gd name="connsiteY10" fmla="*/ 486013 h 486122"/>
                <a:gd name="connsiteX11" fmla="*/ 232455 w 238350"/>
                <a:gd name="connsiteY11" fmla="*/ 122245 h 486122"/>
                <a:gd name="connsiteX12" fmla="*/ 219069 w 238350"/>
                <a:gd name="connsiteY12" fmla="*/ 99891 h 486122"/>
                <a:gd name="connsiteX13" fmla="*/ 216253 w 238350"/>
                <a:gd name="connsiteY13" fmla="*/ 77357 h 486122"/>
                <a:gd name="connsiteX14" fmla="*/ 127439 w 238350"/>
                <a:gd name="connsiteY14" fmla="*/ -109 h 486122"/>
                <a:gd name="connsiteX15" fmla="*/ 83174 w 238350"/>
                <a:gd name="connsiteY15" fmla="*/ 57913 h 486122"/>
                <a:gd name="connsiteX16" fmla="*/ 113511 w 238350"/>
                <a:gd name="connsiteY16" fmla="*/ 80756 h 486122"/>
                <a:gd name="connsiteX17" fmla="*/ 78445 w 238350"/>
                <a:gd name="connsiteY17" fmla="*/ 65279 h 486122"/>
                <a:gd name="connsiteX18" fmla="*/ -32 w 238350"/>
                <a:gd name="connsiteY18" fmla="*/ 160206 h 486122"/>
                <a:gd name="connsiteX19" fmla="*/ 43612 w 238350"/>
                <a:gd name="connsiteY19" fmla="*/ 291755 h 486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8350" h="486122">
                  <a:moveTo>
                    <a:pt x="205296" y="191265"/>
                  </a:moveTo>
                  <a:cubicBezTo>
                    <a:pt x="199456" y="219954"/>
                    <a:pt x="185683" y="250317"/>
                    <a:pt x="172091" y="280603"/>
                  </a:cubicBezTo>
                  <a:cubicBezTo>
                    <a:pt x="176122" y="252507"/>
                    <a:pt x="174572" y="212331"/>
                    <a:pt x="205296" y="191265"/>
                  </a:cubicBezTo>
                  <a:close/>
                  <a:moveTo>
                    <a:pt x="186355" y="123842"/>
                  </a:moveTo>
                  <a:cubicBezTo>
                    <a:pt x="198965" y="135895"/>
                    <a:pt x="198991" y="150548"/>
                    <a:pt x="193539" y="166516"/>
                  </a:cubicBezTo>
                  <a:cubicBezTo>
                    <a:pt x="190050" y="152532"/>
                    <a:pt x="183125" y="139294"/>
                    <a:pt x="186355" y="123842"/>
                  </a:cubicBezTo>
                  <a:close/>
                  <a:moveTo>
                    <a:pt x="43612" y="291755"/>
                  </a:moveTo>
                  <a:cubicBezTo>
                    <a:pt x="55499" y="276741"/>
                    <a:pt x="63923" y="235303"/>
                    <a:pt x="84802" y="238600"/>
                  </a:cubicBezTo>
                  <a:cubicBezTo>
                    <a:pt x="88936" y="265074"/>
                    <a:pt x="60176" y="298708"/>
                    <a:pt x="51571" y="327964"/>
                  </a:cubicBezTo>
                  <a:cubicBezTo>
                    <a:pt x="54491" y="368140"/>
                    <a:pt x="74388" y="415088"/>
                    <a:pt x="85319" y="453152"/>
                  </a:cubicBezTo>
                  <a:cubicBezTo>
                    <a:pt x="89040" y="465977"/>
                    <a:pt x="85939" y="484185"/>
                    <a:pt x="98885" y="486013"/>
                  </a:cubicBezTo>
                  <a:cubicBezTo>
                    <a:pt x="152194" y="362345"/>
                    <a:pt x="265246" y="221680"/>
                    <a:pt x="232455" y="122245"/>
                  </a:cubicBezTo>
                  <a:cubicBezTo>
                    <a:pt x="229974" y="114725"/>
                    <a:pt x="221937" y="108004"/>
                    <a:pt x="219069" y="99891"/>
                  </a:cubicBezTo>
                  <a:cubicBezTo>
                    <a:pt x="216433" y="92448"/>
                    <a:pt x="219405" y="84001"/>
                    <a:pt x="216253" y="77357"/>
                  </a:cubicBezTo>
                  <a:cubicBezTo>
                    <a:pt x="202428" y="47895"/>
                    <a:pt x="163176" y="20596"/>
                    <a:pt x="127439" y="-109"/>
                  </a:cubicBezTo>
                  <a:cubicBezTo>
                    <a:pt x="112891" y="19927"/>
                    <a:pt x="97645" y="37284"/>
                    <a:pt x="83174" y="57913"/>
                  </a:cubicBezTo>
                  <a:cubicBezTo>
                    <a:pt x="92037" y="65819"/>
                    <a:pt x="111314" y="71408"/>
                    <a:pt x="113511" y="80756"/>
                  </a:cubicBezTo>
                  <a:cubicBezTo>
                    <a:pt x="103330" y="79675"/>
                    <a:pt x="84053" y="76250"/>
                    <a:pt x="78445" y="65279"/>
                  </a:cubicBezTo>
                  <a:cubicBezTo>
                    <a:pt x="52501" y="97702"/>
                    <a:pt x="27255" y="133551"/>
                    <a:pt x="-32" y="160206"/>
                  </a:cubicBezTo>
                  <a:cubicBezTo>
                    <a:pt x="14206" y="204090"/>
                    <a:pt x="25886" y="248592"/>
                    <a:pt x="43612" y="29175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46" name="Freeform 345">
              <a:extLst>
                <a:ext uri="{FF2B5EF4-FFF2-40B4-BE49-F238E27FC236}">
                  <a16:creationId xmlns:a16="http://schemas.microsoft.com/office/drawing/2014/main" id="{566A8986-5B66-C546-98B9-A52C4E497165}"/>
                </a:ext>
              </a:extLst>
            </p:cNvPr>
            <p:cNvSpPr/>
            <p:nvPr/>
          </p:nvSpPr>
          <p:spPr>
            <a:xfrm rot="-1917689">
              <a:off x="5422447" y="2809993"/>
              <a:ext cx="142071" cy="222502"/>
            </a:xfrm>
            <a:custGeom>
              <a:avLst/>
              <a:gdLst>
                <a:gd name="connsiteX0" fmla="*/ 90363 w 142071"/>
                <a:gd name="connsiteY0" fmla="*/ 35667 h 222502"/>
                <a:gd name="connsiteX1" fmla="*/ 46770 w 142071"/>
                <a:gd name="connsiteY1" fmla="*/ 87303 h 222502"/>
                <a:gd name="connsiteX2" fmla="*/ 86151 w 142071"/>
                <a:gd name="connsiteY2" fmla="*/ 26086 h 222502"/>
                <a:gd name="connsiteX3" fmla="*/ 61396 w 142071"/>
                <a:gd name="connsiteY3" fmla="*/ -79 h 222502"/>
                <a:gd name="connsiteX4" fmla="*/ -27 w 142071"/>
                <a:gd name="connsiteY4" fmla="*/ 95441 h 222502"/>
                <a:gd name="connsiteX5" fmla="*/ 74316 w 142071"/>
                <a:gd name="connsiteY5" fmla="*/ 222405 h 222502"/>
                <a:gd name="connsiteX6" fmla="*/ 142044 w 142071"/>
                <a:gd name="connsiteY6" fmla="*/ 117125 h 222502"/>
                <a:gd name="connsiteX7" fmla="*/ 90363 w 142071"/>
                <a:gd name="connsiteY7" fmla="*/ 35667 h 22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071" h="222502">
                  <a:moveTo>
                    <a:pt x="90363" y="35667"/>
                  </a:moveTo>
                  <a:cubicBezTo>
                    <a:pt x="74084" y="44784"/>
                    <a:pt x="64652" y="85448"/>
                    <a:pt x="46770" y="87303"/>
                  </a:cubicBezTo>
                  <a:cubicBezTo>
                    <a:pt x="60879" y="67241"/>
                    <a:pt x="76358" y="38577"/>
                    <a:pt x="86151" y="26086"/>
                  </a:cubicBezTo>
                  <a:cubicBezTo>
                    <a:pt x="76280" y="19030"/>
                    <a:pt x="74704" y="-775"/>
                    <a:pt x="61396" y="-79"/>
                  </a:cubicBezTo>
                  <a:cubicBezTo>
                    <a:pt x="47365" y="22532"/>
                    <a:pt x="19302" y="64794"/>
                    <a:pt x="-27" y="95441"/>
                  </a:cubicBezTo>
                  <a:cubicBezTo>
                    <a:pt x="24082" y="136518"/>
                    <a:pt x="46254" y="189080"/>
                    <a:pt x="74316" y="222405"/>
                  </a:cubicBezTo>
                  <a:cubicBezTo>
                    <a:pt x="96333" y="190986"/>
                    <a:pt x="132328" y="143677"/>
                    <a:pt x="142044" y="117125"/>
                  </a:cubicBezTo>
                  <a:cubicBezTo>
                    <a:pt x="126178" y="109116"/>
                    <a:pt x="122586" y="76692"/>
                    <a:pt x="90363" y="3566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47" name="Freeform 346">
              <a:extLst>
                <a:ext uri="{FF2B5EF4-FFF2-40B4-BE49-F238E27FC236}">
                  <a16:creationId xmlns:a16="http://schemas.microsoft.com/office/drawing/2014/main" id="{F543DF1D-063A-9A44-A8B7-AB51E48457B6}"/>
                </a:ext>
              </a:extLst>
            </p:cNvPr>
            <p:cNvSpPr/>
            <p:nvPr/>
          </p:nvSpPr>
          <p:spPr>
            <a:xfrm rot="-1917689">
              <a:off x="5803477" y="3184122"/>
              <a:ext cx="111010" cy="234975"/>
            </a:xfrm>
            <a:custGeom>
              <a:avLst/>
              <a:gdLst>
                <a:gd name="connsiteX0" fmla="*/ 110994 w 111010"/>
                <a:gd name="connsiteY0" fmla="*/ 212879 h 234975"/>
                <a:gd name="connsiteX1" fmla="*/ 15772 w 111010"/>
                <a:gd name="connsiteY1" fmla="*/ -102 h 234975"/>
                <a:gd name="connsiteX2" fmla="*/ 25746 w 111010"/>
                <a:gd name="connsiteY2" fmla="*/ 65054 h 234975"/>
                <a:gd name="connsiteX3" fmla="*/ 54377 w 111010"/>
                <a:gd name="connsiteY3" fmla="*/ 128228 h 234975"/>
                <a:gd name="connsiteX4" fmla="*/ -17 w 111010"/>
                <a:gd name="connsiteY4" fmla="*/ 24415 h 234975"/>
                <a:gd name="connsiteX5" fmla="*/ 96833 w 111010"/>
                <a:gd name="connsiteY5" fmla="*/ 234873 h 234975"/>
                <a:gd name="connsiteX6" fmla="*/ 110994 w 111010"/>
                <a:gd name="connsiteY6" fmla="*/ 212879 h 23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010" h="234975">
                  <a:moveTo>
                    <a:pt x="110994" y="212879"/>
                  </a:moveTo>
                  <a:cubicBezTo>
                    <a:pt x="78849" y="141877"/>
                    <a:pt x="53344" y="69613"/>
                    <a:pt x="15772" y="-102"/>
                  </a:cubicBezTo>
                  <a:cubicBezTo>
                    <a:pt x="-3298" y="22921"/>
                    <a:pt x="17374" y="47568"/>
                    <a:pt x="25746" y="65054"/>
                  </a:cubicBezTo>
                  <a:cubicBezTo>
                    <a:pt x="36057" y="86661"/>
                    <a:pt x="49029" y="106955"/>
                    <a:pt x="54377" y="128228"/>
                  </a:cubicBezTo>
                  <a:cubicBezTo>
                    <a:pt x="34971" y="93898"/>
                    <a:pt x="22671" y="58024"/>
                    <a:pt x="-17" y="24415"/>
                  </a:cubicBezTo>
                  <a:cubicBezTo>
                    <a:pt x="23266" y="96473"/>
                    <a:pt x="66109" y="164308"/>
                    <a:pt x="96833" y="234873"/>
                  </a:cubicBezTo>
                  <a:cubicBezTo>
                    <a:pt x="101536" y="227507"/>
                    <a:pt x="106265" y="220193"/>
                    <a:pt x="110994" y="21287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AF8670AB-CE3F-3A41-BE84-655932AB3272}"/>
              </a:ext>
            </a:extLst>
          </p:cNvPr>
          <p:cNvGrpSpPr/>
          <p:nvPr/>
        </p:nvGrpSpPr>
        <p:grpSpPr>
          <a:xfrm>
            <a:off x="9360268" y="3826023"/>
            <a:ext cx="546081" cy="1285264"/>
            <a:chOff x="6136180" y="2021920"/>
            <a:chExt cx="1063695" cy="2503528"/>
          </a:xfrm>
        </p:grpSpPr>
        <p:sp>
          <p:nvSpPr>
            <p:cNvPr id="349" name="Freeform 348">
              <a:extLst>
                <a:ext uri="{FF2B5EF4-FFF2-40B4-BE49-F238E27FC236}">
                  <a16:creationId xmlns:a16="http://schemas.microsoft.com/office/drawing/2014/main" id="{FB7F500C-9F28-454C-A9B1-6720AC14D38E}"/>
                </a:ext>
              </a:extLst>
            </p:cNvPr>
            <p:cNvSpPr/>
            <p:nvPr/>
          </p:nvSpPr>
          <p:spPr>
            <a:xfrm>
              <a:off x="6220308" y="2674119"/>
              <a:ext cx="194530" cy="512316"/>
            </a:xfrm>
            <a:custGeom>
              <a:avLst/>
              <a:gdLst>
                <a:gd name="connsiteX0" fmla="*/ 70802 w 71393"/>
                <a:gd name="connsiteY0" fmla="*/ 138873 h 188021"/>
                <a:gd name="connsiteX1" fmla="*/ 64456 w 71393"/>
                <a:gd name="connsiteY1" fmla="*/ 87599 h 188021"/>
                <a:gd name="connsiteX2" fmla="*/ 47485 w 71393"/>
                <a:gd name="connsiteY2" fmla="*/ -12 h 188021"/>
                <a:gd name="connsiteX3" fmla="*/ 47485 w 71393"/>
                <a:gd name="connsiteY3" fmla="*/ 12797 h 188021"/>
                <a:gd name="connsiteX4" fmla="*/ 46433 w 71393"/>
                <a:gd name="connsiteY4" fmla="*/ 4254 h 188021"/>
                <a:gd name="connsiteX5" fmla="*/ 26279 w 71393"/>
                <a:gd name="connsiteY5" fmla="*/ 30960 h 188021"/>
                <a:gd name="connsiteX6" fmla="*/ 24158 w 71393"/>
                <a:gd name="connsiteY6" fmla="*/ 27772 h 188021"/>
                <a:gd name="connsiteX7" fmla="*/ -220 w 71393"/>
                <a:gd name="connsiteY7" fmla="*/ 100408 h 188021"/>
                <a:gd name="connsiteX8" fmla="*/ 50657 w 71393"/>
                <a:gd name="connsiteY8" fmla="*/ 188009 h 188021"/>
                <a:gd name="connsiteX9" fmla="*/ 70802 w 71393"/>
                <a:gd name="connsiteY9" fmla="*/ 138873 h 18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1393" h="188021">
                  <a:moveTo>
                    <a:pt x="70802" y="138873"/>
                  </a:moveTo>
                  <a:cubicBezTo>
                    <a:pt x="72548" y="123699"/>
                    <a:pt x="67760" y="104126"/>
                    <a:pt x="64456" y="87599"/>
                  </a:cubicBezTo>
                  <a:cubicBezTo>
                    <a:pt x="58655" y="58792"/>
                    <a:pt x="51136" y="31178"/>
                    <a:pt x="47485" y="-12"/>
                  </a:cubicBezTo>
                  <a:cubicBezTo>
                    <a:pt x="46001" y="5087"/>
                    <a:pt x="50169" y="10025"/>
                    <a:pt x="47485" y="12797"/>
                  </a:cubicBezTo>
                  <a:cubicBezTo>
                    <a:pt x="47710" y="9372"/>
                    <a:pt x="45617" y="8275"/>
                    <a:pt x="46433" y="4254"/>
                  </a:cubicBezTo>
                  <a:cubicBezTo>
                    <a:pt x="36943" y="10356"/>
                    <a:pt x="32390" y="21443"/>
                    <a:pt x="26279" y="30960"/>
                  </a:cubicBezTo>
                  <a:cubicBezTo>
                    <a:pt x="26176" y="29305"/>
                    <a:pt x="26420" y="27271"/>
                    <a:pt x="24158" y="27772"/>
                  </a:cubicBezTo>
                  <a:cubicBezTo>
                    <a:pt x="23088" y="59067"/>
                    <a:pt x="2624" y="70873"/>
                    <a:pt x="-220" y="100408"/>
                  </a:cubicBezTo>
                  <a:cubicBezTo>
                    <a:pt x="16198" y="130141"/>
                    <a:pt x="34906" y="157595"/>
                    <a:pt x="50657" y="188009"/>
                  </a:cubicBezTo>
                  <a:cubicBezTo>
                    <a:pt x="50545" y="167471"/>
                    <a:pt x="68690" y="157235"/>
                    <a:pt x="70802" y="138873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50" name="Freeform 349">
              <a:extLst>
                <a:ext uri="{FF2B5EF4-FFF2-40B4-BE49-F238E27FC236}">
                  <a16:creationId xmlns:a16="http://schemas.microsoft.com/office/drawing/2014/main" id="{CA463B78-3C5E-084B-9389-0EAB42CFAE19}"/>
                </a:ext>
              </a:extLst>
            </p:cNvPr>
            <p:cNvSpPr/>
            <p:nvPr/>
          </p:nvSpPr>
          <p:spPr>
            <a:xfrm>
              <a:off x="6405359" y="3212650"/>
              <a:ext cx="10169" cy="72741"/>
            </a:xfrm>
            <a:custGeom>
              <a:avLst/>
              <a:gdLst>
                <a:gd name="connsiteX0" fmla="*/ 776 w 3732"/>
                <a:gd name="connsiteY0" fmla="*/ 26684 h 26696"/>
                <a:gd name="connsiteX1" fmla="*/ 2888 w 3732"/>
                <a:gd name="connsiteY1" fmla="*/ -12 h 26696"/>
                <a:gd name="connsiteX2" fmla="*/ 776 w 3732"/>
                <a:gd name="connsiteY2" fmla="*/ 26684 h 26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32" h="26696">
                  <a:moveTo>
                    <a:pt x="776" y="26684"/>
                  </a:moveTo>
                  <a:cubicBezTo>
                    <a:pt x="851" y="17839"/>
                    <a:pt x="5066" y="7528"/>
                    <a:pt x="2888" y="-12"/>
                  </a:cubicBezTo>
                  <a:cubicBezTo>
                    <a:pt x="2391" y="8379"/>
                    <a:pt x="-2199" y="18322"/>
                    <a:pt x="776" y="2668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51" name="Freeform 350">
              <a:extLst>
                <a:ext uri="{FF2B5EF4-FFF2-40B4-BE49-F238E27FC236}">
                  <a16:creationId xmlns:a16="http://schemas.microsoft.com/office/drawing/2014/main" id="{828ECCC1-D044-6A42-B8E6-10C22D1393B2}"/>
                </a:ext>
              </a:extLst>
            </p:cNvPr>
            <p:cNvSpPr/>
            <p:nvPr/>
          </p:nvSpPr>
          <p:spPr>
            <a:xfrm>
              <a:off x="6419609" y="3110765"/>
              <a:ext cx="219503" cy="47567"/>
            </a:xfrm>
            <a:custGeom>
              <a:avLst/>
              <a:gdLst>
                <a:gd name="connsiteX0" fmla="*/ 54910 w 80558"/>
                <a:gd name="connsiteY0" fmla="*/ 6389 h 17457"/>
                <a:gd name="connsiteX1" fmla="*/ 59134 w 80558"/>
                <a:gd name="connsiteY1" fmla="*/ 7458 h 17457"/>
                <a:gd name="connsiteX2" fmla="*/ 54910 w 80558"/>
                <a:gd name="connsiteY2" fmla="*/ 7458 h 17457"/>
                <a:gd name="connsiteX3" fmla="*/ 33695 w 80558"/>
                <a:gd name="connsiteY3" fmla="*/ 9596 h 17457"/>
                <a:gd name="connsiteX4" fmla="*/ 31583 w 80558"/>
                <a:gd name="connsiteY4" fmla="*/ 7458 h 17457"/>
                <a:gd name="connsiteX5" fmla="*/ 54910 w 80558"/>
                <a:gd name="connsiteY5" fmla="*/ 6389 h 17457"/>
                <a:gd name="connsiteX6" fmla="*/ 16733 w 80558"/>
                <a:gd name="connsiteY6" fmla="*/ 17069 h 17457"/>
                <a:gd name="connsiteX7" fmla="*/ 17794 w 80558"/>
                <a:gd name="connsiteY7" fmla="*/ 11734 h 17457"/>
                <a:gd name="connsiteX8" fmla="*/ 80339 w 80558"/>
                <a:gd name="connsiteY8" fmla="*/ 2122 h 17457"/>
                <a:gd name="connsiteX9" fmla="*/ 8266 w 80558"/>
                <a:gd name="connsiteY9" fmla="*/ 1053 h 17457"/>
                <a:gd name="connsiteX10" fmla="*/ 8266 w 80558"/>
                <a:gd name="connsiteY10" fmla="*/ 2122 h 17457"/>
                <a:gd name="connsiteX11" fmla="*/ 30503 w 80558"/>
                <a:gd name="connsiteY11" fmla="*/ 5329 h 17457"/>
                <a:gd name="connsiteX12" fmla="*/ 30503 w 80558"/>
                <a:gd name="connsiteY12" fmla="*/ 9596 h 17457"/>
                <a:gd name="connsiteX13" fmla="*/ 14621 w 80558"/>
                <a:gd name="connsiteY13" fmla="*/ 6389 h 17457"/>
                <a:gd name="connsiteX14" fmla="*/ -220 w 80558"/>
                <a:gd name="connsiteY14" fmla="*/ 7458 h 17457"/>
                <a:gd name="connsiteX15" fmla="*/ 11439 w 80558"/>
                <a:gd name="connsiteY15" fmla="*/ 11734 h 17457"/>
                <a:gd name="connsiteX16" fmla="*/ 16733 w 80558"/>
                <a:gd name="connsiteY16" fmla="*/ 17069 h 1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558" h="17457">
                  <a:moveTo>
                    <a:pt x="54910" y="6389"/>
                  </a:moveTo>
                  <a:cubicBezTo>
                    <a:pt x="56580" y="6483"/>
                    <a:pt x="58927" y="5878"/>
                    <a:pt x="59134" y="7458"/>
                  </a:cubicBezTo>
                  <a:lnTo>
                    <a:pt x="54910" y="7458"/>
                  </a:lnTo>
                  <a:cubicBezTo>
                    <a:pt x="49503" y="9870"/>
                    <a:pt x="38839" y="6947"/>
                    <a:pt x="33695" y="9596"/>
                  </a:cubicBezTo>
                  <a:cubicBezTo>
                    <a:pt x="32766" y="9113"/>
                    <a:pt x="31818" y="8650"/>
                    <a:pt x="31583" y="7458"/>
                  </a:cubicBezTo>
                  <a:cubicBezTo>
                    <a:pt x="36352" y="1867"/>
                    <a:pt x="46630" y="8432"/>
                    <a:pt x="54910" y="6389"/>
                  </a:cubicBezTo>
                  <a:close/>
                  <a:moveTo>
                    <a:pt x="16733" y="17069"/>
                  </a:moveTo>
                  <a:cubicBezTo>
                    <a:pt x="20262" y="16729"/>
                    <a:pt x="13945" y="12405"/>
                    <a:pt x="17794" y="11734"/>
                  </a:cubicBezTo>
                  <a:cubicBezTo>
                    <a:pt x="42491" y="12405"/>
                    <a:pt x="62992" y="8848"/>
                    <a:pt x="80339" y="2122"/>
                  </a:cubicBezTo>
                  <a:cubicBezTo>
                    <a:pt x="63424" y="7562"/>
                    <a:pt x="30654" y="3570"/>
                    <a:pt x="8266" y="1053"/>
                  </a:cubicBezTo>
                  <a:cubicBezTo>
                    <a:pt x="6173" y="-1463"/>
                    <a:pt x="6173" y="1138"/>
                    <a:pt x="8266" y="2122"/>
                  </a:cubicBezTo>
                  <a:cubicBezTo>
                    <a:pt x="15944" y="2917"/>
                    <a:pt x="24430" y="2917"/>
                    <a:pt x="30503" y="5329"/>
                  </a:cubicBezTo>
                  <a:lnTo>
                    <a:pt x="30503" y="9596"/>
                  </a:lnTo>
                  <a:cubicBezTo>
                    <a:pt x="25097" y="8650"/>
                    <a:pt x="15278" y="12131"/>
                    <a:pt x="14621" y="6389"/>
                  </a:cubicBezTo>
                  <a:cubicBezTo>
                    <a:pt x="10791" y="13068"/>
                    <a:pt x="4558" y="4951"/>
                    <a:pt x="-220" y="7458"/>
                  </a:cubicBezTo>
                  <a:cubicBezTo>
                    <a:pt x="3563" y="8990"/>
                    <a:pt x="6604" y="11251"/>
                    <a:pt x="11439" y="11734"/>
                  </a:cubicBezTo>
                  <a:cubicBezTo>
                    <a:pt x="13025" y="13683"/>
                    <a:pt x="11410" y="18876"/>
                    <a:pt x="16733" y="17069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52" name="Freeform 351">
              <a:extLst>
                <a:ext uri="{FF2B5EF4-FFF2-40B4-BE49-F238E27FC236}">
                  <a16:creationId xmlns:a16="http://schemas.microsoft.com/office/drawing/2014/main" id="{18894AF0-38E4-7449-A285-4FFC1EF1BD2B}"/>
                </a:ext>
              </a:extLst>
            </p:cNvPr>
            <p:cNvSpPr/>
            <p:nvPr/>
          </p:nvSpPr>
          <p:spPr>
            <a:xfrm>
              <a:off x="6789253" y="2583847"/>
              <a:ext cx="15087" cy="142108"/>
            </a:xfrm>
            <a:custGeom>
              <a:avLst/>
              <a:gdLst>
                <a:gd name="connsiteX0" fmla="*/ -220 w 5537"/>
                <a:gd name="connsiteY0" fmla="*/ 52142 h 52154"/>
                <a:gd name="connsiteX1" fmla="*/ 5102 w 5537"/>
                <a:gd name="connsiteY1" fmla="*/ -12 h 52154"/>
                <a:gd name="connsiteX2" fmla="*/ -220 w 5537"/>
                <a:gd name="connsiteY2" fmla="*/ 52142 h 52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37" h="52154">
                  <a:moveTo>
                    <a:pt x="-220" y="52142"/>
                  </a:moveTo>
                  <a:cubicBezTo>
                    <a:pt x="1911" y="34924"/>
                    <a:pt x="6342" y="16988"/>
                    <a:pt x="5102" y="-12"/>
                  </a:cubicBezTo>
                  <a:cubicBezTo>
                    <a:pt x="2408" y="16449"/>
                    <a:pt x="794" y="33988"/>
                    <a:pt x="-220" y="5214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53" name="Freeform 352">
              <a:extLst>
                <a:ext uri="{FF2B5EF4-FFF2-40B4-BE49-F238E27FC236}">
                  <a16:creationId xmlns:a16="http://schemas.microsoft.com/office/drawing/2014/main" id="{CFC526FA-69FA-0743-B6DF-D21AA1649005}"/>
                </a:ext>
              </a:extLst>
            </p:cNvPr>
            <p:cNvSpPr/>
            <p:nvPr/>
          </p:nvSpPr>
          <p:spPr>
            <a:xfrm>
              <a:off x="6845280" y="3780260"/>
              <a:ext cx="8024" cy="20681"/>
            </a:xfrm>
            <a:custGeom>
              <a:avLst/>
              <a:gdLst>
                <a:gd name="connsiteX0" fmla="*/ 2554 w 2945"/>
                <a:gd name="connsiteY0" fmla="*/ -12 h 7590"/>
                <a:gd name="connsiteX1" fmla="*/ 2554 w 2945"/>
                <a:gd name="connsiteY1" fmla="*/ -12 h 7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45" h="7590">
                  <a:moveTo>
                    <a:pt x="2554" y="-12"/>
                  </a:moveTo>
                  <a:cubicBezTo>
                    <a:pt x="-4355" y="14121"/>
                    <a:pt x="3999" y="5144"/>
                    <a:pt x="2554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54" name="Freeform 353">
              <a:extLst>
                <a:ext uri="{FF2B5EF4-FFF2-40B4-BE49-F238E27FC236}">
                  <a16:creationId xmlns:a16="http://schemas.microsoft.com/office/drawing/2014/main" id="{C9807F2F-9784-BE49-BF69-168B6B87DC99}"/>
                </a:ext>
              </a:extLst>
            </p:cNvPr>
            <p:cNvSpPr/>
            <p:nvPr/>
          </p:nvSpPr>
          <p:spPr>
            <a:xfrm>
              <a:off x="7024881" y="3853029"/>
              <a:ext cx="18608" cy="20338"/>
            </a:xfrm>
            <a:custGeom>
              <a:avLst/>
              <a:gdLst>
                <a:gd name="connsiteX0" fmla="*/ 245 w 6829"/>
                <a:gd name="connsiteY0" fmla="*/ 7452 h 7464"/>
                <a:gd name="connsiteX1" fmla="*/ 6610 w 6829"/>
                <a:gd name="connsiteY1" fmla="*/ -12 h 7464"/>
                <a:gd name="connsiteX2" fmla="*/ 245 w 6829"/>
                <a:gd name="connsiteY2" fmla="*/ 7452 h 7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29" h="7464">
                  <a:moveTo>
                    <a:pt x="245" y="7452"/>
                  </a:moveTo>
                  <a:cubicBezTo>
                    <a:pt x="1710" y="4311"/>
                    <a:pt x="5155" y="3138"/>
                    <a:pt x="6610" y="-12"/>
                  </a:cubicBezTo>
                  <a:cubicBezTo>
                    <a:pt x="3475" y="792"/>
                    <a:pt x="-1820" y="4945"/>
                    <a:pt x="245" y="745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55" name="Freeform 354">
              <a:extLst>
                <a:ext uri="{FF2B5EF4-FFF2-40B4-BE49-F238E27FC236}">
                  <a16:creationId xmlns:a16="http://schemas.microsoft.com/office/drawing/2014/main" id="{ED7E5AAF-D557-B144-86D3-B79BAA40B974}"/>
                </a:ext>
              </a:extLst>
            </p:cNvPr>
            <p:cNvSpPr/>
            <p:nvPr/>
          </p:nvSpPr>
          <p:spPr>
            <a:xfrm>
              <a:off x="7080549" y="3786062"/>
              <a:ext cx="21594" cy="26471"/>
            </a:xfrm>
            <a:custGeom>
              <a:avLst/>
              <a:gdLst>
                <a:gd name="connsiteX0" fmla="*/ 7366 w 7925"/>
                <a:gd name="connsiteY0" fmla="*/ -12 h 9715"/>
                <a:gd name="connsiteX1" fmla="*/ -49 w 7925"/>
                <a:gd name="connsiteY1" fmla="*/ 9599 h 9715"/>
                <a:gd name="connsiteX2" fmla="*/ 7366 w 7925"/>
                <a:gd name="connsiteY2" fmla="*/ -12 h 9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25" h="9715">
                  <a:moveTo>
                    <a:pt x="7366" y="-12"/>
                  </a:moveTo>
                  <a:cubicBezTo>
                    <a:pt x="4175" y="1359"/>
                    <a:pt x="-1251" y="10791"/>
                    <a:pt x="-49" y="9599"/>
                  </a:cubicBezTo>
                  <a:cubicBezTo>
                    <a:pt x="2372" y="6998"/>
                    <a:pt x="9310" y="3403"/>
                    <a:pt x="7366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56" name="Freeform 355">
              <a:extLst>
                <a:ext uri="{FF2B5EF4-FFF2-40B4-BE49-F238E27FC236}">
                  <a16:creationId xmlns:a16="http://schemas.microsoft.com/office/drawing/2014/main" id="{D5BEB7B0-69BD-2C40-B3F4-AC72A4EA3418}"/>
                </a:ext>
              </a:extLst>
            </p:cNvPr>
            <p:cNvSpPr/>
            <p:nvPr/>
          </p:nvSpPr>
          <p:spPr>
            <a:xfrm>
              <a:off x="6893002" y="3981115"/>
              <a:ext cx="14725" cy="11891"/>
            </a:xfrm>
            <a:custGeom>
              <a:avLst/>
              <a:gdLst>
                <a:gd name="connsiteX0" fmla="*/ 4133 w 5404"/>
                <a:gd name="connsiteY0" fmla="*/ 4254 h 4364"/>
                <a:gd name="connsiteX1" fmla="*/ 5184 w 5404"/>
                <a:gd name="connsiteY1" fmla="*/ 1057 h 4364"/>
                <a:gd name="connsiteX2" fmla="*/ -129 w 5404"/>
                <a:gd name="connsiteY2" fmla="*/ -12 h 4364"/>
                <a:gd name="connsiteX3" fmla="*/ 4133 w 5404"/>
                <a:gd name="connsiteY3" fmla="*/ 4254 h 4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" h="4364">
                  <a:moveTo>
                    <a:pt x="4133" y="4254"/>
                  </a:moveTo>
                  <a:cubicBezTo>
                    <a:pt x="4076" y="2760"/>
                    <a:pt x="4630" y="1918"/>
                    <a:pt x="5184" y="1057"/>
                  </a:cubicBezTo>
                  <a:cubicBezTo>
                    <a:pt x="2725" y="1369"/>
                    <a:pt x="1110" y="877"/>
                    <a:pt x="-129" y="-12"/>
                  </a:cubicBezTo>
                  <a:cubicBezTo>
                    <a:pt x="-608" y="3327"/>
                    <a:pt x="800" y="4756"/>
                    <a:pt x="4133" y="425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57" name="Freeform 356">
              <a:extLst>
                <a:ext uri="{FF2B5EF4-FFF2-40B4-BE49-F238E27FC236}">
                  <a16:creationId xmlns:a16="http://schemas.microsoft.com/office/drawing/2014/main" id="{30483A10-258B-974C-B598-E47A934C681C}"/>
                </a:ext>
              </a:extLst>
            </p:cNvPr>
            <p:cNvSpPr/>
            <p:nvPr/>
          </p:nvSpPr>
          <p:spPr>
            <a:xfrm>
              <a:off x="6883882" y="3835527"/>
              <a:ext cx="9232" cy="26240"/>
            </a:xfrm>
            <a:custGeom>
              <a:avLst/>
              <a:gdLst>
                <a:gd name="connsiteX0" fmla="*/ 2157 w 3388"/>
                <a:gd name="connsiteY0" fmla="*/ -12 h 9630"/>
                <a:gd name="connsiteX1" fmla="*/ 1106 w 3388"/>
                <a:gd name="connsiteY1" fmla="*/ 9618 h 9630"/>
                <a:gd name="connsiteX2" fmla="*/ 2157 w 3388"/>
                <a:gd name="connsiteY2" fmla="*/ -12 h 9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88" h="9630">
                  <a:moveTo>
                    <a:pt x="2157" y="-12"/>
                  </a:moveTo>
                  <a:cubicBezTo>
                    <a:pt x="1697" y="2438"/>
                    <a:pt x="-2217" y="6865"/>
                    <a:pt x="1106" y="9618"/>
                  </a:cubicBezTo>
                  <a:cubicBezTo>
                    <a:pt x="186" y="5749"/>
                    <a:pt x="5246" y="2485"/>
                    <a:pt x="2157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58" name="Freeform 357">
              <a:extLst>
                <a:ext uri="{FF2B5EF4-FFF2-40B4-BE49-F238E27FC236}">
                  <a16:creationId xmlns:a16="http://schemas.microsoft.com/office/drawing/2014/main" id="{5B303A02-CC85-B940-8FF0-D3284EF0F50A}"/>
                </a:ext>
              </a:extLst>
            </p:cNvPr>
            <p:cNvSpPr/>
            <p:nvPr/>
          </p:nvSpPr>
          <p:spPr>
            <a:xfrm>
              <a:off x="6382571" y="3372366"/>
              <a:ext cx="26114" cy="26986"/>
            </a:xfrm>
            <a:custGeom>
              <a:avLst/>
              <a:gdLst>
                <a:gd name="connsiteX0" fmla="*/ -220 w 9584"/>
                <a:gd name="connsiteY0" fmla="*/ 9893 h 9904"/>
                <a:gd name="connsiteX1" fmla="*/ 9364 w 9584"/>
                <a:gd name="connsiteY1" fmla="*/ -12 h 9904"/>
                <a:gd name="connsiteX2" fmla="*/ -220 w 9584"/>
                <a:gd name="connsiteY2" fmla="*/ 9893 h 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84" h="9904">
                  <a:moveTo>
                    <a:pt x="-220" y="9893"/>
                  </a:moveTo>
                  <a:cubicBezTo>
                    <a:pt x="3000" y="6563"/>
                    <a:pt x="6191" y="3233"/>
                    <a:pt x="9364" y="-12"/>
                  </a:cubicBezTo>
                  <a:cubicBezTo>
                    <a:pt x="5590" y="2958"/>
                    <a:pt x="2099" y="6118"/>
                    <a:pt x="-220" y="9893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59" name="Freeform 358">
              <a:extLst>
                <a:ext uri="{FF2B5EF4-FFF2-40B4-BE49-F238E27FC236}">
                  <a16:creationId xmlns:a16="http://schemas.microsoft.com/office/drawing/2014/main" id="{CB5BB6E8-498E-224B-ADDC-32B5589F5ACC}"/>
                </a:ext>
              </a:extLst>
            </p:cNvPr>
            <p:cNvSpPr/>
            <p:nvPr/>
          </p:nvSpPr>
          <p:spPr>
            <a:xfrm>
              <a:off x="6786468" y="2725955"/>
              <a:ext cx="2782" cy="54389"/>
            </a:xfrm>
            <a:custGeom>
              <a:avLst/>
              <a:gdLst>
                <a:gd name="connsiteX0" fmla="*/ -71 w 1021"/>
                <a:gd name="connsiteY0" fmla="*/ 19949 h 19961"/>
                <a:gd name="connsiteX1" fmla="*/ 802 w 1021"/>
                <a:gd name="connsiteY1" fmla="*/ -12 h 19961"/>
                <a:gd name="connsiteX2" fmla="*/ -71 w 1021"/>
                <a:gd name="connsiteY2" fmla="*/ 19949 h 19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1" h="19961">
                  <a:moveTo>
                    <a:pt x="-71" y="19949"/>
                  </a:moveTo>
                  <a:cubicBezTo>
                    <a:pt x="145" y="13213"/>
                    <a:pt x="436" y="6563"/>
                    <a:pt x="802" y="-12"/>
                  </a:cubicBezTo>
                  <a:cubicBezTo>
                    <a:pt x="-43" y="6790"/>
                    <a:pt x="-465" y="13469"/>
                    <a:pt x="-71" y="19949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60" name="Freeform 359">
              <a:extLst>
                <a:ext uri="{FF2B5EF4-FFF2-40B4-BE49-F238E27FC236}">
                  <a16:creationId xmlns:a16="http://schemas.microsoft.com/office/drawing/2014/main" id="{8CE9F017-28D9-B344-B9B3-0930FA74328B}"/>
                </a:ext>
              </a:extLst>
            </p:cNvPr>
            <p:cNvSpPr/>
            <p:nvPr/>
          </p:nvSpPr>
          <p:spPr>
            <a:xfrm>
              <a:off x="6552159" y="3547341"/>
              <a:ext cx="6101" cy="29101"/>
            </a:xfrm>
            <a:custGeom>
              <a:avLst/>
              <a:gdLst>
                <a:gd name="connsiteX0" fmla="*/ 2020 w 2239"/>
                <a:gd name="connsiteY0" fmla="*/ 10668 h 10680"/>
                <a:gd name="connsiteX1" fmla="*/ -101 w 2239"/>
                <a:gd name="connsiteY1" fmla="*/ -12 h 10680"/>
                <a:gd name="connsiteX2" fmla="*/ 2020 w 2239"/>
                <a:gd name="connsiteY2" fmla="*/ 10668 h 1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9" h="10680">
                  <a:moveTo>
                    <a:pt x="2020" y="10668"/>
                  </a:moveTo>
                  <a:cubicBezTo>
                    <a:pt x="1935" y="6487"/>
                    <a:pt x="1494" y="2646"/>
                    <a:pt x="-101" y="-12"/>
                  </a:cubicBezTo>
                  <a:cubicBezTo>
                    <a:pt x="452" y="3687"/>
                    <a:pt x="-1678" y="10139"/>
                    <a:pt x="2020" y="10668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61" name="Freeform 360">
              <a:extLst>
                <a:ext uri="{FF2B5EF4-FFF2-40B4-BE49-F238E27FC236}">
                  <a16:creationId xmlns:a16="http://schemas.microsoft.com/office/drawing/2014/main" id="{DD0AFBD0-3FB0-8C49-9F60-57D73AA340EE}"/>
                </a:ext>
              </a:extLst>
            </p:cNvPr>
            <p:cNvSpPr/>
            <p:nvPr/>
          </p:nvSpPr>
          <p:spPr>
            <a:xfrm>
              <a:off x="6612608" y="2639217"/>
              <a:ext cx="17858" cy="205669"/>
            </a:xfrm>
            <a:custGeom>
              <a:avLst/>
              <a:gdLst>
                <a:gd name="connsiteX0" fmla="*/ 1031 w 6554"/>
                <a:gd name="connsiteY0" fmla="*/ 72623 h 75481"/>
                <a:gd name="connsiteX1" fmla="*/ 6334 w 6554"/>
                <a:gd name="connsiteY1" fmla="*/ -12 h 75481"/>
                <a:gd name="connsiteX2" fmla="*/ -39 w 6554"/>
                <a:gd name="connsiteY2" fmla="*/ 71554 h 75481"/>
                <a:gd name="connsiteX3" fmla="*/ 1031 w 6554"/>
                <a:gd name="connsiteY3" fmla="*/ 72623 h 7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4" h="75481">
                  <a:moveTo>
                    <a:pt x="1031" y="72623"/>
                  </a:moveTo>
                  <a:cubicBezTo>
                    <a:pt x="26" y="46314"/>
                    <a:pt x="5856" y="21216"/>
                    <a:pt x="6334" y="-12"/>
                  </a:cubicBezTo>
                  <a:cubicBezTo>
                    <a:pt x="-1494" y="18104"/>
                    <a:pt x="-20" y="45558"/>
                    <a:pt x="-39" y="71554"/>
                  </a:cubicBezTo>
                  <a:cubicBezTo>
                    <a:pt x="-884" y="75206"/>
                    <a:pt x="1538" y="77647"/>
                    <a:pt x="1031" y="72623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62" name="Freeform 361">
              <a:extLst>
                <a:ext uri="{FF2B5EF4-FFF2-40B4-BE49-F238E27FC236}">
                  <a16:creationId xmlns:a16="http://schemas.microsoft.com/office/drawing/2014/main" id="{E0C8267B-822B-1B46-81D3-4F5E42FD6E42}"/>
                </a:ext>
              </a:extLst>
            </p:cNvPr>
            <p:cNvSpPr/>
            <p:nvPr/>
          </p:nvSpPr>
          <p:spPr>
            <a:xfrm>
              <a:off x="6657513" y="2586787"/>
              <a:ext cx="8150" cy="26188"/>
            </a:xfrm>
            <a:custGeom>
              <a:avLst/>
              <a:gdLst>
                <a:gd name="connsiteX0" fmla="*/ 1494 w 2991"/>
                <a:gd name="connsiteY0" fmla="*/ -12 h 9611"/>
                <a:gd name="connsiteX1" fmla="*/ 1494 w 2991"/>
                <a:gd name="connsiteY1" fmla="*/ 9599 h 9611"/>
                <a:gd name="connsiteX2" fmla="*/ 1494 w 2991"/>
                <a:gd name="connsiteY2" fmla="*/ -12 h 9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1" h="9611">
                  <a:moveTo>
                    <a:pt x="1494" y="-12"/>
                  </a:moveTo>
                  <a:cubicBezTo>
                    <a:pt x="-1312" y="1918"/>
                    <a:pt x="-205" y="6667"/>
                    <a:pt x="1494" y="9599"/>
                  </a:cubicBezTo>
                  <a:cubicBezTo>
                    <a:pt x="1936" y="7461"/>
                    <a:pt x="4132" y="1681"/>
                    <a:pt x="1494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63" name="Freeform 362">
              <a:extLst>
                <a:ext uri="{FF2B5EF4-FFF2-40B4-BE49-F238E27FC236}">
                  <a16:creationId xmlns:a16="http://schemas.microsoft.com/office/drawing/2014/main" id="{6FBCB533-CB8A-1E47-BDD6-43694C664F95}"/>
                </a:ext>
              </a:extLst>
            </p:cNvPr>
            <p:cNvSpPr/>
            <p:nvPr/>
          </p:nvSpPr>
          <p:spPr>
            <a:xfrm>
              <a:off x="6679063" y="2755625"/>
              <a:ext cx="7561" cy="36231"/>
            </a:xfrm>
            <a:custGeom>
              <a:avLst/>
              <a:gdLst>
                <a:gd name="connsiteX0" fmla="*/ 2081 w 2775"/>
                <a:gd name="connsiteY0" fmla="*/ -12 h 13297"/>
                <a:gd name="connsiteX1" fmla="*/ -31 w 2775"/>
                <a:gd name="connsiteY1" fmla="*/ 5323 h 13297"/>
                <a:gd name="connsiteX2" fmla="*/ 2081 w 2775"/>
                <a:gd name="connsiteY2" fmla="*/ -12 h 13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75" h="13297">
                  <a:moveTo>
                    <a:pt x="2081" y="-12"/>
                  </a:moveTo>
                  <a:cubicBezTo>
                    <a:pt x="1490" y="1889"/>
                    <a:pt x="1518" y="4425"/>
                    <a:pt x="-31" y="5323"/>
                  </a:cubicBezTo>
                  <a:cubicBezTo>
                    <a:pt x="-1280" y="25956"/>
                    <a:pt x="4146" y="-31"/>
                    <a:pt x="2081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64" name="Freeform 363">
              <a:extLst>
                <a:ext uri="{FF2B5EF4-FFF2-40B4-BE49-F238E27FC236}">
                  <a16:creationId xmlns:a16="http://schemas.microsoft.com/office/drawing/2014/main" id="{020065BF-EAC7-2D4C-B104-CE62330AE507}"/>
                </a:ext>
              </a:extLst>
            </p:cNvPr>
            <p:cNvSpPr/>
            <p:nvPr/>
          </p:nvSpPr>
          <p:spPr>
            <a:xfrm>
              <a:off x="6522933" y="2775276"/>
              <a:ext cx="29948" cy="44850"/>
            </a:xfrm>
            <a:custGeom>
              <a:avLst/>
              <a:gdLst>
                <a:gd name="connsiteX0" fmla="*/ 8503 w 10991"/>
                <a:gd name="connsiteY0" fmla="*/ 16294 h 16460"/>
                <a:gd name="connsiteX1" fmla="*/ 8503 w 10991"/>
                <a:gd name="connsiteY1" fmla="*/ 1318 h 16460"/>
                <a:gd name="connsiteX2" fmla="*/ 1087 w 10991"/>
                <a:gd name="connsiteY2" fmla="*/ 15215 h 16460"/>
                <a:gd name="connsiteX3" fmla="*/ 8503 w 10991"/>
                <a:gd name="connsiteY3" fmla="*/ 16294 h 16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91" h="16460">
                  <a:moveTo>
                    <a:pt x="8503" y="16294"/>
                  </a:moveTo>
                  <a:cubicBezTo>
                    <a:pt x="11901" y="13730"/>
                    <a:pt x="11131" y="4071"/>
                    <a:pt x="8503" y="1318"/>
                  </a:cubicBezTo>
                  <a:cubicBezTo>
                    <a:pt x="-405" y="-4235"/>
                    <a:pt x="-1691" y="9000"/>
                    <a:pt x="1087" y="15215"/>
                  </a:cubicBezTo>
                  <a:cubicBezTo>
                    <a:pt x="3575" y="15556"/>
                    <a:pt x="5058" y="16899"/>
                    <a:pt x="8503" y="1629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65" name="Freeform 364">
              <a:extLst>
                <a:ext uri="{FF2B5EF4-FFF2-40B4-BE49-F238E27FC236}">
                  <a16:creationId xmlns:a16="http://schemas.microsoft.com/office/drawing/2014/main" id="{7CCC8CF4-A82D-4B45-8703-8E88887F5C78}"/>
                </a:ext>
              </a:extLst>
            </p:cNvPr>
            <p:cNvSpPr/>
            <p:nvPr/>
          </p:nvSpPr>
          <p:spPr>
            <a:xfrm>
              <a:off x="6408686" y="3326148"/>
              <a:ext cx="51357" cy="46218"/>
            </a:xfrm>
            <a:custGeom>
              <a:avLst/>
              <a:gdLst>
                <a:gd name="connsiteX0" fmla="*/ 18629 w 18848"/>
                <a:gd name="connsiteY0" fmla="*/ -12 h 16962"/>
                <a:gd name="connsiteX1" fmla="*/ -220 w 18848"/>
                <a:gd name="connsiteY1" fmla="*/ 16950 h 16962"/>
                <a:gd name="connsiteX2" fmla="*/ 18629 w 18848"/>
                <a:gd name="connsiteY2" fmla="*/ -12 h 16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48" h="16962">
                  <a:moveTo>
                    <a:pt x="18629" y="-12"/>
                  </a:moveTo>
                  <a:cubicBezTo>
                    <a:pt x="12349" y="4491"/>
                    <a:pt x="6097" y="10507"/>
                    <a:pt x="-220" y="16950"/>
                  </a:cubicBezTo>
                  <a:cubicBezTo>
                    <a:pt x="6867" y="11397"/>
                    <a:pt x="14978" y="6553"/>
                    <a:pt x="18629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66" name="Freeform 365">
              <a:extLst>
                <a:ext uri="{FF2B5EF4-FFF2-40B4-BE49-F238E27FC236}">
                  <a16:creationId xmlns:a16="http://schemas.microsoft.com/office/drawing/2014/main" id="{E6AA3F88-4DF2-C040-9F82-5B0FEA90FF99}"/>
                </a:ext>
              </a:extLst>
            </p:cNvPr>
            <p:cNvSpPr/>
            <p:nvPr/>
          </p:nvSpPr>
          <p:spPr>
            <a:xfrm>
              <a:off x="6382086" y="3136945"/>
              <a:ext cx="326315" cy="285274"/>
            </a:xfrm>
            <a:custGeom>
              <a:avLst/>
              <a:gdLst>
                <a:gd name="connsiteX0" fmla="*/ -220 w 119758"/>
                <a:gd name="connsiteY0" fmla="*/ 104684 h 104696"/>
                <a:gd name="connsiteX1" fmla="*/ 119539 w 119758"/>
                <a:gd name="connsiteY1" fmla="*/ -12 h 104696"/>
                <a:gd name="connsiteX2" fmla="*/ -220 w 119758"/>
                <a:gd name="connsiteY2" fmla="*/ 104684 h 104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758" h="104696">
                  <a:moveTo>
                    <a:pt x="-220" y="104684"/>
                  </a:moveTo>
                  <a:cubicBezTo>
                    <a:pt x="35910" y="66663"/>
                    <a:pt x="81465" y="32465"/>
                    <a:pt x="119539" y="-12"/>
                  </a:cubicBezTo>
                  <a:cubicBezTo>
                    <a:pt x="77542" y="32077"/>
                    <a:pt x="32550" y="66852"/>
                    <a:pt x="-220" y="10468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67" name="Freeform 366">
              <a:extLst>
                <a:ext uri="{FF2B5EF4-FFF2-40B4-BE49-F238E27FC236}">
                  <a16:creationId xmlns:a16="http://schemas.microsoft.com/office/drawing/2014/main" id="{3598A93C-259D-3F41-AEE5-942A11C16DB3}"/>
                </a:ext>
              </a:extLst>
            </p:cNvPr>
            <p:cNvSpPr/>
            <p:nvPr/>
          </p:nvSpPr>
          <p:spPr>
            <a:xfrm>
              <a:off x="6521759" y="2856090"/>
              <a:ext cx="36613" cy="48321"/>
            </a:xfrm>
            <a:custGeom>
              <a:avLst/>
              <a:gdLst>
                <a:gd name="connsiteX0" fmla="*/ 11056 w 13437"/>
                <a:gd name="connsiteY0" fmla="*/ 17580 h 17734"/>
                <a:gd name="connsiteX1" fmla="*/ 2570 w 13437"/>
                <a:gd name="connsiteY1" fmla="*/ 16520 h 17734"/>
                <a:gd name="connsiteX2" fmla="*/ 11056 w 13437"/>
                <a:gd name="connsiteY2" fmla="*/ 17580 h 17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37" h="17734">
                  <a:moveTo>
                    <a:pt x="11056" y="17580"/>
                  </a:moveTo>
                  <a:cubicBezTo>
                    <a:pt x="21391" y="-3753"/>
                    <a:pt x="-9342" y="-7518"/>
                    <a:pt x="2570" y="16520"/>
                  </a:cubicBezTo>
                  <a:cubicBezTo>
                    <a:pt x="5114" y="17182"/>
                    <a:pt x="7404" y="18072"/>
                    <a:pt x="11056" y="17580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68" name="Freeform 367">
              <a:extLst>
                <a:ext uri="{FF2B5EF4-FFF2-40B4-BE49-F238E27FC236}">
                  <a16:creationId xmlns:a16="http://schemas.microsoft.com/office/drawing/2014/main" id="{96F82179-D01A-F747-A5BB-E72B0DD4A7CF}"/>
                </a:ext>
              </a:extLst>
            </p:cNvPr>
            <p:cNvSpPr/>
            <p:nvPr/>
          </p:nvSpPr>
          <p:spPr>
            <a:xfrm>
              <a:off x="6706273" y="2473288"/>
              <a:ext cx="13477" cy="58177"/>
            </a:xfrm>
            <a:custGeom>
              <a:avLst/>
              <a:gdLst>
                <a:gd name="connsiteX0" fmla="*/ 2693 w 4946"/>
                <a:gd name="connsiteY0" fmla="*/ -12 h 21351"/>
                <a:gd name="connsiteX1" fmla="*/ 562 w 4946"/>
                <a:gd name="connsiteY1" fmla="*/ 21339 h 21351"/>
                <a:gd name="connsiteX2" fmla="*/ 2693 w 4946"/>
                <a:gd name="connsiteY2" fmla="*/ -12 h 21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46" h="21351">
                  <a:moveTo>
                    <a:pt x="2693" y="-12"/>
                  </a:moveTo>
                  <a:cubicBezTo>
                    <a:pt x="2852" y="7282"/>
                    <a:pt x="-2085" y="15096"/>
                    <a:pt x="562" y="21339"/>
                  </a:cubicBezTo>
                  <a:cubicBezTo>
                    <a:pt x="3068" y="15162"/>
                    <a:pt x="7255" y="4169"/>
                    <a:pt x="2693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69" name="Freeform 368">
              <a:extLst>
                <a:ext uri="{FF2B5EF4-FFF2-40B4-BE49-F238E27FC236}">
                  <a16:creationId xmlns:a16="http://schemas.microsoft.com/office/drawing/2014/main" id="{75BFF3A1-69AF-194D-A07D-F2379A58E866}"/>
                </a:ext>
              </a:extLst>
            </p:cNvPr>
            <p:cNvSpPr/>
            <p:nvPr/>
          </p:nvSpPr>
          <p:spPr>
            <a:xfrm>
              <a:off x="6512020" y="3629169"/>
              <a:ext cx="71556" cy="11390"/>
            </a:xfrm>
            <a:custGeom>
              <a:avLst/>
              <a:gdLst>
                <a:gd name="connsiteX0" fmla="*/ 15691 w 26261"/>
                <a:gd name="connsiteY0" fmla="*/ 3086 h 4180"/>
                <a:gd name="connsiteX1" fmla="*/ -220 w 26261"/>
                <a:gd name="connsiteY1" fmla="*/ 4146 h 4180"/>
                <a:gd name="connsiteX2" fmla="*/ 19915 w 26261"/>
                <a:gd name="connsiteY2" fmla="*/ 4146 h 4180"/>
                <a:gd name="connsiteX3" fmla="*/ 15691 w 26261"/>
                <a:gd name="connsiteY3" fmla="*/ 3086 h 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61" h="4180">
                  <a:moveTo>
                    <a:pt x="15691" y="3086"/>
                  </a:moveTo>
                  <a:cubicBezTo>
                    <a:pt x="11561" y="731"/>
                    <a:pt x="1526" y="-2997"/>
                    <a:pt x="-220" y="4146"/>
                  </a:cubicBezTo>
                  <a:lnTo>
                    <a:pt x="19915" y="4146"/>
                  </a:lnTo>
                  <a:cubicBezTo>
                    <a:pt x="32484" y="4411"/>
                    <a:pt x="22975" y="2263"/>
                    <a:pt x="15691" y="3086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70" name="Freeform 369">
              <a:extLst>
                <a:ext uri="{FF2B5EF4-FFF2-40B4-BE49-F238E27FC236}">
                  <a16:creationId xmlns:a16="http://schemas.microsoft.com/office/drawing/2014/main" id="{3477A1F8-D2A7-B847-8AFD-843B62FB2893}"/>
                </a:ext>
              </a:extLst>
            </p:cNvPr>
            <p:cNvSpPr/>
            <p:nvPr/>
          </p:nvSpPr>
          <p:spPr>
            <a:xfrm>
              <a:off x="6528723" y="2950044"/>
              <a:ext cx="29831" cy="42242"/>
            </a:xfrm>
            <a:custGeom>
              <a:avLst/>
              <a:gdLst>
                <a:gd name="connsiteX0" fmla="*/ 8499 w 10948"/>
                <a:gd name="connsiteY0" fmla="*/ 15158 h 15503"/>
                <a:gd name="connsiteX1" fmla="*/ 7429 w 10948"/>
                <a:gd name="connsiteY1" fmla="*/ 211 h 15503"/>
                <a:gd name="connsiteX2" fmla="*/ 8499 w 10948"/>
                <a:gd name="connsiteY2" fmla="*/ 15158 h 1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48" h="15503">
                  <a:moveTo>
                    <a:pt x="8499" y="15158"/>
                  </a:moveTo>
                  <a:cubicBezTo>
                    <a:pt x="12339" y="12027"/>
                    <a:pt x="10715" y="2529"/>
                    <a:pt x="7429" y="211"/>
                  </a:cubicBezTo>
                  <a:cubicBezTo>
                    <a:pt x="-3985" y="-2371"/>
                    <a:pt x="-1789" y="18337"/>
                    <a:pt x="8499" y="15158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71" name="Freeform 370">
              <a:extLst>
                <a:ext uri="{FF2B5EF4-FFF2-40B4-BE49-F238E27FC236}">
                  <a16:creationId xmlns:a16="http://schemas.microsoft.com/office/drawing/2014/main" id="{2B6274CA-73D8-8048-B700-F3C7323A3F6D}"/>
                </a:ext>
              </a:extLst>
            </p:cNvPr>
            <p:cNvSpPr/>
            <p:nvPr/>
          </p:nvSpPr>
          <p:spPr>
            <a:xfrm>
              <a:off x="6505595" y="3544428"/>
              <a:ext cx="8343" cy="29152"/>
            </a:xfrm>
            <a:custGeom>
              <a:avLst/>
              <a:gdLst>
                <a:gd name="connsiteX0" fmla="*/ 1086 w 3062"/>
                <a:gd name="connsiteY0" fmla="*/ -12 h 10699"/>
                <a:gd name="connsiteX1" fmla="*/ 2138 w 3062"/>
                <a:gd name="connsiteY1" fmla="*/ 10687 h 10699"/>
                <a:gd name="connsiteX2" fmla="*/ 1086 w 3062"/>
                <a:gd name="connsiteY2" fmla="*/ -12 h 10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62" h="10699">
                  <a:moveTo>
                    <a:pt x="1086" y="-12"/>
                  </a:moveTo>
                  <a:cubicBezTo>
                    <a:pt x="2063" y="3469"/>
                    <a:pt x="-3035" y="9845"/>
                    <a:pt x="2138" y="10687"/>
                  </a:cubicBezTo>
                  <a:cubicBezTo>
                    <a:pt x="3809" y="9259"/>
                    <a:pt x="2119" y="2230"/>
                    <a:pt x="1086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72" name="Freeform 371">
              <a:extLst>
                <a:ext uri="{FF2B5EF4-FFF2-40B4-BE49-F238E27FC236}">
                  <a16:creationId xmlns:a16="http://schemas.microsoft.com/office/drawing/2014/main" id="{340A3B66-BD16-4148-BD1F-A6CA2066C7DA}"/>
                </a:ext>
              </a:extLst>
            </p:cNvPr>
            <p:cNvSpPr/>
            <p:nvPr/>
          </p:nvSpPr>
          <p:spPr>
            <a:xfrm>
              <a:off x="6676687" y="3340712"/>
              <a:ext cx="17313" cy="84419"/>
            </a:xfrm>
            <a:custGeom>
              <a:avLst/>
              <a:gdLst>
                <a:gd name="connsiteX0" fmla="*/ 6135 w 6354"/>
                <a:gd name="connsiteY0" fmla="*/ 30970 h 30982"/>
                <a:gd name="connsiteX1" fmla="*/ -220 w 6354"/>
                <a:gd name="connsiteY1" fmla="*/ -12 h 30982"/>
                <a:gd name="connsiteX2" fmla="*/ 6135 w 6354"/>
                <a:gd name="connsiteY2" fmla="*/ 30970 h 3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4" h="30982">
                  <a:moveTo>
                    <a:pt x="6135" y="30970"/>
                  </a:moveTo>
                  <a:cubicBezTo>
                    <a:pt x="4258" y="20393"/>
                    <a:pt x="3563" y="8615"/>
                    <a:pt x="-220" y="-12"/>
                  </a:cubicBezTo>
                  <a:cubicBezTo>
                    <a:pt x="784" y="10716"/>
                    <a:pt x="3366" y="25559"/>
                    <a:pt x="6135" y="30970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73" name="Freeform 372">
              <a:extLst>
                <a:ext uri="{FF2B5EF4-FFF2-40B4-BE49-F238E27FC236}">
                  <a16:creationId xmlns:a16="http://schemas.microsoft.com/office/drawing/2014/main" id="{3421CEDB-9EE9-5746-BE8C-4B8C8A9CE3FA}"/>
                </a:ext>
              </a:extLst>
            </p:cNvPr>
            <p:cNvSpPr/>
            <p:nvPr/>
          </p:nvSpPr>
          <p:spPr>
            <a:xfrm>
              <a:off x="6740068" y="3489161"/>
              <a:ext cx="9158" cy="69855"/>
            </a:xfrm>
            <a:custGeom>
              <a:avLst/>
              <a:gdLst>
                <a:gd name="connsiteX0" fmla="*/ 887 w 3361"/>
                <a:gd name="connsiteY0" fmla="*/ 25625 h 25637"/>
                <a:gd name="connsiteX1" fmla="*/ -174 w 3361"/>
                <a:gd name="connsiteY1" fmla="*/ -12 h 25637"/>
                <a:gd name="connsiteX2" fmla="*/ 887 w 3361"/>
                <a:gd name="connsiteY2" fmla="*/ 25625 h 2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1" h="25637">
                  <a:moveTo>
                    <a:pt x="887" y="25625"/>
                  </a:moveTo>
                  <a:cubicBezTo>
                    <a:pt x="6003" y="19883"/>
                    <a:pt x="972" y="6468"/>
                    <a:pt x="-174" y="-12"/>
                  </a:cubicBezTo>
                  <a:cubicBezTo>
                    <a:pt x="-568" y="9297"/>
                    <a:pt x="1704" y="15871"/>
                    <a:pt x="887" y="25625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74" name="Freeform 373">
              <a:extLst>
                <a:ext uri="{FF2B5EF4-FFF2-40B4-BE49-F238E27FC236}">
                  <a16:creationId xmlns:a16="http://schemas.microsoft.com/office/drawing/2014/main" id="{39F33E46-D991-4546-AB3E-B5F774E8668A}"/>
                </a:ext>
              </a:extLst>
            </p:cNvPr>
            <p:cNvSpPr/>
            <p:nvPr/>
          </p:nvSpPr>
          <p:spPr>
            <a:xfrm>
              <a:off x="6616017" y="2021920"/>
              <a:ext cx="29139" cy="125288"/>
            </a:xfrm>
            <a:custGeom>
              <a:avLst/>
              <a:gdLst>
                <a:gd name="connsiteX0" fmla="*/ 5084 w 10694"/>
                <a:gd name="connsiteY0" fmla="*/ 39565 h 45981"/>
                <a:gd name="connsiteX1" fmla="*/ 9317 w 10694"/>
                <a:gd name="connsiteY1" fmla="*/ 45969 h 45981"/>
                <a:gd name="connsiteX2" fmla="*/ 10368 w 10694"/>
                <a:gd name="connsiteY2" fmla="*/ 1118 h 45981"/>
                <a:gd name="connsiteX3" fmla="*/ -220 w 10694"/>
                <a:gd name="connsiteY3" fmla="*/ 49 h 45981"/>
                <a:gd name="connsiteX4" fmla="*/ 8256 w 10694"/>
                <a:gd name="connsiteY4" fmla="*/ 36367 h 45981"/>
                <a:gd name="connsiteX5" fmla="*/ 5084 w 10694"/>
                <a:gd name="connsiteY5" fmla="*/ 39565 h 45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94" h="45981">
                  <a:moveTo>
                    <a:pt x="5084" y="39565"/>
                  </a:moveTo>
                  <a:cubicBezTo>
                    <a:pt x="6341" y="41844"/>
                    <a:pt x="6370" y="45392"/>
                    <a:pt x="9317" y="45969"/>
                  </a:cubicBezTo>
                  <a:cubicBezTo>
                    <a:pt x="11410" y="32801"/>
                    <a:pt x="9937" y="15990"/>
                    <a:pt x="10368" y="1118"/>
                  </a:cubicBezTo>
                  <a:cubicBezTo>
                    <a:pt x="8378" y="-764"/>
                    <a:pt x="3366" y="343"/>
                    <a:pt x="-220" y="49"/>
                  </a:cubicBezTo>
                  <a:cubicBezTo>
                    <a:pt x="3103" y="11657"/>
                    <a:pt x="3563" y="26159"/>
                    <a:pt x="8256" y="36367"/>
                  </a:cubicBezTo>
                  <a:cubicBezTo>
                    <a:pt x="8679" y="38931"/>
                    <a:pt x="3422" y="35790"/>
                    <a:pt x="5084" y="39565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75" name="Freeform 374">
              <a:extLst>
                <a:ext uri="{FF2B5EF4-FFF2-40B4-BE49-F238E27FC236}">
                  <a16:creationId xmlns:a16="http://schemas.microsoft.com/office/drawing/2014/main" id="{329B40A5-2E62-AC43-A73A-B55F0C388190}"/>
                </a:ext>
              </a:extLst>
            </p:cNvPr>
            <p:cNvSpPr/>
            <p:nvPr/>
          </p:nvSpPr>
          <p:spPr>
            <a:xfrm>
              <a:off x="6605769" y="2025002"/>
              <a:ext cx="21809" cy="87332"/>
            </a:xfrm>
            <a:custGeom>
              <a:avLst/>
              <a:gdLst>
                <a:gd name="connsiteX0" fmla="*/ 1411 w 8004"/>
                <a:gd name="connsiteY0" fmla="*/ -12 h 32051"/>
                <a:gd name="connsiteX1" fmla="*/ 7784 w 8004"/>
                <a:gd name="connsiteY1" fmla="*/ 32039 h 32051"/>
                <a:gd name="connsiteX2" fmla="*/ 1411 w 8004"/>
                <a:gd name="connsiteY2" fmla="*/ -12 h 32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04" h="32051">
                  <a:moveTo>
                    <a:pt x="1411" y="-12"/>
                  </a:moveTo>
                  <a:cubicBezTo>
                    <a:pt x="-3058" y="9420"/>
                    <a:pt x="2518" y="25474"/>
                    <a:pt x="7784" y="32039"/>
                  </a:cubicBezTo>
                  <a:cubicBezTo>
                    <a:pt x="7521" y="19476"/>
                    <a:pt x="5024" y="9183"/>
                    <a:pt x="1411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76" name="Freeform 375">
              <a:extLst>
                <a:ext uri="{FF2B5EF4-FFF2-40B4-BE49-F238E27FC236}">
                  <a16:creationId xmlns:a16="http://schemas.microsoft.com/office/drawing/2014/main" id="{81E436A4-5BD6-F745-BE8B-24E31F3BA187}"/>
                </a:ext>
              </a:extLst>
            </p:cNvPr>
            <p:cNvSpPr/>
            <p:nvPr/>
          </p:nvSpPr>
          <p:spPr>
            <a:xfrm>
              <a:off x="6393582" y="2031792"/>
              <a:ext cx="167569" cy="229015"/>
            </a:xfrm>
            <a:custGeom>
              <a:avLst/>
              <a:gdLst>
                <a:gd name="connsiteX0" fmla="*/ 44307 w 61498"/>
                <a:gd name="connsiteY0" fmla="*/ 22073 h 84049"/>
                <a:gd name="connsiteX1" fmla="*/ 26284 w 61498"/>
                <a:gd name="connsiteY1" fmla="*/ 28477 h 84049"/>
                <a:gd name="connsiteX2" fmla="*/ 47480 w 61498"/>
                <a:gd name="connsiteY2" fmla="*/ 19935 h 84049"/>
                <a:gd name="connsiteX3" fmla="*/ 61279 w 61498"/>
                <a:gd name="connsiteY3" fmla="*/ 3900 h 84049"/>
                <a:gd name="connsiteX4" fmla="*/ 2967 w 61498"/>
                <a:gd name="connsiteY4" fmla="*/ 84037 h 84049"/>
                <a:gd name="connsiteX5" fmla="*/ 44307 w 61498"/>
                <a:gd name="connsiteY5" fmla="*/ 22073 h 8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498" h="84049">
                  <a:moveTo>
                    <a:pt x="44307" y="22073"/>
                  </a:moveTo>
                  <a:cubicBezTo>
                    <a:pt x="37098" y="22281"/>
                    <a:pt x="28772" y="27058"/>
                    <a:pt x="26284" y="28477"/>
                  </a:cubicBezTo>
                  <a:cubicBezTo>
                    <a:pt x="31616" y="23870"/>
                    <a:pt x="36075" y="18383"/>
                    <a:pt x="47480" y="19935"/>
                  </a:cubicBezTo>
                  <a:cubicBezTo>
                    <a:pt x="50868" y="13370"/>
                    <a:pt x="57158" y="9737"/>
                    <a:pt x="61279" y="3900"/>
                  </a:cubicBezTo>
                  <a:cubicBezTo>
                    <a:pt x="17263" y="-15087"/>
                    <a:pt x="-9846" y="38827"/>
                    <a:pt x="2967" y="84037"/>
                  </a:cubicBezTo>
                  <a:cubicBezTo>
                    <a:pt x="16099" y="62704"/>
                    <a:pt x="28509" y="40681"/>
                    <a:pt x="44307" y="22073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77" name="Freeform 376">
              <a:extLst>
                <a:ext uri="{FF2B5EF4-FFF2-40B4-BE49-F238E27FC236}">
                  <a16:creationId xmlns:a16="http://schemas.microsoft.com/office/drawing/2014/main" id="{7A552414-CE09-2441-AC3D-60ED4D07151D}"/>
                </a:ext>
              </a:extLst>
            </p:cNvPr>
            <p:cNvSpPr/>
            <p:nvPr/>
          </p:nvSpPr>
          <p:spPr>
            <a:xfrm>
              <a:off x="6647785" y="2027915"/>
              <a:ext cx="48741" cy="142648"/>
            </a:xfrm>
            <a:custGeom>
              <a:avLst/>
              <a:gdLst>
                <a:gd name="connsiteX0" fmla="*/ 2962 w 17888"/>
                <a:gd name="connsiteY0" fmla="*/ 52341 h 52352"/>
                <a:gd name="connsiteX1" fmla="*/ 9317 w 17888"/>
                <a:gd name="connsiteY1" fmla="*/ 7461 h 52352"/>
                <a:gd name="connsiteX2" fmla="*/ 6154 w 17888"/>
                <a:gd name="connsiteY2" fmla="*/ 49133 h 52352"/>
                <a:gd name="connsiteX3" fmla="*/ -220 w 17888"/>
                <a:gd name="connsiteY3" fmla="*/ -12 h 52352"/>
                <a:gd name="connsiteX4" fmla="*/ 2962 w 17888"/>
                <a:gd name="connsiteY4" fmla="*/ 52341 h 52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8" h="52352">
                  <a:moveTo>
                    <a:pt x="2962" y="52341"/>
                  </a:moveTo>
                  <a:cubicBezTo>
                    <a:pt x="8069" y="40383"/>
                    <a:pt x="5572" y="20772"/>
                    <a:pt x="9317" y="7461"/>
                  </a:cubicBezTo>
                  <a:cubicBezTo>
                    <a:pt x="10040" y="23165"/>
                    <a:pt x="8735" y="36788"/>
                    <a:pt x="6154" y="49133"/>
                  </a:cubicBezTo>
                  <a:cubicBezTo>
                    <a:pt x="25378" y="41405"/>
                    <a:pt x="18657" y="2258"/>
                    <a:pt x="-220" y="-12"/>
                  </a:cubicBezTo>
                  <a:cubicBezTo>
                    <a:pt x="4624" y="15900"/>
                    <a:pt x="-4472" y="44120"/>
                    <a:pt x="2962" y="52341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78" name="Freeform 377">
              <a:extLst>
                <a:ext uri="{FF2B5EF4-FFF2-40B4-BE49-F238E27FC236}">
                  <a16:creationId xmlns:a16="http://schemas.microsoft.com/office/drawing/2014/main" id="{CB531337-EE4D-674E-92A3-3766D18F4DC9}"/>
                </a:ext>
              </a:extLst>
            </p:cNvPr>
            <p:cNvSpPr/>
            <p:nvPr/>
          </p:nvSpPr>
          <p:spPr>
            <a:xfrm>
              <a:off x="6593614" y="2033740"/>
              <a:ext cx="8390" cy="26215"/>
            </a:xfrm>
            <a:custGeom>
              <a:avLst/>
              <a:gdLst>
                <a:gd name="connsiteX0" fmla="*/ 1647 w 3079"/>
                <a:gd name="connsiteY0" fmla="*/ -12 h 9621"/>
                <a:gd name="connsiteX1" fmla="*/ 2698 w 3079"/>
                <a:gd name="connsiteY1" fmla="*/ 9609 h 9621"/>
                <a:gd name="connsiteX2" fmla="*/ 1647 w 3079"/>
                <a:gd name="connsiteY2" fmla="*/ -12 h 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79" h="9621">
                  <a:moveTo>
                    <a:pt x="1647" y="-12"/>
                  </a:moveTo>
                  <a:cubicBezTo>
                    <a:pt x="-1788" y="2419"/>
                    <a:pt x="89" y="7452"/>
                    <a:pt x="2698" y="9609"/>
                  </a:cubicBezTo>
                  <a:cubicBezTo>
                    <a:pt x="2032" y="6704"/>
                    <a:pt x="4041" y="1123"/>
                    <a:pt x="1647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79" name="Freeform 378">
              <a:extLst>
                <a:ext uri="{FF2B5EF4-FFF2-40B4-BE49-F238E27FC236}">
                  <a16:creationId xmlns:a16="http://schemas.microsoft.com/office/drawing/2014/main" id="{8E08DD7B-AB1E-3B49-A1E0-9191E9B8E7BE}"/>
                </a:ext>
              </a:extLst>
            </p:cNvPr>
            <p:cNvSpPr/>
            <p:nvPr/>
          </p:nvSpPr>
          <p:spPr>
            <a:xfrm>
              <a:off x="6409443" y="2045367"/>
              <a:ext cx="166135" cy="250345"/>
            </a:xfrm>
            <a:custGeom>
              <a:avLst/>
              <a:gdLst>
                <a:gd name="connsiteX0" fmla="*/ 10926 w 60972"/>
                <a:gd name="connsiteY0" fmla="*/ 59814 h 91877"/>
                <a:gd name="connsiteX1" fmla="*/ 4562 w 60972"/>
                <a:gd name="connsiteY1" fmla="*/ 91865 h 91877"/>
                <a:gd name="connsiteX2" fmla="*/ 60752 w 60972"/>
                <a:gd name="connsiteY2" fmla="*/ 3204 h 91877"/>
                <a:gd name="connsiteX3" fmla="*/ 55458 w 60972"/>
                <a:gd name="connsiteY3" fmla="*/ -12 h 91877"/>
                <a:gd name="connsiteX4" fmla="*/ 10926 w 60972"/>
                <a:gd name="connsiteY4" fmla="*/ 59814 h 91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72" h="91877">
                  <a:moveTo>
                    <a:pt x="10926" y="59814"/>
                  </a:moveTo>
                  <a:cubicBezTo>
                    <a:pt x="4121" y="71270"/>
                    <a:pt x="-6468" y="83408"/>
                    <a:pt x="4562" y="91865"/>
                  </a:cubicBezTo>
                  <a:cubicBezTo>
                    <a:pt x="19769" y="59474"/>
                    <a:pt x="45790" y="32285"/>
                    <a:pt x="60752" y="3204"/>
                  </a:cubicBezTo>
                  <a:cubicBezTo>
                    <a:pt x="60020" y="1085"/>
                    <a:pt x="57927" y="357"/>
                    <a:pt x="55458" y="-12"/>
                  </a:cubicBezTo>
                  <a:cubicBezTo>
                    <a:pt x="41218" y="15616"/>
                    <a:pt x="24378" y="37157"/>
                    <a:pt x="10926" y="5981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80" name="Freeform 379">
              <a:extLst>
                <a:ext uri="{FF2B5EF4-FFF2-40B4-BE49-F238E27FC236}">
                  <a16:creationId xmlns:a16="http://schemas.microsoft.com/office/drawing/2014/main" id="{0E2CCD30-B310-2242-A394-DE542E96C7D5}"/>
                </a:ext>
              </a:extLst>
            </p:cNvPr>
            <p:cNvSpPr/>
            <p:nvPr/>
          </p:nvSpPr>
          <p:spPr>
            <a:xfrm>
              <a:off x="6427939" y="2062893"/>
              <a:ext cx="209277" cy="346878"/>
            </a:xfrm>
            <a:custGeom>
              <a:avLst/>
              <a:gdLst>
                <a:gd name="connsiteX0" fmla="*/ -104 w 76805"/>
                <a:gd name="connsiteY0" fmla="*/ 90777 h 127305"/>
                <a:gd name="connsiteX1" fmla="*/ 60310 w 76805"/>
                <a:gd name="connsiteY1" fmla="*/ 10659 h 127305"/>
                <a:gd name="connsiteX2" fmla="*/ 13676 w 76805"/>
                <a:gd name="connsiteY2" fmla="*/ 77959 h 127305"/>
                <a:gd name="connsiteX3" fmla="*/ 11564 w 76805"/>
                <a:gd name="connsiteY3" fmla="*/ 76890 h 127305"/>
                <a:gd name="connsiteX4" fmla="*/ 2017 w 76805"/>
                <a:gd name="connsiteY4" fmla="*/ 98251 h 127305"/>
                <a:gd name="connsiteX5" fmla="*/ 15797 w 76805"/>
                <a:gd name="connsiteY5" fmla="*/ 79018 h 127305"/>
                <a:gd name="connsiteX6" fmla="*/ 17928 w 76805"/>
                <a:gd name="connsiteY6" fmla="*/ 80097 h 127305"/>
                <a:gd name="connsiteX7" fmla="*/ 60310 w 76805"/>
                <a:gd name="connsiteY7" fmla="*/ 22399 h 127305"/>
                <a:gd name="connsiteX8" fmla="*/ 56077 w 76805"/>
                <a:gd name="connsiteY8" fmla="*/ 32011 h 127305"/>
                <a:gd name="connsiteX9" fmla="*/ 59259 w 76805"/>
                <a:gd name="connsiteY9" fmla="*/ 33098 h 127305"/>
                <a:gd name="connsiteX10" fmla="*/ 7330 w 76805"/>
                <a:gd name="connsiteY10" fmla="*/ 110010 h 127305"/>
                <a:gd name="connsiteX11" fmla="*/ 29587 w 76805"/>
                <a:gd name="connsiteY11" fmla="*/ 127095 h 127305"/>
                <a:gd name="connsiteX12" fmla="*/ 67735 w 76805"/>
                <a:gd name="connsiteY12" fmla="*/ 29873 h 127305"/>
                <a:gd name="connsiteX13" fmla="*/ 57147 w 76805"/>
                <a:gd name="connsiteY13" fmla="*/ -12 h 127305"/>
                <a:gd name="connsiteX14" fmla="*/ 11564 w 76805"/>
                <a:gd name="connsiteY14" fmla="*/ 66209 h 127305"/>
                <a:gd name="connsiteX15" fmla="*/ -104 w 76805"/>
                <a:gd name="connsiteY15" fmla="*/ 90777 h 127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6805" h="127305">
                  <a:moveTo>
                    <a:pt x="-104" y="90777"/>
                  </a:moveTo>
                  <a:cubicBezTo>
                    <a:pt x="19130" y="63154"/>
                    <a:pt x="37068" y="34215"/>
                    <a:pt x="60310" y="10659"/>
                  </a:cubicBezTo>
                  <a:cubicBezTo>
                    <a:pt x="45976" y="33647"/>
                    <a:pt x="22678" y="53116"/>
                    <a:pt x="13676" y="77959"/>
                  </a:cubicBezTo>
                  <a:cubicBezTo>
                    <a:pt x="13741" y="75963"/>
                    <a:pt x="12869" y="75698"/>
                    <a:pt x="11564" y="76890"/>
                  </a:cubicBezTo>
                  <a:cubicBezTo>
                    <a:pt x="9386" y="85026"/>
                    <a:pt x="2073" y="87977"/>
                    <a:pt x="2017" y="98251"/>
                  </a:cubicBezTo>
                  <a:cubicBezTo>
                    <a:pt x="8588" y="93975"/>
                    <a:pt x="14549" y="85309"/>
                    <a:pt x="15797" y="79018"/>
                  </a:cubicBezTo>
                  <a:cubicBezTo>
                    <a:pt x="15750" y="81014"/>
                    <a:pt x="16614" y="81289"/>
                    <a:pt x="17928" y="80097"/>
                  </a:cubicBezTo>
                  <a:cubicBezTo>
                    <a:pt x="29521" y="58319"/>
                    <a:pt x="47901" y="43363"/>
                    <a:pt x="60310" y="22399"/>
                  </a:cubicBezTo>
                  <a:cubicBezTo>
                    <a:pt x="59672" y="26363"/>
                    <a:pt x="57335" y="28662"/>
                    <a:pt x="56077" y="32011"/>
                  </a:cubicBezTo>
                  <a:cubicBezTo>
                    <a:pt x="55767" y="35359"/>
                    <a:pt x="59137" y="29305"/>
                    <a:pt x="59259" y="33098"/>
                  </a:cubicBezTo>
                  <a:cubicBezTo>
                    <a:pt x="43921" y="60713"/>
                    <a:pt x="20725" y="80428"/>
                    <a:pt x="7330" y="110010"/>
                  </a:cubicBezTo>
                  <a:cubicBezTo>
                    <a:pt x="13122" y="120170"/>
                    <a:pt x="18501" y="125913"/>
                    <a:pt x="29587" y="127095"/>
                  </a:cubicBezTo>
                  <a:cubicBezTo>
                    <a:pt x="70213" y="131466"/>
                    <a:pt x="89016" y="62378"/>
                    <a:pt x="67735" y="29873"/>
                  </a:cubicBezTo>
                  <a:cubicBezTo>
                    <a:pt x="66628" y="17470"/>
                    <a:pt x="61577" y="9041"/>
                    <a:pt x="57147" y="-12"/>
                  </a:cubicBezTo>
                  <a:cubicBezTo>
                    <a:pt x="39969" y="19627"/>
                    <a:pt x="25212" y="43770"/>
                    <a:pt x="11564" y="66209"/>
                  </a:cubicBezTo>
                  <a:cubicBezTo>
                    <a:pt x="6880" y="73900"/>
                    <a:pt x="-1287" y="81014"/>
                    <a:pt x="-104" y="90777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81" name="Freeform 380">
              <a:extLst>
                <a:ext uri="{FF2B5EF4-FFF2-40B4-BE49-F238E27FC236}">
                  <a16:creationId xmlns:a16="http://schemas.microsoft.com/office/drawing/2014/main" id="{27A7D9A3-2F88-CF49-9D9C-89E26F0A358A}"/>
                </a:ext>
              </a:extLst>
            </p:cNvPr>
            <p:cNvSpPr/>
            <p:nvPr/>
          </p:nvSpPr>
          <p:spPr>
            <a:xfrm>
              <a:off x="6517036" y="2470351"/>
              <a:ext cx="9060" cy="37815"/>
            </a:xfrm>
            <a:custGeom>
              <a:avLst/>
              <a:gdLst>
                <a:gd name="connsiteX0" fmla="*/ 2172 w 3325"/>
                <a:gd name="connsiteY0" fmla="*/ 13866 h 13878"/>
                <a:gd name="connsiteX1" fmla="*/ 50 w 3325"/>
                <a:gd name="connsiteY1" fmla="*/ -12 h 13878"/>
                <a:gd name="connsiteX2" fmla="*/ 2172 w 3325"/>
                <a:gd name="connsiteY2" fmla="*/ 13866 h 13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25" h="13878">
                  <a:moveTo>
                    <a:pt x="2172" y="13866"/>
                  </a:moveTo>
                  <a:cubicBezTo>
                    <a:pt x="4753" y="10176"/>
                    <a:pt x="1299" y="3412"/>
                    <a:pt x="50" y="-12"/>
                  </a:cubicBezTo>
                  <a:cubicBezTo>
                    <a:pt x="1205" y="4169"/>
                    <a:pt x="-2400" y="13137"/>
                    <a:pt x="2172" y="13866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82" name="Freeform 381">
              <a:extLst>
                <a:ext uri="{FF2B5EF4-FFF2-40B4-BE49-F238E27FC236}">
                  <a16:creationId xmlns:a16="http://schemas.microsoft.com/office/drawing/2014/main" id="{FE3A2C0C-2DA4-7A4B-A466-DE882BC56E6B}"/>
                </a:ext>
              </a:extLst>
            </p:cNvPr>
            <p:cNvSpPr/>
            <p:nvPr/>
          </p:nvSpPr>
          <p:spPr>
            <a:xfrm>
              <a:off x="6506265" y="3124814"/>
              <a:ext cx="75068" cy="12128"/>
            </a:xfrm>
            <a:custGeom>
              <a:avLst/>
              <a:gdLst>
                <a:gd name="connsiteX0" fmla="*/ 1892 w 27550"/>
                <a:gd name="connsiteY0" fmla="*/ 4440 h 4451"/>
                <a:gd name="connsiteX1" fmla="*/ 23107 w 27550"/>
                <a:gd name="connsiteY1" fmla="*/ 2302 h 4451"/>
                <a:gd name="connsiteX2" fmla="*/ 27331 w 27550"/>
                <a:gd name="connsiteY2" fmla="*/ 2302 h 4451"/>
                <a:gd name="connsiteX3" fmla="*/ 23107 w 27550"/>
                <a:gd name="connsiteY3" fmla="*/ 1233 h 4451"/>
                <a:gd name="connsiteX4" fmla="*/ -220 w 27550"/>
                <a:gd name="connsiteY4" fmla="*/ 2302 h 4451"/>
                <a:gd name="connsiteX5" fmla="*/ 1892 w 27550"/>
                <a:gd name="connsiteY5" fmla="*/ 4440 h 4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550" h="4451">
                  <a:moveTo>
                    <a:pt x="1892" y="4440"/>
                  </a:moveTo>
                  <a:cubicBezTo>
                    <a:pt x="7036" y="1791"/>
                    <a:pt x="17700" y="4714"/>
                    <a:pt x="23107" y="2302"/>
                  </a:cubicBezTo>
                  <a:lnTo>
                    <a:pt x="27331" y="2302"/>
                  </a:lnTo>
                  <a:cubicBezTo>
                    <a:pt x="27124" y="722"/>
                    <a:pt x="24777" y="1327"/>
                    <a:pt x="23107" y="1233"/>
                  </a:cubicBezTo>
                  <a:cubicBezTo>
                    <a:pt x="14827" y="3276"/>
                    <a:pt x="4549" y="-3289"/>
                    <a:pt x="-220" y="2302"/>
                  </a:cubicBezTo>
                  <a:cubicBezTo>
                    <a:pt x="15" y="3494"/>
                    <a:pt x="963" y="3957"/>
                    <a:pt x="1892" y="4440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83" name="Freeform 382">
              <a:extLst>
                <a:ext uri="{FF2B5EF4-FFF2-40B4-BE49-F238E27FC236}">
                  <a16:creationId xmlns:a16="http://schemas.microsoft.com/office/drawing/2014/main" id="{861B9ADF-3F16-D246-BAFA-6BC601A9DE86}"/>
                </a:ext>
              </a:extLst>
            </p:cNvPr>
            <p:cNvSpPr/>
            <p:nvPr/>
          </p:nvSpPr>
          <p:spPr>
            <a:xfrm>
              <a:off x="6939495" y="3564714"/>
              <a:ext cx="60643" cy="433851"/>
            </a:xfrm>
            <a:custGeom>
              <a:avLst/>
              <a:gdLst>
                <a:gd name="connsiteX0" fmla="*/ 22037 w 22256"/>
                <a:gd name="connsiteY0" fmla="*/ 1085 h 159224"/>
                <a:gd name="connsiteX1" fmla="*/ 20976 w 22256"/>
                <a:gd name="connsiteY1" fmla="*/ 25 h 159224"/>
                <a:gd name="connsiteX2" fmla="*/ 15682 w 22256"/>
                <a:gd name="connsiteY2" fmla="*/ 8587 h 159224"/>
                <a:gd name="connsiteX3" fmla="*/ 8266 w 22256"/>
                <a:gd name="connsiteY3" fmla="*/ 84429 h 159224"/>
                <a:gd name="connsiteX4" fmla="*/ -220 w 22256"/>
                <a:gd name="connsiteY4" fmla="*/ 159212 h 159224"/>
                <a:gd name="connsiteX5" fmla="*/ 9317 w 22256"/>
                <a:gd name="connsiteY5" fmla="*/ 126082 h 159224"/>
                <a:gd name="connsiteX6" fmla="*/ 22037 w 22256"/>
                <a:gd name="connsiteY6" fmla="*/ 1085 h 159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56" h="159224">
                  <a:moveTo>
                    <a:pt x="22037" y="1085"/>
                  </a:moveTo>
                  <a:cubicBezTo>
                    <a:pt x="21980" y="451"/>
                    <a:pt x="21886" y="-173"/>
                    <a:pt x="20976" y="25"/>
                  </a:cubicBezTo>
                  <a:cubicBezTo>
                    <a:pt x="19098" y="3005"/>
                    <a:pt x="16414" y="5209"/>
                    <a:pt x="15682" y="8587"/>
                  </a:cubicBezTo>
                  <a:cubicBezTo>
                    <a:pt x="11129" y="29636"/>
                    <a:pt x="10735" y="57761"/>
                    <a:pt x="8266" y="84429"/>
                  </a:cubicBezTo>
                  <a:cubicBezTo>
                    <a:pt x="5788" y="110833"/>
                    <a:pt x="2305" y="137151"/>
                    <a:pt x="-220" y="159212"/>
                  </a:cubicBezTo>
                  <a:cubicBezTo>
                    <a:pt x="9317" y="153877"/>
                    <a:pt x="7543" y="138513"/>
                    <a:pt x="9317" y="126082"/>
                  </a:cubicBezTo>
                  <a:cubicBezTo>
                    <a:pt x="15062" y="85877"/>
                    <a:pt x="15503" y="37904"/>
                    <a:pt x="22037" y="1085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84" name="Freeform 383">
              <a:extLst>
                <a:ext uri="{FF2B5EF4-FFF2-40B4-BE49-F238E27FC236}">
                  <a16:creationId xmlns:a16="http://schemas.microsoft.com/office/drawing/2014/main" id="{E429FA83-92BC-2746-A5CB-A6EDBF82B126}"/>
                </a:ext>
              </a:extLst>
            </p:cNvPr>
            <p:cNvSpPr/>
            <p:nvPr/>
          </p:nvSpPr>
          <p:spPr>
            <a:xfrm>
              <a:off x="6425364" y="3803410"/>
              <a:ext cx="106861" cy="116509"/>
            </a:xfrm>
            <a:custGeom>
              <a:avLst/>
              <a:gdLst>
                <a:gd name="connsiteX0" fmla="*/ 36896 w 39218"/>
                <a:gd name="connsiteY0" fmla="*/ 25 h 42759"/>
                <a:gd name="connsiteX1" fmla="*/ 16742 w 39218"/>
                <a:gd name="connsiteY1" fmla="*/ 19258 h 42759"/>
                <a:gd name="connsiteX2" fmla="*/ -220 w 39218"/>
                <a:gd name="connsiteY2" fmla="*/ 42748 h 42759"/>
                <a:gd name="connsiteX3" fmla="*/ 19925 w 39218"/>
                <a:gd name="connsiteY3" fmla="*/ 23534 h 42759"/>
                <a:gd name="connsiteX4" fmla="*/ 38999 w 39218"/>
                <a:gd name="connsiteY4" fmla="*/ 1094 h 42759"/>
                <a:gd name="connsiteX5" fmla="*/ 36896 w 39218"/>
                <a:gd name="connsiteY5" fmla="*/ 25 h 42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218" h="42759">
                  <a:moveTo>
                    <a:pt x="36896" y="25"/>
                  </a:moveTo>
                  <a:cubicBezTo>
                    <a:pt x="31208" y="7452"/>
                    <a:pt x="23623" y="12967"/>
                    <a:pt x="16742" y="19258"/>
                  </a:cubicBezTo>
                  <a:cubicBezTo>
                    <a:pt x="10209" y="25256"/>
                    <a:pt x="-4" y="30970"/>
                    <a:pt x="-220" y="42748"/>
                  </a:cubicBezTo>
                  <a:cubicBezTo>
                    <a:pt x="6942" y="39087"/>
                    <a:pt x="13081" y="30431"/>
                    <a:pt x="19925" y="23534"/>
                  </a:cubicBezTo>
                  <a:cubicBezTo>
                    <a:pt x="26561" y="16827"/>
                    <a:pt x="37121" y="11198"/>
                    <a:pt x="38999" y="1094"/>
                  </a:cubicBezTo>
                  <a:cubicBezTo>
                    <a:pt x="38774" y="271"/>
                    <a:pt x="38126" y="-145"/>
                    <a:pt x="36896" y="25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85" name="Freeform 384">
              <a:extLst>
                <a:ext uri="{FF2B5EF4-FFF2-40B4-BE49-F238E27FC236}">
                  <a16:creationId xmlns:a16="http://schemas.microsoft.com/office/drawing/2014/main" id="{5805B93C-B096-FE43-A531-8C92669626B0}"/>
                </a:ext>
              </a:extLst>
            </p:cNvPr>
            <p:cNvSpPr/>
            <p:nvPr/>
          </p:nvSpPr>
          <p:spPr>
            <a:xfrm>
              <a:off x="6427601" y="3832614"/>
              <a:ext cx="100149" cy="133961"/>
            </a:xfrm>
            <a:custGeom>
              <a:avLst/>
              <a:gdLst>
                <a:gd name="connsiteX0" fmla="*/ 36075 w 36755"/>
                <a:gd name="connsiteY0" fmla="*/ -12 h 49164"/>
                <a:gd name="connsiteX1" fmla="*/ 18052 w 36755"/>
                <a:gd name="connsiteY1" fmla="*/ 18161 h 49164"/>
                <a:gd name="connsiteX2" fmla="*/ 1080 w 36755"/>
                <a:gd name="connsiteY2" fmla="*/ 49152 h 49164"/>
                <a:gd name="connsiteX3" fmla="*/ 36075 w 36755"/>
                <a:gd name="connsiteY3" fmla="*/ -12 h 4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55" h="49164">
                  <a:moveTo>
                    <a:pt x="36075" y="-12"/>
                  </a:moveTo>
                  <a:cubicBezTo>
                    <a:pt x="30499" y="4311"/>
                    <a:pt x="24970" y="11170"/>
                    <a:pt x="18052" y="18161"/>
                  </a:cubicBezTo>
                  <a:cubicBezTo>
                    <a:pt x="9519" y="26713"/>
                    <a:pt x="-4571" y="33212"/>
                    <a:pt x="1080" y="49152"/>
                  </a:cubicBezTo>
                  <a:cubicBezTo>
                    <a:pt x="10711" y="35690"/>
                    <a:pt x="40590" y="27706"/>
                    <a:pt x="36075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86" name="Freeform 385">
              <a:extLst>
                <a:ext uri="{FF2B5EF4-FFF2-40B4-BE49-F238E27FC236}">
                  <a16:creationId xmlns:a16="http://schemas.microsoft.com/office/drawing/2014/main" id="{78069A0F-26C3-7B4F-B932-78AA334C3CCD}"/>
                </a:ext>
              </a:extLst>
            </p:cNvPr>
            <p:cNvSpPr/>
            <p:nvPr/>
          </p:nvSpPr>
          <p:spPr>
            <a:xfrm>
              <a:off x="6431143" y="3887958"/>
              <a:ext cx="95757" cy="110607"/>
            </a:xfrm>
            <a:custGeom>
              <a:avLst/>
              <a:gdLst>
                <a:gd name="connsiteX0" fmla="*/ 33695 w 35143"/>
                <a:gd name="connsiteY0" fmla="*/ -12 h 40593"/>
                <a:gd name="connsiteX1" fmla="*/ 14621 w 35143"/>
                <a:gd name="connsiteY1" fmla="*/ 18132 h 40593"/>
                <a:gd name="connsiteX2" fmla="*/ -220 w 35143"/>
                <a:gd name="connsiteY2" fmla="*/ 40581 h 40593"/>
                <a:gd name="connsiteX3" fmla="*/ 34775 w 35143"/>
                <a:gd name="connsiteY3" fmla="*/ 10649 h 40593"/>
                <a:gd name="connsiteX4" fmla="*/ 33695 w 35143"/>
                <a:gd name="connsiteY4" fmla="*/ -12 h 40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143" h="40593">
                  <a:moveTo>
                    <a:pt x="33695" y="-12"/>
                  </a:moveTo>
                  <a:cubicBezTo>
                    <a:pt x="28551" y="7253"/>
                    <a:pt x="20957" y="12002"/>
                    <a:pt x="14621" y="18132"/>
                  </a:cubicBezTo>
                  <a:cubicBezTo>
                    <a:pt x="8810" y="23771"/>
                    <a:pt x="-41" y="29863"/>
                    <a:pt x="-220" y="40581"/>
                  </a:cubicBezTo>
                  <a:cubicBezTo>
                    <a:pt x="10875" y="34281"/>
                    <a:pt x="23623" y="20441"/>
                    <a:pt x="34775" y="10649"/>
                  </a:cubicBezTo>
                  <a:cubicBezTo>
                    <a:pt x="34089" y="7395"/>
                    <a:pt x="36117" y="1464"/>
                    <a:pt x="33695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87" name="Freeform 386">
              <a:extLst>
                <a:ext uri="{FF2B5EF4-FFF2-40B4-BE49-F238E27FC236}">
                  <a16:creationId xmlns:a16="http://schemas.microsoft.com/office/drawing/2014/main" id="{57956BBD-FD3A-C249-8C8B-AE84C5D31AFD}"/>
                </a:ext>
              </a:extLst>
            </p:cNvPr>
            <p:cNvSpPr/>
            <p:nvPr/>
          </p:nvSpPr>
          <p:spPr>
            <a:xfrm>
              <a:off x="6434034" y="3928633"/>
              <a:ext cx="90024" cy="116484"/>
            </a:xfrm>
            <a:custGeom>
              <a:avLst/>
              <a:gdLst>
                <a:gd name="connsiteX0" fmla="*/ 31583 w 33039"/>
                <a:gd name="connsiteY0" fmla="*/ -12 h 42750"/>
                <a:gd name="connsiteX1" fmla="*/ -220 w 33039"/>
                <a:gd name="connsiteY1" fmla="*/ 28851 h 42750"/>
                <a:gd name="connsiteX2" fmla="*/ -220 w 33039"/>
                <a:gd name="connsiteY2" fmla="*/ 42738 h 42750"/>
                <a:gd name="connsiteX3" fmla="*/ 32634 w 33039"/>
                <a:gd name="connsiteY3" fmla="*/ 13913 h 42750"/>
                <a:gd name="connsiteX4" fmla="*/ 31583 w 33039"/>
                <a:gd name="connsiteY4" fmla="*/ -12 h 42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39" h="42750">
                  <a:moveTo>
                    <a:pt x="31583" y="-12"/>
                  </a:moveTo>
                  <a:cubicBezTo>
                    <a:pt x="21483" y="10110"/>
                    <a:pt x="10829" y="19665"/>
                    <a:pt x="-220" y="28851"/>
                  </a:cubicBezTo>
                  <a:lnTo>
                    <a:pt x="-220" y="42738"/>
                  </a:lnTo>
                  <a:cubicBezTo>
                    <a:pt x="11880" y="34262"/>
                    <a:pt x="20807" y="22588"/>
                    <a:pt x="32634" y="13913"/>
                  </a:cubicBezTo>
                  <a:cubicBezTo>
                    <a:pt x="31968" y="9599"/>
                    <a:pt x="34033" y="2523"/>
                    <a:pt x="31583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88" name="Freeform 387">
              <a:extLst>
                <a:ext uri="{FF2B5EF4-FFF2-40B4-BE49-F238E27FC236}">
                  <a16:creationId xmlns:a16="http://schemas.microsoft.com/office/drawing/2014/main" id="{E2464D5D-AE86-0E4F-A200-3A211DF20E31}"/>
                </a:ext>
              </a:extLst>
            </p:cNvPr>
            <p:cNvSpPr/>
            <p:nvPr/>
          </p:nvSpPr>
          <p:spPr>
            <a:xfrm>
              <a:off x="6436925" y="3975290"/>
              <a:ext cx="89572" cy="98931"/>
            </a:xfrm>
            <a:custGeom>
              <a:avLst/>
              <a:gdLst>
                <a:gd name="connsiteX0" fmla="*/ 32653 w 32873"/>
                <a:gd name="connsiteY0" fmla="*/ 2126 h 36308"/>
                <a:gd name="connsiteX1" fmla="*/ 30522 w 32873"/>
                <a:gd name="connsiteY1" fmla="*/ -12 h 36308"/>
                <a:gd name="connsiteX2" fmla="*/ -220 w 32873"/>
                <a:gd name="connsiteY2" fmla="*/ 36296 h 36308"/>
                <a:gd name="connsiteX3" fmla="*/ 32653 w 32873"/>
                <a:gd name="connsiteY3" fmla="*/ 2126 h 3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873" h="36308">
                  <a:moveTo>
                    <a:pt x="32653" y="2126"/>
                  </a:moveTo>
                  <a:cubicBezTo>
                    <a:pt x="31245" y="2088"/>
                    <a:pt x="31667" y="234"/>
                    <a:pt x="30522" y="-12"/>
                  </a:cubicBezTo>
                  <a:cubicBezTo>
                    <a:pt x="21698" y="13516"/>
                    <a:pt x="3037" y="17139"/>
                    <a:pt x="-220" y="36296"/>
                  </a:cubicBezTo>
                  <a:cubicBezTo>
                    <a:pt x="11936" y="26117"/>
                    <a:pt x="24017" y="15824"/>
                    <a:pt x="32653" y="2126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89" name="Freeform 388">
              <a:extLst>
                <a:ext uri="{FF2B5EF4-FFF2-40B4-BE49-F238E27FC236}">
                  <a16:creationId xmlns:a16="http://schemas.microsoft.com/office/drawing/2014/main" id="{44CD2427-8279-F74A-AD23-CCC70E72500C}"/>
                </a:ext>
              </a:extLst>
            </p:cNvPr>
            <p:cNvSpPr/>
            <p:nvPr/>
          </p:nvSpPr>
          <p:spPr>
            <a:xfrm>
              <a:off x="6437985" y="4004393"/>
              <a:ext cx="94348" cy="521055"/>
            </a:xfrm>
            <a:custGeom>
              <a:avLst/>
              <a:gdLst>
                <a:gd name="connsiteX0" fmla="*/ 32264 w 34626"/>
                <a:gd name="connsiteY0" fmla="*/ -12 h 191228"/>
                <a:gd name="connsiteX1" fmla="*/ 30133 w 34626"/>
                <a:gd name="connsiteY1" fmla="*/ -12 h 191228"/>
                <a:gd name="connsiteX2" fmla="*/ 452 w 34626"/>
                <a:gd name="connsiteY2" fmla="*/ 30951 h 191228"/>
                <a:gd name="connsiteX3" fmla="*/ 5746 w 34626"/>
                <a:gd name="connsiteY3" fmla="*/ 86511 h 191228"/>
                <a:gd name="connsiteX4" fmla="*/ 11050 w 34626"/>
                <a:gd name="connsiteY4" fmla="*/ 142042 h 191228"/>
                <a:gd name="connsiteX5" fmla="*/ 24839 w 34626"/>
                <a:gd name="connsiteY5" fmla="*/ 191207 h 191228"/>
                <a:gd name="connsiteX6" fmla="*/ 32264 w 34626"/>
                <a:gd name="connsiteY6" fmla="*/ 163413 h 191228"/>
                <a:gd name="connsiteX7" fmla="*/ 32264 w 34626"/>
                <a:gd name="connsiteY7" fmla="*/ -12 h 191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26" h="191228">
                  <a:moveTo>
                    <a:pt x="32264" y="-12"/>
                  </a:moveTo>
                  <a:lnTo>
                    <a:pt x="30133" y="-12"/>
                  </a:lnTo>
                  <a:cubicBezTo>
                    <a:pt x="23910" y="11009"/>
                    <a:pt x="3624" y="17849"/>
                    <a:pt x="452" y="30951"/>
                  </a:cubicBezTo>
                  <a:cubicBezTo>
                    <a:pt x="-2374" y="42701"/>
                    <a:pt x="4554" y="66540"/>
                    <a:pt x="5746" y="86511"/>
                  </a:cubicBezTo>
                  <a:cubicBezTo>
                    <a:pt x="6994" y="107333"/>
                    <a:pt x="9773" y="128297"/>
                    <a:pt x="11050" y="142042"/>
                  </a:cubicBezTo>
                  <a:cubicBezTo>
                    <a:pt x="12627" y="159023"/>
                    <a:pt x="10308" y="191841"/>
                    <a:pt x="24839" y="191207"/>
                  </a:cubicBezTo>
                  <a:cubicBezTo>
                    <a:pt x="34188" y="190791"/>
                    <a:pt x="32602" y="173743"/>
                    <a:pt x="32264" y="163413"/>
                  </a:cubicBezTo>
                  <a:cubicBezTo>
                    <a:pt x="30527" y="113368"/>
                    <a:pt x="37859" y="51972"/>
                    <a:pt x="32264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90" name="Freeform 389">
              <a:extLst>
                <a:ext uri="{FF2B5EF4-FFF2-40B4-BE49-F238E27FC236}">
                  <a16:creationId xmlns:a16="http://schemas.microsoft.com/office/drawing/2014/main" id="{65DC1DC5-E554-A247-922D-45DECC8E7457}"/>
                </a:ext>
              </a:extLst>
            </p:cNvPr>
            <p:cNvSpPr/>
            <p:nvPr/>
          </p:nvSpPr>
          <p:spPr>
            <a:xfrm>
              <a:off x="6512020" y="2156001"/>
              <a:ext cx="72229" cy="96070"/>
            </a:xfrm>
            <a:custGeom>
              <a:avLst/>
              <a:gdLst>
                <a:gd name="connsiteX0" fmla="*/ -220 w 26508"/>
                <a:gd name="connsiteY0" fmla="*/ 35246 h 35258"/>
                <a:gd name="connsiteX1" fmla="*/ 26289 w 26508"/>
                <a:gd name="connsiteY1" fmla="*/ -12 h 35258"/>
                <a:gd name="connsiteX2" fmla="*/ -220 w 26508"/>
                <a:gd name="connsiteY2" fmla="*/ 35246 h 35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508" h="35258">
                  <a:moveTo>
                    <a:pt x="-220" y="35246"/>
                  </a:moveTo>
                  <a:cubicBezTo>
                    <a:pt x="8256" y="23137"/>
                    <a:pt x="18432" y="12731"/>
                    <a:pt x="26289" y="-12"/>
                  </a:cubicBezTo>
                  <a:cubicBezTo>
                    <a:pt x="15287" y="8814"/>
                    <a:pt x="5281" y="24395"/>
                    <a:pt x="-220" y="35246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91" name="Freeform 390">
              <a:extLst>
                <a:ext uri="{FF2B5EF4-FFF2-40B4-BE49-F238E27FC236}">
                  <a16:creationId xmlns:a16="http://schemas.microsoft.com/office/drawing/2014/main" id="{249392CF-2074-5F44-AB4D-CFACD8D61294}"/>
                </a:ext>
              </a:extLst>
            </p:cNvPr>
            <p:cNvSpPr/>
            <p:nvPr/>
          </p:nvSpPr>
          <p:spPr>
            <a:xfrm>
              <a:off x="6439813" y="2304477"/>
              <a:ext cx="25986" cy="43640"/>
            </a:xfrm>
            <a:custGeom>
              <a:avLst/>
              <a:gdLst>
                <a:gd name="connsiteX0" fmla="*/ 9317 w 9537"/>
                <a:gd name="connsiteY0" fmla="*/ -12 h 16016"/>
                <a:gd name="connsiteX1" fmla="*/ -220 w 9537"/>
                <a:gd name="connsiteY1" fmla="*/ 16004 h 16016"/>
                <a:gd name="connsiteX2" fmla="*/ 9317 w 9537"/>
                <a:gd name="connsiteY2" fmla="*/ -12 h 16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37" h="16016">
                  <a:moveTo>
                    <a:pt x="9317" y="-12"/>
                  </a:moveTo>
                  <a:cubicBezTo>
                    <a:pt x="6501" y="5664"/>
                    <a:pt x="1038" y="8738"/>
                    <a:pt x="-220" y="16004"/>
                  </a:cubicBezTo>
                  <a:cubicBezTo>
                    <a:pt x="4173" y="12589"/>
                    <a:pt x="9101" y="4046"/>
                    <a:pt x="9317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92" name="Freeform 391">
              <a:extLst>
                <a:ext uri="{FF2B5EF4-FFF2-40B4-BE49-F238E27FC236}">
                  <a16:creationId xmlns:a16="http://schemas.microsoft.com/office/drawing/2014/main" id="{1577F503-CFFB-9343-A67E-891DF4A39448}"/>
                </a:ext>
              </a:extLst>
            </p:cNvPr>
            <p:cNvSpPr/>
            <p:nvPr/>
          </p:nvSpPr>
          <p:spPr>
            <a:xfrm>
              <a:off x="6745975" y="2476201"/>
              <a:ext cx="453900" cy="1564093"/>
            </a:xfrm>
            <a:custGeom>
              <a:avLst/>
              <a:gdLst>
                <a:gd name="connsiteX0" fmla="*/ 52769 w 166582"/>
                <a:gd name="connsiteY0" fmla="*/ 498862 h 574025"/>
                <a:gd name="connsiteX1" fmla="*/ 51718 w 166582"/>
                <a:gd name="connsiteY1" fmla="*/ 508493 h 574025"/>
                <a:gd name="connsiteX2" fmla="*/ 52769 w 166582"/>
                <a:gd name="connsiteY2" fmla="*/ 498862 h 574025"/>
                <a:gd name="connsiteX3" fmla="*/ 53830 w 166582"/>
                <a:gd name="connsiteY3" fmla="*/ 552293 h 574025"/>
                <a:gd name="connsiteX4" fmla="*/ 59143 w 166582"/>
                <a:gd name="connsiteY4" fmla="*/ 553362 h 574025"/>
                <a:gd name="connsiteX5" fmla="*/ 58092 w 166582"/>
                <a:gd name="connsiteY5" fmla="*/ 556560 h 574025"/>
                <a:gd name="connsiteX6" fmla="*/ 53830 w 166582"/>
                <a:gd name="connsiteY6" fmla="*/ 552293 h 574025"/>
                <a:gd name="connsiteX7" fmla="*/ 102605 w 166582"/>
                <a:gd name="connsiteY7" fmla="*/ 512750 h 574025"/>
                <a:gd name="connsiteX8" fmla="*/ 108969 w 166582"/>
                <a:gd name="connsiteY8" fmla="*/ 505286 h 574025"/>
                <a:gd name="connsiteX9" fmla="*/ 102605 w 166582"/>
                <a:gd name="connsiteY9" fmla="*/ 512750 h 574025"/>
                <a:gd name="connsiteX10" fmla="*/ 130156 w 166582"/>
                <a:gd name="connsiteY10" fmla="*/ 480708 h 574025"/>
                <a:gd name="connsiteX11" fmla="*/ 122740 w 166582"/>
                <a:gd name="connsiteY11" fmla="*/ 490320 h 574025"/>
                <a:gd name="connsiteX12" fmla="*/ 130156 w 166582"/>
                <a:gd name="connsiteY12" fmla="*/ 480708 h 574025"/>
                <a:gd name="connsiteX13" fmla="*/ 38999 w 166582"/>
                <a:gd name="connsiteY13" fmla="*/ 478579 h 574025"/>
                <a:gd name="connsiteX14" fmla="*/ 38999 w 166582"/>
                <a:gd name="connsiteY14" fmla="*/ 478579 h 574025"/>
                <a:gd name="connsiteX15" fmla="*/ 14611 w 166582"/>
                <a:gd name="connsiteY15" fmla="*/ 116424 h 574025"/>
                <a:gd name="connsiteX16" fmla="*/ 14790 w 166582"/>
                <a:gd name="connsiteY16" fmla="*/ 111609 h 574025"/>
                <a:gd name="connsiteX17" fmla="*/ 15663 w 166582"/>
                <a:gd name="connsiteY17" fmla="*/ 91648 h 574025"/>
                <a:gd name="connsiteX18" fmla="*/ 20985 w 166582"/>
                <a:gd name="connsiteY18" fmla="*/ 39494 h 574025"/>
                <a:gd name="connsiteX19" fmla="*/ 15663 w 166582"/>
                <a:gd name="connsiteY19" fmla="*/ 91648 h 574025"/>
                <a:gd name="connsiteX20" fmla="*/ 14790 w 166582"/>
                <a:gd name="connsiteY20" fmla="*/ 111609 h 574025"/>
                <a:gd name="connsiteX21" fmla="*/ 15682 w 166582"/>
                <a:gd name="connsiteY21" fmla="*/ 119631 h 574025"/>
                <a:gd name="connsiteX22" fmla="*/ 34765 w 166582"/>
                <a:gd name="connsiteY22" fmla="*/ 163432 h 574025"/>
                <a:gd name="connsiteX23" fmla="*/ 37957 w 166582"/>
                <a:gd name="connsiteY23" fmla="*/ 200818 h 574025"/>
                <a:gd name="connsiteX24" fmla="*/ 33695 w 166582"/>
                <a:gd name="connsiteY24" fmla="*/ 318333 h 574025"/>
                <a:gd name="connsiteX25" fmla="*/ 46424 w 166582"/>
                <a:gd name="connsiteY25" fmla="*/ 347177 h 574025"/>
                <a:gd name="connsiteX26" fmla="*/ 48536 w 166582"/>
                <a:gd name="connsiteY26" fmla="*/ 445459 h 574025"/>
                <a:gd name="connsiteX27" fmla="*/ 18864 w 166582"/>
                <a:gd name="connsiteY27" fmla="*/ 477510 h 574025"/>
                <a:gd name="connsiteX28" fmla="*/ 32653 w 166582"/>
                <a:gd name="connsiteY28" fmla="*/ 526637 h 574025"/>
                <a:gd name="connsiteX29" fmla="*/ 51718 w 166582"/>
                <a:gd name="connsiteY29" fmla="*/ 573655 h 574025"/>
                <a:gd name="connsiteX30" fmla="*/ 72914 w 166582"/>
                <a:gd name="connsiteY30" fmla="*/ 523430 h 574025"/>
                <a:gd name="connsiteX31" fmla="*/ 85652 w 166582"/>
                <a:gd name="connsiteY31" fmla="*/ 410192 h 574025"/>
                <a:gd name="connsiteX32" fmla="*/ 75035 w 166582"/>
                <a:gd name="connsiteY32" fmla="*/ 440124 h 574025"/>
                <a:gd name="connsiteX33" fmla="*/ 62325 w 166582"/>
                <a:gd name="connsiteY33" fmla="*/ 561895 h 574025"/>
                <a:gd name="connsiteX34" fmla="*/ 70802 w 166582"/>
                <a:gd name="connsiteY34" fmla="*/ 457190 h 574025"/>
                <a:gd name="connsiteX35" fmla="*/ 64428 w 166582"/>
                <a:gd name="connsiteY35" fmla="*/ 461466 h 574025"/>
                <a:gd name="connsiteX36" fmla="*/ 76115 w 166582"/>
                <a:gd name="connsiteY36" fmla="*/ 419813 h 574025"/>
                <a:gd name="connsiteX37" fmla="*/ 66550 w 166582"/>
                <a:gd name="connsiteY37" fmla="*/ 425167 h 574025"/>
                <a:gd name="connsiteX38" fmla="*/ 61274 w 166582"/>
                <a:gd name="connsiteY38" fmla="*/ 357858 h 574025"/>
                <a:gd name="connsiteX39" fmla="*/ 86703 w 166582"/>
                <a:gd name="connsiteY39" fmla="*/ 352503 h 574025"/>
                <a:gd name="connsiteX40" fmla="*/ 95180 w 166582"/>
                <a:gd name="connsiteY40" fmla="*/ 380288 h 574025"/>
                <a:gd name="connsiteX41" fmla="*/ 98371 w 166582"/>
                <a:gd name="connsiteY41" fmla="*/ 379238 h 574025"/>
                <a:gd name="connsiteX42" fmla="*/ 100483 w 166582"/>
                <a:gd name="connsiteY42" fmla="*/ 392028 h 574025"/>
                <a:gd name="connsiteX43" fmla="*/ 95180 w 166582"/>
                <a:gd name="connsiteY43" fmla="*/ 398461 h 574025"/>
                <a:gd name="connsiteX44" fmla="*/ 79288 w 166582"/>
                <a:gd name="connsiteY44" fmla="*/ 551234 h 574025"/>
                <a:gd name="connsiteX45" fmla="*/ 87764 w 166582"/>
                <a:gd name="connsiteY45" fmla="*/ 517026 h 574025"/>
                <a:gd name="connsiteX46" fmla="*/ 99432 w 166582"/>
                <a:gd name="connsiteY46" fmla="*/ 394176 h 574025"/>
                <a:gd name="connsiteX47" fmla="*/ 86703 w 166582"/>
                <a:gd name="connsiteY47" fmla="*/ 544810 h 574025"/>
                <a:gd name="connsiteX48" fmla="*/ 96250 w 166582"/>
                <a:gd name="connsiteY48" fmla="*/ 511681 h 574025"/>
                <a:gd name="connsiteX49" fmla="*/ 106838 w 166582"/>
                <a:gd name="connsiteY49" fmla="*/ 390959 h 574025"/>
                <a:gd name="connsiteX50" fmla="*/ 95180 w 166582"/>
                <a:gd name="connsiteY50" fmla="*/ 536249 h 574025"/>
                <a:gd name="connsiteX51" fmla="*/ 130156 w 166582"/>
                <a:gd name="connsiteY51" fmla="*/ 502060 h 574025"/>
                <a:gd name="connsiteX52" fmla="*/ 166211 w 166582"/>
                <a:gd name="connsiteY52" fmla="*/ 465761 h 574025"/>
                <a:gd name="connsiteX53" fmla="*/ 159818 w 166582"/>
                <a:gd name="connsiteY53" fmla="*/ 437976 h 574025"/>
                <a:gd name="connsiteX54" fmla="*/ 139712 w 166582"/>
                <a:gd name="connsiteY54" fmla="*/ 353572 h 574025"/>
                <a:gd name="connsiteX55" fmla="*/ 112142 w 166582"/>
                <a:gd name="connsiteY55" fmla="*/ 378169 h 574025"/>
                <a:gd name="connsiteX56" fmla="*/ 76115 w 166582"/>
                <a:gd name="connsiteY56" fmla="*/ 330073 h 574025"/>
                <a:gd name="connsiteX57" fmla="*/ 59143 w 166582"/>
                <a:gd name="connsiteY57" fmla="*/ 324738 h 574025"/>
                <a:gd name="connsiteX58" fmla="*/ 68680 w 166582"/>
                <a:gd name="connsiteY58" fmla="*/ 320462 h 574025"/>
                <a:gd name="connsiteX59" fmla="*/ 72914 w 166582"/>
                <a:gd name="connsiteY59" fmla="*/ 204025 h 574025"/>
                <a:gd name="connsiteX60" fmla="*/ 66550 w 166582"/>
                <a:gd name="connsiteY60" fmla="*/ 174112 h 574025"/>
                <a:gd name="connsiteX61" fmla="*/ 22027 w 166582"/>
                <a:gd name="connsiteY61" fmla="*/ 30970 h 574025"/>
                <a:gd name="connsiteX62" fmla="*/ 20985 w 166582"/>
                <a:gd name="connsiteY62" fmla="*/ 37365 h 574025"/>
                <a:gd name="connsiteX63" fmla="*/ 6144 w 166582"/>
                <a:gd name="connsiteY63" fmla="*/ -12 h 574025"/>
                <a:gd name="connsiteX64" fmla="*/ -220 w 166582"/>
                <a:gd name="connsiteY64" fmla="*/ 96132 h 574025"/>
                <a:gd name="connsiteX65" fmla="*/ 14611 w 166582"/>
                <a:gd name="connsiteY65" fmla="*/ 116424 h 574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66582" h="574025">
                  <a:moveTo>
                    <a:pt x="52769" y="498862"/>
                  </a:moveTo>
                  <a:cubicBezTo>
                    <a:pt x="55858" y="501360"/>
                    <a:pt x="50798" y="504623"/>
                    <a:pt x="51718" y="508493"/>
                  </a:cubicBezTo>
                  <a:cubicBezTo>
                    <a:pt x="48395" y="505740"/>
                    <a:pt x="52309" y="501312"/>
                    <a:pt x="52769" y="498862"/>
                  </a:cubicBezTo>
                  <a:close/>
                  <a:moveTo>
                    <a:pt x="53830" y="552293"/>
                  </a:moveTo>
                  <a:cubicBezTo>
                    <a:pt x="55069" y="553183"/>
                    <a:pt x="56684" y="553675"/>
                    <a:pt x="59143" y="553362"/>
                  </a:cubicBezTo>
                  <a:cubicBezTo>
                    <a:pt x="58589" y="554223"/>
                    <a:pt x="58035" y="555065"/>
                    <a:pt x="58092" y="556560"/>
                  </a:cubicBezTo>
                  <a:cubicBezTo>
                    <a:pt x="54759" y="557061"/>
                    <a:pt x="53351" y="555633"/>
                    <a:pt x="53830" y="552293"/>
                  </a:cubicBezTo>
                  <a:close/>
                  <a:moveTo>
                    <a:pt x="102605" y="512750"/>
                  </a:moveTo>
                  <a:cubicBezTo>
                    <a:pt x="100540" y="510243"/>
                    <a:pt x="105834" y="506090"/>
                    <a:pt x="108969" y="505286"/>
                  </a:cubicBezTo>
                  <a:cubicBezTo>
                    <a:pt x="107514" y="508436"/>
                    <a:pt x="104069" y="509609"/>
                    <a:pt x="102605" y="512750"/>
                  </a:cubicBezTo>
                  <a:close/>
                  <a:moveTo>
                    <a:pt x="130156" y="480708"/>
                  </a:moveTo>
                  <a:cubicBezTo>
                    <a:pt x="132099" y="484123"/>
                    <a:pt x="125162" y="487718"/>
                    <a:pt x="122740" y="490320"/>
                  </a:cubicBezTo>
                  <a:cubicBezTo>
                    <a:pt x="121538" y="491512"/>
                    <a:pt x="126964" y="482080"/>
                    <a:pt x="130156" y="480708"/>
                  </a:cubicBezTo>
                  <a:close/>
                  <a:moveTo>
                    <a:pt x="38999" y="478579"/>
                  </a:moveTo>
                  <a:cubicBezTo>
                    <a:pt x="40444" y="483735"/>
                    <a:pt x="32090" y="492713"/>
                    <a:pt x="38999" y="478579"/>
                  </a:cubicBezTo>
                  <a:close/>
                  <a:moveTo>
                    <a:pt x="14611" y="116424"/>
                  </a:moveTo>
                  <a:cubicBezTo>
                    <a:pt x="14658" y="114797"/>
                    <a:pt x="14733" y="113217"/>
                    <a:pt x="14790" y="111609"/>
                  </a:cubicBezTo>
                  <a:cubicBezTo>
                    <a:pt x="14396" y="105128"/>
                    <a:pt x="14818" y="98450"/>
                    <a:pt x="15663" y="91648"/>
                  </a:cubicBezTo>
                  <a:cubicBezTo>
                    <a:pt x="16677" y="73494"/>
                    <a:pt x="18291" y="55954"/>
                    <a:pt x="20985" y="39494"/>
                  </a:cubicBezTo>
                  <a:cubicBezTo>
                    <a:pt x="22224" y="56494"/>
                    <a:pt x="17794" y="74430"/>
                    <a:pt x="15663" y="91648"/>
                  </a:cubicBezTo>
                  <a:cubicBezTo>
                    <a:pt x="15297" y="98223"/>
                    <a:pt x="15006" y="104873"/>
                    <a:pt x="14790" y="111609"/>
                  </a:cubicBezTo>
                  <a:cubicBezTo>
                    <a:pt x="14959" y="114314"/>
                    <a:pt x="15175" y="117001"/>
                    <a:pt x="15682" y="119631"/>
                  </a:cubicBezTo>
                  <a:cubicBezTo>
                    <a:pt x="18282" y="133197"/>
                    <a:pt x="30250" y="147434"/>
                    <a:pt x="34765" y="163432"/>
                  </a:cubicBezTo>
                  <a:cubicBezTo>
                    <a:pt x="38445" y="176468"/>
                    <a:pt x="38802" y="187990"/>
                    <a:pt x="37957" y="200818"/>
                  </a:cubicBezTo>
                  <a:cubicBezTo>
                    <a:pt x="35441" y="237865"/>
                    <a:pt x="36934" y="274570"/>
                    <a:pt x="33695" y="318333"/>
                  </a:cubicBezTo>
                  <a:cubicBezTo>
                    <a:pt x="43429" y="322410"/>
                    <a:pt x="40210" y="339543"/>
                    <a:pt x="46424" y="347177"/>
                  </a:cubicBezTo>
                  <a:cubicBezTo>
                    <a:pt x="32897" y="371755"/>
                    <a:pt x="39365" y="421165"/>
                    <a:pt x="48536" y="445459"/>
                  </a:cubicBezTo>
                  <a:cubicBezTo>
                    <a:pt x="40576" y="455345"/>
                    <a:pt x="21558" y="463472"/>
                    <a:pt x="18864" y="477510"/>
                  </a:cubicBezTo>
                  <a:cubicBezTo>
                    <a:pt x="16207" y="491322"/>
                    <a:pt x="27528" y="512598"/>
                    <a:pt x="32653" y="526637"/>
                  </a:cubicBezTo>
                  <a:cubicBezTo>
                    <a:pt x="37206" y="539163"/>
                    <a:pt x="42613" y="571592"/>
                    <a:pt x="51718" y="573655"/>
                  </a:cubicBezTo>
                  <a:cubicBezTo>
                    <a:pt x="71412" y="578101"/>
                    <a:pt x="70886" y="540090"/>
                    <a:pt x="72914" y="523430"/>
                  </a:cubicBezTo>
                  <a:cubicBezTo>
                    <a:pt x="77495" y="486148"/>
                    <a:pt x="80132" y="444088"/>
                    <a:pt x="85652" y="410192"/>
                  </a:cubicBezTo>
                  <a:cubicBezTo>
                    <a:pt x="76246" y="409350"/>
                    <a:pt x="76500" y="428147"/>
                    <a:pt x="75035" y="440124"/>
                  </a:cubicBezTo>
                  <a:cubicBezTo>
                    <a:pt x="70145" y="480263"/>
                    <a:pt x="67188" y="525180"/>
                    <a:pt x="62325" y="561895"/>
                  </a:cubicBezTo>
                  <a:cubicBezTo>
                    <a:pt x="63330" y="525180"/>
                    <a:pt x="67385" y="491512"/>
                    <a:pt x="70802" y="457190"/>
                  </a:cubicBezTo>
                  <a:cubicBezTo>
                    <a:pt x="68774" y="453860"/>
                    <a:pt x="66099" y="464437"/>
                    <a:pt x="64428" y="461466"/>
                  </a:cubicBezTo>
                  <a:cubicBezTo>
                    <a:pt x="75354" y="454683"/>
                    <a:pt x="71712" y="433189"/>
                    <a:pt x="76115" y="419813"/>
                  </a:cubicBezTo>
                  <a:cubicBezTo>
                    <a:pt x="74228" y="414922"/>
                    <a:pt x="71046" y="425744"/>
                    <a:pt x="66550" y="425167"/>
                  </a:cubicBezTo>
                  <a:cubicBezTo>
                    <a:pt x="60185" y="408252"/>
                    <a:pt x="54196" y="378216"/>
                    <a:pt x="61274" y="357858"/>
                  </a:cubicBezTo>
                  <a:cubicBezTo>
                    <a:pt x="69863" y="364035"/>
                    <a:pt x="83418" y="360753"/>
                    <a:pt x="86703" y="352503"/>
                  </a:cubicBezTo>
                  <a:cubicBezTo>
                    <a:pt x="91153" y="360138"/>
                    <a:pt x="93734" y="369626"/>
                    <a:pt x="95180" y="380288"/>
                  </a:cubicBezTo>
                  <a:cubicBezTo>
                    <a:pt x="98024" y="382208"/>
                    <a:pt x="97235" y="375577"/>
                    <a:pt x="98371" y="379238"/>
                  </a:cubicBezTo>
                  <a:cubicBezTo>
                    <a:pt x="97470" y="385094"/>
                    <a:pt x="101028" y="386513"/>
                    <a:pt x="100483" y="392028"/>
                  </a:cubicBezTo>
                  <a:cubicBezTo>
                    <a:pt x="98897" y="394346"/>
                    <a:pt x="95170" y="394535"/>
                    <a:pt x="95180" y="398461"/>
                  </a:cubicBezTo>
                  <a:cubicBezTo>
                    <a:pt x="87642" y="447115"/>
                    <a:pt x="88290" y="504037"/>
                    <a:pt x="79288" y="551234"/>
                  </a:cubicBezTo>
                  <a:cubicBezTo>
                    <a:pt x="88599" y="544782"/>
                    <a:pt x="86722" y="529400"/>
                    <a:pt x="87764" y="517026"/>
                  </a:cubicBezTo>
                  <a:cubicBezTo>
                    <a:pt x="91106" y="476536"/>
                    <a:pt x="91537" y="429292"/>
                    <a:pt x="99432" y="394176"/>
                  </a:cubicBezTo>
                  <a:cubicBezTo>
                    <a:pt x="93415" y="442612"/>
                    <a:pt x="93068" y="496743"/>
                    <a:pt x="86703" y="544810"/>
                  </a:cubicBezTo>
                  <a:cubicBezTo>
                    <a:pt x="96954" y="539503"/>
                    <a:pt x="95170" y="523856"/>
                    <a:pt x="96250" y="511681"/>
                  </a:cubicBezTo>
                  <a:cubicBezTo>
                    <a:pt x="99676" y="472345"/>
                    <a:pt x="100052" y="425091"/>
                    <a:pt x="106838" y="390959"/>
                  </a:cubicBezTo>
                  <a:cubicBezTo>
                    <a:pt x="101788" y="438222"/>
                    <a:pt x="101112" y="489856"/>
                    <a:pt x="95180" y="536249"/>
                  </a:cubicBezTo>
                  <a:cubicBezTo>
                    <a:pt x="106716" y="527271"/>
                    <a:pt x="116263" y="517215"/>
                    <a:pt x="130156" y="502060"/>
                  </a:cubicBezTo>
                  <a:cubicBezTo>
                    <a:pt x="136501" y="495173"/>
                    <a:pt x="164840" y="473660"/>
                    <a:pt x="166211" y="465761"/>
                  </a:cubicBezTo>
                  <a:cubicBezTo>
                    <a:pt x="167375" y="458874"/>
                    <a:pt x="161498" y="447380"/>
                    <a:pt x="159818" y="437976"/>
                  </a:cubicBezTo>
                  <a:cubicBezTo>
                    <a:pt x="155998" y="416208"/>
                    <a:pt x="159274" y="355956"/>
                    <a:pt x="139712" y="353572"/>
                  </a:cubicBezTo>
                  <a:cubicBezTo>
                    <a:pt x="123247" y="351576"/>
                    <a:pt x="122993" y="375634"/>
                    <a:pt x="112142" y="378169"/>
                  </a:cubicBezTo>
                  <a:cubicBezTo>
                    <a:pt x="105993" y="356760"/>
                    <a:pt x="98418" y="333630"/>
                    <a:pt x="76115" y="330073"/>
                  </a:cubicBezTo>
                  <a:cubicBezTo>
                    <a:pt x="69356" y="329004"/>
                    <a:pt x="59894" y="334529"/>
                    <a:pt x="59143" y="324738"/>
                  </a:cubicBezTo>
                  <a:cubicBezTo>
                    <a:pt x="60645" y="321635"/>
                    <a:pt x="69957" y="326374"/>
                    <a:pt x="68680" y="320462"/>
                  </a:cubicBezTo>
                  <a:cubicBezTo>
                    <a:pt x="61340" y="285024"/>
                    <a:pt x="70942" y="240031"/>
                    <a:pt x="72914" y="204025"/>
                  </a:cubicBezTo>
                  <a:cubicBezTo>
                    <a:pt x="73740" y="189305"/>
                    <a:pt x="68652" y="183572"/>
                    <a:pt x="66550" y="174112"/>
                  </a:cubicBezTo>
                  <a:cubicBezTo>
                    <a:pt x="55426" y="123718"/>
                    <a:pt x="42585" y="72481"/>
                    <a:pt x="22027" y="30970"/>
                  </a:cubicBezTo>
                  <a:cubicBezTo>
                    <a:pt x="21445" y="32834"/>
                    <a:pt x="23322" y="37251"/>
                    <a:pt x="20985" y="37365"/>
                  </a:cubicBezTo>
                  <a:cubicBezTo>
                    <a:pt x="23238" y="20838"/>
                    <a:pt x="12997" y="10574"/>
                    <a:pt x="6144" y="-12"/>
                  </a:cubicBezTo>
                  <a:cubicBezTo>
                    <a:pt x="-558" y="26798"/>
                    <a:pt x="1967" y="68262"/>
                    <a:pt x="-220" y="96132"/>
                  </a:cubicBezTo>
                  <a:cubicBezTo>
                    <a:pt x="5102" y="102499"/>
                    <a:pt x="8209" y="111136"/>
                    <a:pt x="14611" y="11642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93" name="Freeform 392">
              <a:extLst>
                <a:ext uri="{FF2B5EF4-FFF2-40B4-BE49-F238E27FC236}">
                  <a16:creationId xmlns:a16="http://schemas.microsoft.com/office/drawing/2014/main" id="{1908AD3F-0B49-4944-912F-BDCC357E0C0B}"/>
                </a:ext>
              </a:extLst>
            </p:cNvPr>
            <p:cNvSpPr/>
            <p:nvPr/>
          </p:nvSpPr>
          <p:spPr>
            <a:xfrm>
              <a:off x="6616017" y="3812249"/>
              <a:ext cx="127544" cy="707345"/>
            </a:xfrm>
            <a:custGeom>
              <a:avLst/>
              <a:gdLst>
                <a:gd name="connsiteX0" fmla="*/ 841 w 46809"/>
                <a:gd name="connsiteY0" fmla="*/ 39503 h 259597"/>
                <a:gd name="connsiteX1" fmla="*/ 5084 w 46809"/>
                <a:gd name="connsiteY1" fmla="*/ 63031 h 259597"/>
                <a:gd name="connsiteX2" fmla="*/ 15672 w 46809"/>
                <a:gd name="connsiteY2" fmla="*/ 136744 h 259597"/>
                <a:gd name="connsiteX3" fmla="*/ 31564 w 46809"/>
                <a:gd name="connsiteY3" fmla="*/ 246738 h 259597"/>
                <a:gd name="connsiteX4" fmla="*/ 38989 w 46809"/>
                <a:gd name="connsiteY4" fmla="*/ 259585 h 259597"/>
                <a:gd name="connsiteX5" fmla="*/ 43232 w 46809"/>
                <a:gd name="connsiteY5" fmla="*/ 194423 h 259597"/>
                <a:gd name="connsiteX6" fmla="*/ 36877 w 46809"/>
                <a:gd name="connsiteY6" fmla="*/ -12 h 259597"/>
                <a:gd name="connsiteX7" fmla="*/ 16723 w 46809"/>
                <a:gd name="connsiteY7" fmla="*/ 14954 h 259597"/>
                <a:gd name="connsiteX8" fmla="*/ -220 w 46809"/>
                <a:gd name="connsiteY8" fmla="*/ 33098 h 259597"/>
                <a:gd name="connsiteX9" fmla="*/ 12499 w 46809"/>
                <a:gd name="connsiteY9" fmla="*/ 21349 h 259597"/>
                <a:gd name="connsiteX10" fmla="*/ 22046 w 46809"/>
                <a:gd name="connsiteY10" fmla="*/ 17082 h 259597"/>
                <a:gd name="connsiteX11" fmla="*/ 841 w 46809"/>
                <a:gd name="connsiteY11" fmla="*/ 39503 h 259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809" h="259597">
                  <a:moveTo>
                    <a:pt x="841" y="39503"/>
                  </a:moveTo>
                  <a:cubicBezTo>
                    <a:pt x="-51" y="43798"/>
                    <a:pt x="3816" y="54355"/>
                    <a:pt x="5084" y="63031"/>
                  </a:cubicBezTo>
                  <a:cubicBezTo>
                    <a:pt x="8876" y="89339"/>
                    <a:pt x="12574" y="112242"/>
                    <a:pt x="15672" y="136744"/>
                  </a:cubicBezTo>
                  <a:cubicBezTo>
                    <a:pt x="20056" y="171104"/>
                    <a:pt x="22243" y="220666"/>
                    <a:pt x="31564" y="246738"/>
                  </a:cubicBezTo>
                  <a:cubicBezTo>
                    <a:pt x="33179" y="251913"/>
                    <a:pt x="32212" y="259632"/>
                    <a:pt x="38989" y="259585"/>
                  </a:cubicBezTo>
                  <a:cubicBezTo>
                    <a:pt x="52347" y="246294"/>
                    <a:pt x="44246" y="217563"/>
                    <a:pt x="43232" y="194423"/>
                  </a:cubicBezTo>
                  <a:cubicBezTo>
                    <a:pt x="40369" y="128836"/>
                    <a:pt x="38107" y="63570"/>
                    <a:pt x="36877" y="-12"/>
                  </a:cubicBezTo>
                  <a:cubicBezTo>
                    <a:pt x="31085" y="5910"/>
                    <a:pt x="23426" y="9722"/>
                    <a:pt x="16723" y="14954"/>
                  </a:cubicBezTo>
                  <a:cubicBezTo>
                    <a:pt x="10594" y="19741"/>
                    <a:pt x="2746" y="25209"/>
                    <a:pt x="-220" y="33098"/>
                  </a:cubicBezTo>
                  <a:cubicBezTo>
                    <a:pt x="2943" y="33411"/>
                    <a:pt x="16620" y="21689"/>
                    <a:pt x="12499" y="21349"/>
                  </a:cubicBezTo>
                  <a:cubicBezTo>
                    <a:pt x="15484" y="19741"/>
                    <a:pt x="17399" y="17044"/>
                    <a:pt x="22046" y="17082"/>
                  </a:cubicBezTo>
                  <a:cubicBezTo>
                    <a:pt x="20610" y="25502"/>
                    <a:pt x="2953" y="29154"/>
                    <a:pt x="841" y="39503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94" name="Freeform 393">
              <a:extLst>
                <a:ext uri="{FF2B5EF4-FFF2-40B4-BE49-F238E27FC236}">
                  <a16:creationId xmlns:a16="http://schemas.microsoft.com/office/drawing/2014/main" id="{C5A56C91-8032-8E41-8DDB-E9861C2752EB}"/>
                </a:ext>
              </a:extLst>
            </p:cNvPr>
            <p:cNvSpPr/>
            <p:nvPr/>
          </p:nvSpPr>
          <p:spPr>
            <a:xfrm>
              <a:off x="6136180" y="2432509"/>
              <a:ext cx="664765" cy="1461271"/>
            </a:xfrm>
            <a:custGeom>
              <a:avLst/>
              <a:gdLst>
                <a:gd name="connsiteX0" fmla="*/ 55033 w 243970"/>
                <a:gd name="connsiteY0" fmla="*/ 116443 h 536289"/>
                <a:gd name="connsiteX1" fmla="*/ 57155 w 243970"/>
                <a:gd name="connsiteY1" fmla="*/ 119631 h 536289"/>
                <a:gd name="connsiteX2" fmla="*/ 77308 w 243970"/>
                <a:gd name="connsiteY2" fmla="*/ 92925 h 536289"/>
                <a:gd name="connsiteX3" fmla="*/ 78360 w 243970"/>
                <a:gd name="connsiteY3" fmla="*/ 101467 h 536289"/>
                <a:gd name="connsiteX4" fmla="*/ 78360 w 243970"/>
                <a:gd name="connsiteY4" fmla="*/ 88658 h 536289"/>
                <a:gd name="connsiteX5" fmla="*/ 95331 w 243970"/>
                <a:gd name="connsiteY5" fmla="*/ 176269 h 536289"/>
                <a:gd name="connsiteX6" fmla="*/ 101677 w 243970"/>
                <a:gd name="connsiteY6" fmla="*/ 227543 h 536289"/>
                <a:gd name="connsiteX7" fmla="*/ 81533 w 243970"/>
                <a:gd name="connsiteY7" fmla="*/ 276680 h 536289"/>
                <a:gd name="connsiteX8" fmla="*/ 30655 w 243970"/>
                <a:gd name="connsiteY8" fmla="*/ 189078 h 536289"/>
                <a:gd name="connsiteX9" fmla="*/ 55033 w 243970"/>
                <a:gd name="connsiteY9" fmla="*/ 116443 h 536289"/>
                <a:gd name="connsiteX10" fmla="*/ 99565 w 243970"/>
                <a:gd name="connsiteY10" fmla="*/ 312998 h 536289"/>
                <a:gd name="connsiteX11" fmla="*/ 101677 w 243970"/>
                <a:gd name="connsiteY11" fmla="*/ 286301 h 536289"/>
                <a:gd name="connsiteX12" fmla="*/ 99565 w 243970"/>
                <a:gd name="connsiteY12" fmla="*/ 312998 h 536289"/>
                <a:gd name="connsiteX13" fmla="*/ 118639 w 243970"/>
                <a:gd name="connsiteY13" fmla="*/ 255309 h 536289"/>
                <a:gd name="connsiteX14" fmla="*/ 134522 w 243970"/>
                <a:gd name="connsiteY14" fmla="*/ 258516 h 536289"/>
                <a:gd name="connsiteX15" fmla="*/ 134522 w 243970"/>
                <a:gd name="connsiteY15" fmla="*/ 254250 h 536289"/>
                <a:gd name="connsiteX16" fmla="*/ 112284 w 243970"/>
                <a:gd name="connsiteY16" fmla="*/ 251043 h 536289"/>
                <a:gd name="connsiteX17" fmla="*/ 112284 w 243970"/>
                <a:gd name="connsiteY17" fmla="*/ 249974 h 536289"/>
                <a:gd name="connsiteX18" fmla="*/ 184357 w 243970"/>
                <a:gd name="connsiteY18" fmla="*/ 251043 h 536289"/>
                <a:gd name="connsiteX19" fmla="*/ 121812 w 243970"/>
                <a:gd name="connsiteY19" fmla="*/ 260654 h 536289"/>
                <a:gd name="connsiteX20" fmla="*/ 120751 w 243970"/>
                <a:gd name="connsiteY20" fmla="*/ 265990 h 536289"/>
                <a:gd name="connsiteX21" fmla="*/ 115457 w 243970"/>
                <a:gd name="connsiteY21" fmla="*/ 260654 h 536289"/>
                <a:gd name="connsiteX22" fmla="*/ 103799 w 243970"/>
                <a:gd name="connsiteY22" fmla="*/ 256378 h 536289"/>
                <a:gd name="connsiteX23" fmla="*/ 118639 w 243970"/>
                <a:gd name="connsiteY23" fmla="*/ 255309 h 536289"/>
                <a:gd name="connsiteX24" fmla="*/ 152564 w 243970"/>
                <a:gd name="connsiteY24" fmla="*/ 205094 h 536289"/>
                <a:gd name="connsiteX25" fmla="*/ 151494 w 243970"/>
                <a:gd name="connsiteY25" fmla="*/ 190147 h 536289"/>
                <a:gd name="connsiteX26" fmla="*/ 152564 w 243970"/>
                <a:gd name="connsiteY26" fmla="*/ 205094 h 536289"/>
                <a:gd name="connsiteX27" fmla="*/ 152564 w 243970"/>
                <a:gd name="connsiteY27" fmla="*/ 173034 h 536289"/>
                <a:gd name="connsiteX28" fmla="*/ 144078 w 243970"/>
                <a:gd name="connsiteY28" fmla="*/ 171974 h 536289"/>
                <a:gd name="connsiteX29" fmla="*/ 152564 w 243970"/>
                <a:gd name="connsiteY29" fmla="*/ 173034 h 536289"/>
                <a:gd name="connsiteX30" fmla="*/ 150442 w 243970"/>
                <a:gd name="connsiteY30" fmla="*/ 127114 h 536289"/>
                <a:gd name="connsiteX31" fmla="*/ 150442 w 243970"/>
                <a:gd name="connsiteY31" fmla="*/ 142089 h 536289"/>
                <a:gd name="connsiteX32" fmla="*/ 143027 w 243970"/>
                <a:gd name="connsiteY32" fmla="*/ 141011 h 536289"/>
                <a:gd name="connsiteX33" fmla="*/ 150442 w 243970"/>
                <a:gd name="connsiteY33" fmla="*/ 127114 h 536289"/>
                <a:gd name="connsiteX34" fmla="*/ 181184 w 243970"/>
                <a:gd name="connsiteY34" fmla="*/ 75849 h 536289"/>
                <a:gd name="connsiteX35" fmla="*/ 175881 w 243970"/>
                <a:gd name="connsiteY35" fmla="*/ 148485 h 536289"/>
                <a:gd name="connsiteX36" fmla="*/ 174811 w 243970"/>
                <a:gd name="connsiteY36" fmla="*/ 147416 h 536289"/>
                <a:gd name="connsiteX37" fmla="*/ 181184 w 243970"/>
                <a:gd name="connsiteY37" fmla="*/ 75849 h 536289"/>
                <a:gd name="connsiteX38" fmla="*/ 192824 w 243970"/>
                <a:gd name="connsiteY38" fmla="*/ 56607 h 536289"/>
                <a:gd name="connsiteX39" fmla="*/ 192824 w 243970"/>
                <a:gd name="connsiteY39" fmla="*/ 66219 h 536289"/>
                <a:gd name="connsiteX40" fmla="*/ 192824 w 243970"/>
                <a:gd name="connsiteY40" fmla="*/ 56607 h 536289"/>
                <a:gd name="connsiteX41" fmla="*/ 199208 w 243970"/>
                <a:gd name="connsiteY41" fmla="*/ 123907 h 536289"/>
                <a:gd name="connsiteX42" fmla="*/ 201320 w 243970"/>
                <a:gd name="connsiteY42" fmla="*/ 118571 h 536289"/>
                <a:gd name="connsiteX43" fmla="*/ 199208 w 243970"/>
                <a:gd name="connsiteY43" fmla="*/ 123907 h 536289"/>
                <a:gd name="connsiteX44" fmla="*/ 209787 w 243970"/>
                <a:gd name="connsiteY44" fmla="*/ 258516 h 536289"/>
                <a:gd name="connsiteX45" fmla="*/ 90028 w 243970"/>
                <a:gd name="connsiteY45" fmla="*/ 363212 h 536289"/>
                <a:gd name="connsiteX46" fmla="*/ 209787 w 243970"/>
                <a:gd name="connsiteY46" fmla="*/ 258516 h 536289"/>
                <a:gd name="connsiteX47" fmla="*/ 211917 w 243970"/>
                <a:gd name="connsiteY47" fmla="*/ 14954 h 536289"/>
                <a:gd name="connsiteX48" fmla="*/ 209787 w 243970"/>
                <a:gd name="connsiteY48" fmla="*/ 36305 h 536289"/>
                <a:gd name="connsiteX49" fmla="*/ 211917 w 243970"/>
                <a:gd name="connsiteY49" fmla="*/ 14954 h 536289"/>
                <a:gd name="connsiteX50" fmla="*/ 222515 w 243970"/>
                <a:gd name="connsiteY50" fmla="*/ 413418 h 536289"/>
                <a:gd name="connsiteX51" fmla="*/ 221455 w 243970"/>
                <a:gd name="connsiteY51" fmla="*/ 387780 h 536289"/>
                <a:gd name="connsiteX52" fmla="*/ 222515 w 243970"/>
                <a:gd name="connsiteY52" fmla="*/ 413418 h 536289"/>
                <a:gd name="connsiteX53" fmla="*/ 198147 w 243970"/>
                <a:gd name="connsiteY53" fmla="*/ 333299 h 536289"/>
                <a:gd name="connsiteX54" fmla="*/ 204502 w 243970"/>
                <a:gd name="connsiteY54" fmla="*/ 364281 h 536289"/>
                <a:gd name="connsiteX55" fmla="*/ 198147 w 243970"/>
                <a:gd name="connsiteY55" fmla="*/ 333299 h 536289"/>
                <a:gd name="connsiteX56" fmla="*/ 157849 w 243970"/>
                <a:gd name="connsiteY56" fmla="*/ 443321 h 536289"/>
                <a:gd name="connsiteX57" fmla="*/ 137714 w 243970"/>
                <a:gd name="connsiteY57" fmla="*/ 443321 h 536289"/>
                <a:gd name="connsiteX58" fmla="*/ 153624 w 243970"/>
                <a:gd name="connsiteY58" fmla="*/ 442262 h 536289"/>
                <a:gd name="connsiteX59" fmla="*/ 157849 w 243970"/>
                <a:gd name="connsiteY59" fmla="*/ 443321 h 536289"/>
                <a:gd name="connsiteX60" fmla="*/ 136662 w 243970"/>
                <a:gd name="connsiteY60" fmla="*/ 408063 h 536289"/>
                <a:gd name="connsiteX61" fmla="*/ 137714 w 243970"/>
                <a:gd name="connsiteY61" fmla="*/ 418763 h 536289"/>
                <a:gd name="connsiteX62" fmla="*/ 136662 w 243970"/>
                <a:gd name="connsiteY62" fmla="*/ 408063 h 536289"/>
                <a:gd name="connsiteX63" fmla="*/ 152564 w 243970"/>
                <a:gd name="connsiteY63" fmla="*/ 409132 h 536289"/>
                <a:gd name="connsiteX64" fmla="*/ 154685 w 243970"/>
                <a:gd name="connsiteY64" fmla="*/ 419813 h 536289"/>
                <a:gd name="connsiteX65" fmla="*/ 152564 w 243970"/>
                <a:gd name="connsiteY65" fmla="*/ 409132 h 536289"/>
                <a:gd name="connsiteX66" fmla="*/ 50800 w 243970"/>
                <a:gd name="connsiteY66" fmla="*/ 283094 h 536289"/>
                <a:gd name="connsiteX67" fmla="*/ 65641 w 243970"/>
                <a:gd name="connsiteY67" fmla="*/ 312998 h 536289"/>
                <a:gd name="connsiteX68" fmla="*/ 40183 w 243970"/>
                <a:gd name="connsiteY68" fmla="*/ 338616 h 536289"/>
                <a:gd name="connsiteX69" fmla="*/ 69874 w 243970"/>
                <a:gd name="connsiteY69" fmla="*/ 358927 h 536289"/>
                <a:gd name="connsiteX70" fmla="*/ 69874 w 243970"/>
                <a:gd name="connsiteY70" fmla="*/ 373893 h 536289"/>
                <a:gd name="connsiteX71" fmla="*/ 90206 w 243970"/>
                <a:gd name="connsiteY71" fmla="*/ 354821 h 536289"/>
                <a:gd name="connsiteX72" fmla="*/ 99790 w 243970"/>
                <a:gd name="connsiteY72" fmla="*/ 344916 h 536289"/>
                <a:gd name="connsiteX73" fmla="*/ 118639 w 243970"/>
                <a:gd name="connsiteY73" fmla="*/ 327954 h 536289"/>
                <a:gd name="connsiteX74" fmla="*/ 99790 w 243970"/>
                <a:gd name="connsiteY74" fmla="*/ 344916 h 536289"/>
                <a:gd name="connsiteX75" fmla="*/ 90206 w 243970"/>
                <a:gd name="connsiteY75" fmla="*/ 354821 h 536289"/>
                <a:gd name="connsiteX76" fmla="*/ 87906 w 243970"/>
                <a:gd name="connsiteY76" fmla="*/ 360005 h 536289"/>
                <a:gd name="connsiteX77" fmla="*/ 85776 w 243970"/>
                <a:gd name="connsiteY77" fmla="*/ 379219 h 536289"/>
                <a:gd name="connsiteX78" fmla="*/ 86836 w 243970"/>
                <a:gd name="connsiteY78" fmla="*/ 361065 h 536289"/>
                <a:gd name="connsiteX79" fmla="*/ 71995 w 243970"/>
                <a:gd name="connsiteY79" fmla="*/ 397383 h 536289"/>
                <a:gd name="connsiteX80" fmla="*/ 214030 w 243970"/>
                <a:gd name="connsiteY80" fmla="*/ 269197 h 536289"/>
                <a:gd name="connsiteX81" fmla="*/ 87906 w 243970"/>
                <a:gd name="connsiteY81" fmla="*/ 384564 h 536289"/>
                <a:gd name="connsiteX82" fmla="*/ 73056 w 243970"/>
                <a:gd name="connsiteY82" fmla="*/ 404866 h 536289"/>
                <a:gd name="connsiteX83" fmla="*/ 218282 w 243970"/>
                <a:gd name="connsiteY83" fmla="*/ 280965 h 536289"/>
                <a:gd name="connsiteX84" fmla="*/ 91079 w 243970"/>
                <a:gd name="connsiteY84" fmla="*/ 392047 h 536289"/>
                <a:gd name="connsiteX85" fmla="*/ 75178 w 243970"/>
                <a:gd name="connsiteY85" fmla="*/ 420910 h 536289"/>
                <a:gd name="connsiteX86" fmla="*/ 225688 w 243970"/>
                <a:gd name="connsiteY86" fmla="*/ 289498 h 536289"/>
                <a:gd name="connsiteX87" fmla="*/ 147260 w 243970"/>
                <a:gd name="connsiteY87" fmla="*/ 356808 h 536289"/>
                <a:gd name="connsiteX88" fmla="*/ 144078 w 243970"/>
                <a:gd name="connsiteY88" fmla="*/ 355748 h 536289"/>
                <a:gd name="connsiteX89" fmla="*/ 76248 w 243970"/>
                <a:gd name="connsiteY89" fmla="*/ 426227 h 536289"/>
                <a:gd name="connsiteX90" fmla="*/ 79411 w 243970"/>
                <a:gd name="connsiteY90" fmla="*/ 454011 h 536289"/>
                <a:gd name="connsiteX91" fmla="*/ 92149 w 243970"/>
                <a:gd name="connsiteY91" fmla="*/ 459366 h 536289"/>
                <a:gd name="connsiteX92" fmla="*/ 104850 w 243970"/>
                <a:gd name="connsiteY92" fmla="*/ 536277 h 536289"/>
                <a:gd name="connsiteX93" fmla="*/ 145129 w 243970"/>
                <a:gd name="connsiteY93" fmla="*/ 499950 h 536289"/>
                <a:gd name="connsiteX94" fmla="*/ 144078 w 243970"/>
                <a:gd name="connsiteY94" fmla="*/ 460425 h 536289"/>
                <a:gd name="connsiteX95" fmla="*/ 166334 w 243970"/>
                <a:gd name="connsiteY95" fmla="*/ 461494 h 536289"/>
                <a:gd name="connsiteX96" fmla="*/ 169526 w 243970"/>
                <a:gd name="connsiteY96" fmla="*/ 486072 h 536289"/>
                <a:gd name="connsiteX97" fmla="*/ 209787 w 243970"/>
                <a:gd name="connsiteY97" fmla="*/ 457218 h 536289"/>
                <a:gd name="connsiteX98" fmla="*/ 188600 w 243970"/>
                <a:gd name="connsiteY98" fmla="*/ 473225 h 536289"/>
                <a:gd name="connsiteX99" fmla="*/ 171629 w 243970"/>
                <a:gd name="connsiteY99" fmla="*/ 505286 h 536289"/>
                <a:gd name="connsiteX100" fmla="*/ 214030 w 243970"/>
                <a:gd name="connsiteY100" fmla="*/ 472156 h 536289"/>
                <a:gd name="connsiteX101" fmla="*/ 212978 w 243970"/>
                <a:gd name="connsiteY101" fmla="*/ 456159 h 536289"/>
                <a:gd name="connsiteX102" fmla="*/ 236286 w 243970"/>
                <a:gd name="connsiteY102" fmla="*/ 451873 h 536289"/>
                <a:gd name="connsiteX103" fmla="*/ 242660 w 243970"/>
                <a:gd name="connsiteY103" fmla="*/ 390987 h 536289"/>
                <a:gd name="connsiteX104" fmla="*/ 242660 w 243970"/>
                <a:gd name="connsiteY104" fmla="*/ 340773 h 536289"/>
                <a:gd name="connsiteX105" fmla="*/ 237356 w 243970"/>
                <a:gd name="connsiteY105" fmla="*/ 319412 h 536289"/>
                <a:gd name="connsiteX106" fmla="*/ 226758 w 243970"/>
                <a:gd name="connsiteY106" fmla="*/ 265990 h 536289"/>
                <a:gd name="connsiteX107" fmla="*/ 208726 w 243970"/>
                <a:gd name="connsiteY107" fmla="*/ 218991 h 536289"/>
                <a:gd name="connsiteX108" fmla="*/ 211917 w 243970"/>
                <a:gd name="connsiteY108" fmla="*/ 95063 h 536289"/>
                <a:gd name="connsiteX109" fmla="*/ 222515 w 243970"/>
                <a:gd name="connsiteY109" fmla="*/ 110029 h 536289"/>
                <a:gd name="connsiteX110" fmla="*/ 228880 w 243970"/>
                <a:gd name="connsiteY110" fmla="*/ 13875 h 536289"/>
                <a:gd name="connsiteX111" fmla="*/ 206614 w 243970"/>
                <a:gd name="connsiteY111" fmla="*/ -12 h 536289"/>
                <a:gd name="connsiteX112" fmla="*/ 167386 w 243970"/>
                <a:gd name="connsiteY112" fmla="*/ 3214 h 536289"/>
                <a:gd name="connsiteX113" fmla="*/ 159979 w 243970"/>
                <a:gd name="connsiteY113" fmla="*/ 105762 h 536289"/>
                <a:gd name="connsiteX114" fmla="*/ 147260 w 243970"/>
                <a:gd name="connsiteY114" fmla="*/ 47005 h 536289"/>
                <a:gd name="connsiteX115" fmla="*/ 140896 w 243970"/>
                <a:gd name="connsiteY115" fmla="*/ 28832 h 536289"/>
                <a:gd name="connsiteX116" fmla="*/ 141947 w 243970"/>
                <a:gd name="connsiteY116" fmla="*/ 102536 h 536289"/>
                <a:gd name="connsiteX117" fmla="*/ 114406 w 243970"/>
                <a:gd name="connsiteY117" fmla="*/ 7471 h 536289"/>
                <a:gd name="connsiteX118" fmla="*/ 64570 w 243970"/>
                <a:gd name="connsiteY118" fmla="*/ 9609 h 536289"/>
                <a:gd name="connsiteX119" fmla="*/ 75178 w 243970"/>
                <a:gd name="connsiteY119" fmla="*/ 72642 h 536289"/>
                <a:gd name="connsiteX120" fmla="*/ 63519 w 243970"/>
                <a:gd name="connsiteY120" fmla="*/ 21358 h 536289"/>
                <a:gd name="connsiteX121" fmla="*/ 67752 w 243970"/>
                <a:gd name="connsiteY121" fmla="*/ 82254 h 536289"/>
                <a:gd name="connsiteX122" fmla="*/ 60337 w 243970"/>
                <a:gd name="connsiteY122" fmla="*/ 16023 h 536289"/>
                <a:gd name="connsiteX123" fmla="*/ 55033 w 243970"/>
                <a:gd name="connsiteY123" fmla="*/ 102536 h 536289"/>
                <a:gd name="connsiteX124" fmla="*/ 50800 w 243970"/>
                <a:gd name="connsiteY124" fmla="*/ 33098 h 536289"/>
                <a:gd name="connsiteX125" fmla="*/ 48669 w 243970"/>
                <a:gd name="connsiteY125" fmla="*/ 111098 h 536289"/>
                <a:gd name="connsiteX126" fmla="*/ 42314 w 243970"/>
                <a:gd name="connsiteY126" fmla="*/ 55529 h 536289"/>
                <a:gd name="connsiteX127" fmla="*/ -96 w 243970"/>
                <a:gd name="connsiteY127" fmla="*/ 185890 h 536289"/>
                <a:gd name="connsiteX128" fmla="*/ 14763 w 243970"/>
                <a:gd name="connsiteY128" fmla="*/ 229672 h 536289"/>
                <a:gd name="connsiteX129" fmla="*/ 50800 w 243970"/>
                <a:gd name="connsiteY129" fmla="*/ 283094 h 536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243970" h="536289">
                  <a:moveTo>
                    <a:pt x="55033" y="116443"/>
                  </a:moveTo>
                  <a:cubicBezTo>
                    <a:pt x="57295" y="115941"/>
                    <a:pt x="57051" y="117975"/>
                    <a:pt x="57155" y="119631"/>
                  </a:cubicBezTo>
                  <a:cubicBezTo>
                    <a:pt x="63266" y="110114"/>
                    <a:pt x="67818" y="99027"/>
                    <a:pt x="77308" y="92925"/>
                  </a:cubicBezTo>
                  <a:cubicBezTo>
                    <a:pt x="76492" y="96945"/>
                    <a:pt x="78585" y="98043"/>
                    <a:pt x="78360" y="101467"/>
                  </a:cubicBezTo>
                  <a:cubicBezTo>
                    <a:pt x="81044" y="98696"/>
                    <a:pt x="76877" y="93757"/>
                    <a:pt x="78360" y="88658"/>
                  </a:cubicBezTo>
                  <a:cubicBezTo>
                    <a:pt x="82011" y="119849"/>
                    <a:pt x="89530" y="147463"/>
                    <a:pt x="95331" y="176269"/>
                  </a:cubicBezTo>
                  <a:cubicBezTo>
                    <a:pt x="98636" y="192796"/>
                    <a:pt x="103423" y="212369"/>
                    <a:pt x="101677" y="227543"/>
                  </a:cubicBezTo>
                  <a:cubicBezTo>
                    <a:pt x="99565" y="245906"/>
                    <a:pt x="81420" y="256142"/>
                    <a:pt x="81533" y="276680"/>
                  </a:cubicBezTo>
                  <a:cubicBezTo>
                    <a:pt x="65781" y="246265"/>
                    <a:pt x="47073" y="218812"/>
                    <a:pt x="30655" y="189078"/>
                  </a:cubicBezTo>
                  <a:cubicBezTo>
                    <a:pt x="33500" y="159544"/>
                    <a:pt x="53963" y="147737"/>
                    <a:pt x="55033" y="116443"/>
                  </a:cubicBezTo>
                  <a:close/>
                  <a:moveTo>
                    <a:pt x="99565" y="312998"/>
                  </a:moveTo>
                  <a:cubicBezTo>
                    <a:pt x="96589" y="304635"/>
                    <a:pt x="101179" y="294692"/>
                    <a:pt x="101677" y="286301"/>
                  </a:cubicBezTo>
                  <a:cubicBezTo>
                    <a:pt x="103855" y="293841"/>
                    <a:pt x="99640" y="304152"/>
                    <a:pt x="99565" y="312998"/>
                  </a:cubicBezTo>
                  <a:close/>
                  <a:moveTo>
                    <a:pt x="118639" y="255309"/>
                  </a:moveTo>
                  <a:cubicBezTo>
                    <a:pt x="119296" y="261052"/>
                    <a:pt x="129115" y="257570"/>
                    <a:pt x="134522" y="258516"/>
                  </a:cubicBezTo>
                  <a:lnTo>
                    <a:pt x="134522" y="254250"/>
                  </a:lnTo>
                  <a:cubicBezTo>
                    <a:pt x="128449" y="251837"/>
                    <a:pt x="119963" y="251837"/>
                    <a:pt x="112284" y="251043"/>
                  </a:cubicBezTo>
                  <a:cubicBezTo>
                    <a:pt x="110191" y="250059"/>
                    <a:pt x="110191" y="247457"/>
                    <a:pt x="112284" y="249974"/>
                  </a:cubicBezTo>
                  <a:cubicBezTo>
                    <a:pt x="134672" y="252490"/>
                    <a:pt x="167442" y="256482"/>
                    <a:pt x="184357" y="251043"/>
                  </a:cubicBezTo>
                  <a:cubicBezTo>
                    <a:pt x="167010" y="257769"/>
                    <a:pt x="146509" y="261326"/>
                    <a:pt x="121812" y="260654"/>
                  </a:cubicBezTo>
                  <a:cubicBezTo>
                    <a:pt x="117963" y="261326"/>
                    <a:pt x="124281" y="265649"/>
                    <a:pt x="120751" y="265990"/>
                  </a:cubicBezTo>
                  <a:cubicBezTo>
                    <a:pt x="115429" y="267797"/>
                    <a:pt x="117043" y="262603"/>
                    <a:pt x="115457" y="260654"/>
                  </a:cubicBezTo>
                  <a:cubicBezTo>
                    <a:pt x="110623" y="260172"/>
                    <a:pt x="107581" y="257911"/>
                    <a:pt x="103799" y="256378"/>
                  </a:cubicBezTo>
                  <a:cubicBezTo>
                    <a:pt x="108576" y="253871"/>
                    <a:pt x="114809" y="261988"/>
                    <a:pt x="118639" y="255309"/>
                  </a:cubicBezTo>
                  <a:close/>
                  <a:moveTo>
                    <a:pt x="152564" y="205094"/>
                  </a:moveTo>
                  <a:cubicBezTo>
                    <a:pt x="142276" y="208273"/>
                    <a:pt x="140079" y="187565"/>
                    <a:pt x="151494" y="190147"/>
                  </a:cubicBezTo>
                  <a:cubicBezTo>
                    <a:pt x="154779" y="192465"/>
                    <a:pt x="156403" y="201963"/>
                    <a:pt x="152564" y="205094"/>
                  </a:cubicBezTo>
                  <a:close/>
                  <a:moveTo>
                    <a:pt x="152564" y="173034"/>
                  </a:moveTo>
                  <a:cubicBezTo>
                    <a:pt x="148912" y="173526"/>
                    <a:pt x="146622" y="172636"/>
                    <a:pt x="144078" y="171974"/>
                  </a:cubicBezTo>
                  <a:cubicBezTo>
                    <a:pt x="132166" y="147936"/>
                    <a:pt x="162899" y="151701"/>
                    <a:pt x="152564" y="173034"/>
                  </a:cubicBezTo>
                  <a:close/>
                  <a:moveTo>
                    <a:pt x="150442" y="127114"/>
                  </a:moveTo>
                  <a:cubicBezTo>
                    <a:pt x="153071" y="129867"/>
                    <a:pt x="153840" y="139526"/>
                    <a:pt x="150442" y="142089"/>
                  </a:cubicBezTo>
                  <a:cubicBezTo>
                    <a:pt x="146997" y="142695"/>
                    <a:pt x="145514" y="141352"/>
                    <a:pt x="143027" y="141011"/>
                  </a:cubicBezTo>
                  <a:cubicBezTo>
                    <a:pt x="140248" y="134796"/>
                    <a:pt x="141534" y="121561"/>
                    <a:pt x="150442" y="127114"/>
                  </a:cubicBezTo>
                  <a:close/>
                  <a:moveTo>
                    <a:pt x="181184" y="75849"/>
                  </a:moveTo>
                  <a:cubicBezTo>
                    <a:pt x="180706" y="97078"/>
                    <a:pt x="174876" y="122176"/>
                    <a:pt x="175881" y="148485"/>
                  </a:cubicBezTo>
                  <a:cubicBezTo>
                    <a:pt x="176388" y="153508"/>
                    <a:pt x="173966" y="151067"/>
                    <a:pt x="174811" y="147416"/>
                  </a:cubicBezTo>
                  <a:cubicBezTo>
                    <a:pt x="174830" y="121419"/>
                    <a:pt x="173356" y="93965"/>
                    <a:pt x="181184" y="75849"/>
                  </a:cubicBezTo>
                  <a:close/>
                  <a:moveTo>
                    <a:pt x="192824" y="56607"/>
                  </a:moveTo>
                  <a:cubicBezTo>
                    <a:pt x="195462" y="58300"/>
                    <a:pt x="193266" y="64081"/>
                    <a:pt x="192824" y="66219"/>
                  </a:cubicBezTo>
                  <a:cubicBezTo>
                    <a:pt x="191125" y="63286"/>
                    <a:pt x="190018" y="58537"/>
                    <a:pt x="192824" y="56607"/>
                  </a:cubicBezTo>
                  <a:close/>
                  <a:moveTo>
                    <a:pt x="199208" y="123907"/>
                  </a:moveTo>
                  <a:cubicBezTo>
                    <a:pt x="200756" y="123008"/>
                    <a:pt x="200728" y="120473"/>
                    <a:pt x="201320" y="118571"/>
                  </a:cubicBezTo>
                  <a:cubicBezTo>
                    <a:pt x="203385" y="118552"/>
                    <a:pt x="197959" y="144540"/>
                    <a:pt x="199208" y="123907"/>
                  </a:cubicBezTo>
                  <a:close/>
                  <a:moveTo>
                    <a:pt x="209787" y="258516"/>
                  </a:moveTo>
                  <a:cubicBezTo>
                    <a:pt x="171713" y="290993"/>
                    <a:pt x="126158" y="325192"/>
                    <a:pt x="90028" y="363212"/>
                  </a:cubicBezTo>
                  <a:cubicBezTo>
                    <a:pt x="122798" y="325381"/>
                    <a:pt x="167789" y="290605"/>
                    <a:pt x="209787" y="258516"/>
                  </a:cubicBezTo>
                  <a:close/>
                  <a:moveTo>
                    <a:pt x="211917" y="14954"/>
                  </a:moveTo>
                  <a:cubicBezTo>
                    <a:pt x="216480" y="19135"/>
                    <a:pt x="212293" y="30128"/>
                    <a:pt x="209787" y="36305"/>
                  </a:cubicBezTo>
                  <a:cubicBezTo>
                    <a:pt x="207139" y="30062"/>
                    <a:pt x="212077" y="22248"/>
                    <a:pt x="211917" y="14954"/>
                  </a:cubicBezTo>
                  <a:close/>
                  <a:moveTo>
                    <a:pt x="222515" y="413418"/>
                  </a:moveTo>
                  <a:cubicBezTo>
                    <a:pt x="223332" y="403664"/>
                    <a:pt x="221060" y="397089"/>
                    <a:pt x="221455" y="387780"/>
                  </a:cubicBezTo>
                  <a:cubicBezTo>
                    <a:pt x="222600" y="394261"/>
                    <a:pt x="227631" y="407675"/>
                    <a:pt x="222515" y="413418"/>
                  </a:cubicBezTo>
                  <a:close/>
                  <a:moveTo>
                    <a:pt x="198147" y="333299"/>
                  </a:moveTo>
                  <a:cubicBezTo>
                    <a:pt x="201930" y="341927"/>
                    <a:pt x="202624" y="353705"/>
                    <a:pt x="204502" y="364281"/>
                  </a:cubicBezTo>
                  <a:cubicBezTo>
                    <a:pt x="201733" y="358870"/>
                    <a:pt x="199151" y="344027"/>
                    <a:pt x="198147" y="333299"/>
                  </a:cubicBezTo>
                  <a:close/>
                  <a:moveTo>
                    <a:pt x="157849" y="443321"/>
                  </a:moveTo>
                  <a:lnTo>
                    <a:pt x="137714" y="443321"/>
                  </a:lnTo>
                  <a:cubicBezTo>
                    <a:pt x="139460" y="436179"/>
                    <a:pt x="149494" y="439906"/>
                    <a:pt x="153624" y="442262"/>
                  </a:cubicBezTo>
                  <a:cubicBezTo>
                    <a:pt x="160909" y="441439"/>
                    <a:pt x="170418" y="443586"/>
                    <a:pt x="157849" y="443321"/>
                  </a:cubicBezTo>
                  <a:close/>
                  <a:moveTo>
                    <a:pt x="136662" y="408063"/>
                  </a:moveTo>
                  <a:cubicBezTo>
                    <a:pt x="137695" y="410305"/>
                    <a:pt x="139384" y="417334"/>
                    <a:pt x="137714" y="418763"/>
                  </a:cubicBezTo>
                  <a:cubicBezTo>
                    <a:pt x="132541" y="417921"/>
                    <a:pt x="137638" y="411544"/>
                    <a:pt x="136662" y="408063"/>
                  </a:cubicBezTo>
                  <a:close/>
                  <a:moveTo>
                    <a:pt x="152564" y="409132"/>
                  </a:moveTo>
                  <a:cubicBezTo>
                    <a:pt x="154159" y="411790"/>
                    <a:pt x="154601" y="415631"/>
                    <a:pt x="154685" y="419813"/>
                  </a:cubicBezTo>
                  <a:cubicBezTo>
                    <a:pt x="150987" y="419283"/>
                    <a:pt x="153118" y="412831"/>
                    <a:pt x="152564" y="409132"/>
                  </a:cubicBezTo>
                  <a:close/>
                  <a:moveTo>
                    <a:pt x="50800" y="283094"/>
                  </a:moveTo>
                  <a:cubicBezTo>
                    <a:pt x="56188" y="291211"/>
                    <a:pt x="66786" y="304029"/>
                    <a:pt x="65641" y="312998"/>
                  </a:cubicBezTo>
                  <a:cubicBezTo>
                    <a:pt x="64148" y="324709"/>
                    <a:pt x="41685" y="328039"/>
                    <a:pt x="40183" y="338616"/>
                  </a:cubicBezTo>
                  <a:cubicBezTo>
                    <a:pt x="38005" y="354405"/>
                    <a:pt x="54667" y="358643"/>
                    <a:pt x="69874" y="358927"/>
                  </a:cubicBezTo>
                  <a:lnTo>
                    <a:pt x="69874" y="373893"/>
                  </a:lnTo>
                  <a:cubicBezTo>
                    <a:pt x="76877" y="368368"/>
                    <a:pt x="83607" y="361632"/>
                    <a:pt x="90206" y="354821"/>
                  </a:cubicBezTo>
                  <a:cubicBezTo>
                    <a:pt x="92525" y="351046"/>
                    <a:pt x="96017" y="347887"/>
                    <a:pt x="99790" y="344916"/>
                  </a:cubicBezTo>
                  <a:cubicBezTo>
                    <a:pt x="106108" y="338474"/>
                    <a:pt x="112359" y="332457"/>
                    <a:pt x="118639" y="327954"/>
                  </a:cubicBezTo>
                  <a:cubicBezTo>
                    <a:pt x="114988" y="334520"/>
                    <a:pt x="106877" y="339363"/>
                    <a:pt x="99790" y="344916"/>
                  </a:cubicBezTo>
                  <a:cubicBezTo>
                    <a:pt x="96617" y="348161"/>
                    <a:pt x="93426" y="351491"/>
                    <a:pt x="90206" y="354821"/>
                  </a:cubicBezTo>
                  <a:cubicBezTo>
                    <a:pt x="89202" y="356429"/>
                    <a:pt x="88404" y="358142"/>
                    <a:pt x="87906" y="360005"/>
                  </a:cubicBezTo>
                  <a:cubicBezTo>
                    <a:pt x="86404" y="365473"/>
                    <a:pt x="90535" y="373524"/>
                    <a:pt x="85776" y="379219"/>
                  </a:cubicBezTo>
                  <a:cubicBezTo>
                    <a:pt x="85757" y="372777"/>
                    <a:pt x="85438" y="366088"/>
                    <a:pt x="86836" y="361065"/>
                  </a:cubicBezTo>
                  <a:cubicBezTo>
                    <a:pt x="77618" y="365038"/>
                    <a:pt x="66288" y="377876"/>
                    <a:pt x="71995" y="397383"/>
                  </a:cubicBezTo>
                  <a:cubicBezTo>
                    <a:pt x="117700" y="353005"/>
                    <a:pt x="162091" y="307293"/>
                    <a:pt x="214030" y="269197"/>
                  </a:cubicBezTo>
                  <a:cubicBezTo>
                    <a:pt x="169742" y="305240"/>
                    <a:pt x="127078" y="345058"/>
                    <a:pt x="87906" y="384564"/>
                  </a:cubicBezTo>
                  <a:cubicBezTo>
                    <a:pt x="82349" y="390155"/>
                    <a:pt x="74164" y="396200"/>
                    <a:pt x="73056" y="404866"/>
                  </a:cubicBezTo>
                  <a:cubicBezTo>
                    <a:pt x="118855" y="365208"/>
                    <a:pt x="164926" y="316536"/>
                    <a:pt x="218282" y="280965"/>
                  </a:cubicBezTo>
                  <a:cubicBezTo>
                    <a:pt x="176791" y="314445"/>
                    <a:pt x="130504" y="353090"/>
                    <a:pt x="91079" y="392047"/>
                  </a:cubicBezTo>
                  <a:cubicBezTo>
                    <a:pt x="81908" y="401100"/>
                    <a:pt x="70109" y="406966"/>
                    <a:pt x="75178" y="420910"/>
                  </a:cubicBezTo>
                  <a:cubicBezTo>
                    <a:pt x="122338" y="374792"/>
                    <a:pt x="170155" y="323602"/>
                    <a:pt x="225688" y="289498"/>
                  </a:cubicBezTo>
                  <a:cubicBezTo>
                    <a:pt x="200531" y="312903"/>
                    <a:pt x="167649" y="328550"/>
                    <a:pt x="147260" y="356808"/>
                  </a:cubicBezTo>
                  <a:cubicBezTo>
                    <a:pt x="147983" y="353241"/>
                    <a:pt x="145064" y="355076"/>
                    <a:pt x="144078" y="355748"/>
                  </a:cubicBezTo>
                  <a:cubicBezTo>
                    <a:pt x="121981" y="379749"/>
                    <a:pt x="95960" y="399833"/>
                    <a:pt x="76248" y="426227"/>
                  </a:cubicBezTo>
                  <a:cubicBezTo>
                    <a:pt x="78031" y="435327"/>
                    <a:pt x="81279" y="444182"/>
                    <a:pt x="79411" y="454011"/>
                  </a:cubicBezTo>
                  <a:cubicBezTo>
                    <a:pt x="81805" y="457663"/>
                    <a:pt x="88366" y="457105"/>
                    <a:pt x="92149" y="459366"/>
                  </a:cubicBezTo>
                  <a:cubicBezTo>
                    <a:pt x="97481" y="483887"/>
                    <a:pt x="102118" y="509108"/>
                    <a:pt x="104850" y="536277"/>
                  </a:cubicBezTo>
                  <a:cubicBezTo>
                    <a:pt x="117372" y="527498"/>
                    <a:pt x="132203" y="511832"/>
                    <a:pt x="145129" y="499950"/>
                  </a:cubicBezTo>
                  <a:cubicBezTo>
                    <a:pt x="145946" y="485590"/>
                    <a:pt x="143749" y="474285"/>
                    <a:pt x="144078" y="460425"/>
                  </a:cubicBezTo>
                  <a:cubicBezTo>
                    <a:pt x="151165" y="461116"/>
                    <a:pt x="161040" y="459016"/>
                    <a:pt x="166334" y="461494"/>
                  </a:cubicBezTo>
                  <a:cubicBezTo>
                    <a:pt x="168493" y="468580"/>
                    <a:pt x="167527" y="478807"/>
                    <a:pt x="169526" y="486072"/>
                  </a:cubicBezTo>
                  <a:cubicBezTo>
                    <a:pt x="181260" y="479724"/>
                    <a:pt x="197677" y="463150"/>
                    <a:pt x="209787" y="457218"/>
                  </a:cubicBezTo>
                  <a:cubicBezTo>
                    <a:pt x="204455" y="461580"/>
                    <a:pt x="196851" y="466603"/>
                    <a:pt x="188600" y="473225"/>
                  </a:cubicBezTo>
                  <a:cubicBezTo>
                    <a:pt x="177880" y="481862"/>
                    <a:pt x="164626" y="488380"/>
                    <a:pt x="171629" y="505286"/>
                  </a:cubicBezTo>
                  <a:cubicBezTo>
                    <a:pt x="186329" y="494813"/>
                    <a:pt x="200334" y="483650"/>
                    <a:pt x="214030" y="472156"/>
                  </a:cubicBezTo>
                  <a:cubicBezTo>
                    <a:pt x="212856" y="467653"/>
                    <a:pt x="212809" y="462015"/>
                    <a:pt x="212978" y="456159"/>
                  </a:cubicBezTo>
                  <a:cubicBezTo>
                    <a:pt x="222628" y="456613"/>
                    <a:pt x="230447" y="455232"/>
                    <a:pt x="236286" y="451873"/>
                  </a:cubicBezTo>
                  <a:cubicBezTo>
                    <a:pt x="242416" y="433208"/>
                    <a:pt x="241055" y="412226"/>
                    <a:pt x="242660" y="390987"/>
                  </a:cubicBezTo>
                  <a:cubicBezTo>
                    <a:pt x="243946" y="374044"/>
                    <a:pt x="244274" y="355341"/>
                    <a:pt x="242660" y="340773"/>
                  </a:cubicBezTo>
                  <a:cubicBezTo>
                    <a:pt x="241815" y="333138"/>
                    <a:pt x="238342" y="326459"/>
                    <a:pt x="237356" y="319412"/>
                  </a:cubicBezTo>
                  <a:cubicBezTo>
                    <a:pt x="234596" y="299668"/>
                    <a:pt x="232634" y="283661"/>
                    <a:pt x="226758" y="265990"/>
                  </a:cubicBezTo>
                  <a:cubicBezTo>
                    <a:pt x="221558" y="250390"/>
                    <a:pt x="214086" y="235263"/>
                    <a:pt x="208726" y="218991"/>
                  </a:cubicBezTo>
                  <a:cubicBezTo>
                    <a:pt x="196758" y="182428"/>
                    <a:pt x="208604" y="138551"/>
                    <a:pt x="211917" y="95063"/>
                  </a:cubicBezTo>
                  <a:cubicBezTo>
                    <a:pt x="217146" y="98336"/>
                    <a:pt x="217634" y="106396"/>
                    <a:pt x="222515" y="110029"/>
                  </a:cubicBezTo>
                  <a:cubicBezTo>
                    <a:pt x="222074" y="75376"/>
                    <a:pt x="222938" y="42086"/>
                    <a:pt x="228880" y="13875"/>
                  </a:cubicBezTo>
                  <a:cubicBezTo>
                    <a:pt x="224731" y="3989"/>
                    <a:pt x="212359" y="6411"/>
                    <a:pt x="206614" y="-12"/>
                  </a:cubicBezTo>
                  <a:cubicBezTo>
                    <a:pt x="194354" y="1899"/>
                    <a:pt x="180837" y="2495"/>
                    <a:pt x="167386" y="3214"/>
                  </a:cubicBezTo>
                  <a:cubicBezTo>
                    <a:pt x="167376" y="39863"/>
                    <a:pt x="162195" y="71308"/>
                    <a:pt x="159979" y="105762"/>
                  </a:cubicBezTo>
                  <a:cubicBezTo>
                    <a:pt x="155098" y="88138"/>
                    <a:pt x="150611" y="64658"/>
                    <a:pt x="147260" y="47005"/>
                  </a:cubicBezTo>
                  <a:cubicBezTo>
                    <a:pt x="146077" y="40771"/>
                    <a:pt x="147833" y="31339"/>
                    <a:pt x="140896" y="28832"/>
                  </a:cubicBezTo>
                  <a:cubicBezTo>
                    <a:pt x="140323" y="49370"/>
                    <a:pt x="141074" y="83484"/>
                    <a:pt x="141947" y="102536"/>
                  </a:cubicBezTo>
                  <a:cubicBezTo>
                    <a:pt x="128195" y="73531"/>
                    <a:pt x="127200" y="37829"/>
                    <a:pt x="114406" y="7471"/>
                  </a:cubicBezTo>
                  <a:cubicBezTo>
                    <a:pt x="96326" y="8133"/>
                    <a:pt x="75713" y="7745"/>
                    <a:pt x="64570" y="9609"/>
                  </a:cubicBezTo>
                  <a:cubicBezTo>
                    <a:pt x="65237" y="28633"/>
                    <a:pt x="75422" y="52728"/>
                    <a:pt x="75178" y="72642"/>
                  </a:cubicBezTo>
                  <a:cubicBezTo>
                    <a:pt x="69799" y="57042"/>
                    <a:pt x="69273" y="36580"/>
                    <a:pt x="63519" y="21358"/>
                  </a:cubicBezTo>
                  <a:cubicBezTo>
                    <a:pt x="63735" y="41518"/>
                    <a:pt x="72286" y="64412"/>
                    <a:pt x="67752" y="82254"/>
                  </a:cubicBezTo>
                  <a:cubicBezTo>
                    <a:pt x="66823" y="58622"/>
                    <a:pt x="64148" y="36760"/>
                    <a:pt x="60337" y="16023"/>
                  </a:cubicBezTo>
                  <a:cubicBezTo>
                    <a:pt x="46069" y="35539"/>
                    <a:pt x="59361" y="76559"/>
                    <a:pt x="55033" y="102536"/>
                  </a:cubicBezTo>
                  <a:cubicBezTo>
                    <a:pt x="52593" y="80456"/>
                    <a:pt x="53775" y="54668"/>
                    <a:pt x="50800" y="33098"/>
                  </a:cubicBezTo>
                  <a:cubicBezTo>
                    <a:pt x="37949" y="53353"/>
                    <a:pt x="53240" y="84108"/>
                    <a:pt x="48669" y="111098"/>
                  </a:cubicBezTo>
                  <a:cubicBezTo>
                    <a:pt x="47120" y="92007"/>
                    <a:pt x="46773" y="71696"/>
                    <a:pt x="42314" y="55529"/>
                  </a:cubicBezTo>
                  <a:cubicBezTo>
                    <a:pt x="29623" y="102026"/>
                    <a:pt x="2804" y="138107"/>
                    <a:pt x="-96" y="185890"/>
                  </a:cubicBezTo>
                  <a:cubicBezTo>
                    <a:pt x="-1298" y="206305"/>
                    <a:pt x="6456" y="215160"/>
                    <a:pt x="14763" y="229672"/>
                  </a:cubicBezTo>
                  <a:cubicBezTo>
                    <a:pt x="26929" y="251005"/>
                    <a:pt x="37311" y="262802"/>
                    <a:pt x="50800" y="28309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95" name="Freeform 394">
              <a:extLst>
                <a:ext uri="{FF2B5EF4-FFF2-40B4-BE49-F238E27FC236}">
                  <a16:creationId xmlns:a16="http://schemas.microsoft.com/office/drawing/2014/main" id="{F415629C-1382-604C-B9CC-B89B2284B8BC}"/>
                </a:ext>
              </a:extLst>
            </p:cNvPr>
            <p:cNvSpPr/>
            <p:nvPr/>
          </p:nvSpPr>
          <p:spPr>
            <a:xfrm>
              <a:off x="6606499" y="3730743"/>
              <a:ext cx="113463" cy="154274"/>
            </a:xfrm>
            <a:custGeom>
              <a:avLst/>
              <a:gdLst>
                <a:gd name="connsiteX0" fmla="*/ 1142 w 41641"/>
                <a:gd name="connsiteY0" fmla="*/ 43770 h 56619"/>
                <a:gd name="connsiteX1" fmla="*/ 7516 w 41641"/>
                <a:gd name="connsiteY1" fmla="*/ 41641 h 56619"/>
                <a:gd name="connsiteX2" fmla="*/ 2203 w 41641"/>
                <a:gd name="connsiteY2" fmla="*/ 56607 h 56619"/>
                <a:gd name="connsiteX3" fmla="*/ 41422 w 41641"/>
                <a:gd name="connsiteY3" fmla="*/ 27763 h 56619"/>
                <a:gd name="connsiteX4" fmla="*/ 41422 w 41641"/>
                <a:gd name="connsiteY4" fmla="*/ -12 h 56619"/>
                <a:gd name="connsiteX5" fmla="*/ 81 w 41641"/>
                <a:gd name="connsiteY5" fmla="*/ 33108 h 56619"/>
                <a:gd name="connsiteX6" fmla="*/ 1142 w 41641"/>
                <a:gd name="connsiteY6" fmla="*/ 43770 h 56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641" h="56619">
                  <a:moveTo>
                    <a:pt x="1142" y="43770"/>
                  </a:moveTo>
                  <a:cubicBezTo>
                    <a:pt x="2043" y="46664"/>
                    <a:pt x="6615" y="38784"/>
                    <a:pt x="7516" y="41641"/>
                  </a:cubicBezTo>
                  <a:cubicBezTo>
                    <a:pt x="1011" y="43770"/>
                    <a:pt x="832" y="48490"/>
                    <a:pt x="2203" y="56607"/>
                  </a:cubicBezTo>
                  <a:cubicBezTo>
                    <a:pt x="16133" y="47856"/>
                    <a:pt x="27670" y="36693"/>
                    <a:pt x="41422" y="27763"/>
                  </a:cubicBezTo>
                  <a:lnTo>
                    <a:pt x="41422" y="-12"/>
                  </a:lnTo>
                  <a:cubicBezTo>
                    <a:pt x="26365" y="9713"/>
                    <a:pt x="12575" y="20753"/>
                    <a:pt x="81" y="33108"/>
                  </a:cubicBezTo>
                  <a:cubicBezTo>
                    <a:pt x="-548" y="33486"/>
                    <a:pt x="-191" y="41868"/>
                    <a:pt x="1142" y="43770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sp>
        <p:nvSpPr>
          <p:cNvPr id="396" name="Freeform 39">
            <a:extLst>
              <a:ext uri="{FF2B5EF4-FFF2-40B4-BE49-F238E27FC236}">
                <a16:creationId xmlns:a16="http://schemas.microsoft.com/office/drawing/2014/main" id="{7D1C6A76-FF41-49AC-9232-1DC0F3E4C45F}"/>
              </a:ext>
            </a:extLst>
          </p:cNvPr>
          <p:cNvSpPr/>
          <p:nvPr/>
        </p:nvSpPr>
        <p:spPr>
          <a:xfrm>
            <a:off x="-11738" y="-637789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91D686E5-9566-4F90-81AE-B77874B9EDB3}"/>
              </a:ext>
            </a:extLst>
          </p:cNvPr>
          <p:cNvGrpSpPr/>
          <p:nvPr/>
        </p:nvGrpSpPr>
        <p:grpSpPr>
          <a:xfrm>
            <a:off x="-980070" y="2296573"/>
            <a:ext cx="827568" cy="828000"/>
            <a:chOff x="-842559" y="1741580"/>
            <a:chExt cx="827568" cy="828000"/>
          </a:xfrm>
        </p:grpSpPr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BED79257-1904-44BB-B37E-621717FF19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9" name="Graphic 398" descr="Upward trend">
              <a:extLst>
                <a:ext uri="{FF2B5EF4-FFF2-40B4-BE49-F238E27FC236}">
                  <a16:creationId xmlns:a16="http://schemas.microsoft.com/office/drawing/2014/main" id="{F1DEC101-CBD5-4A07-950C-42C1DF53B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DA2ACC1B-5D99-424C-B9C3-30BEAEE58CCD}"/>
              </a:ext>
            </a:extLst>
          </p:cNvPr>
          <p:cNvGrpSpPr/>
          <p:nvPr/>
        </p:nvGrpSpPr>
        <p:grpSpPr>
          <a:xfrm>
            <a:off x="-980070" y="731762"/>
            <a:ext cx="827568" cy="828000"/>
            <a:chOff x="-842559" y="468160"/>
            <a:chExt cx="827568" cy="828000"/>
          </a:xfrm>
        </p:grpSpPr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FDDA5B98-14BC-499C-B358-4069C1A0C0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02" name="Graphic 401" descr="Lightbulb">
              <a:extLst>
                <a:ext uri="{FF2B5EF4-FFF2-40B4-BE49-F238E27FC236}">
                  <a16:creationId xmlns:a16="http://schemas.microsoft.com/office/drawing/2014/main" id="{0500BC69-2115-44BC-9D79-A72FC5808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205B3D1A-B55C-4160-84FF-115CC7B29DD2}"/>
              </a:ext>
            </a:extLst>
          </p:cNvPr>
          <p:cNvGrpSpPr/>
          <p:nvPr/>
        </p:nvGrpSpPr>
        <p:grpSpPr>
          <a:xfrm>
            <a:off x="-973961" y="3739325"/>
            <a:ext cx="827568" cy="828000"/>
            <a:chOff x="-842559" y="4288420"/>
            <a:chExt cx="827568" cy="828000"/>
          </a:xfrm>
        </p:grpSpPr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DDE8042F-2C90-4898-AD59-EA00739444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05" name="Graphic 404" descr="Single gear">
              <a:extLst>
                <a:ext uri="{FF2B5EF4-FFF2-40B4-BE49-F238E27FC236}">
                  <a16:creationId xmlns:a16="http://schemas.microsoft.com/office/drawing/2014/main" id="{EBF529FC-4A32-48B4-A51B-5326C2342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pic>
        <p:nvPicPr>
          <p:cNvPr id="409" name="Graphic 408" descr="Upward trend">
            <a:hlinkClick r:id="rId13" action="ppaction://hlinksldjump"/>
            <a:extLst>
              <a:ext uri="{FF2B5EF4-FFF2-40B4-BE49-F238E27FC236}">
                <a16:creationId xmlns:a16="http://schemas.microsoft.com/office/drawing/2014/main" id="{A382557A-8567-45DA-861B-378BE8B6D60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8943" y="2398508"/>
            <a:ext cx="612336" cy="612336"/>
          </a:xfrm>
          <a:prstGeom prst="rect">
            <a:avLst/>
          </a:prstGeom>
        </p:spPr>
      </p:pic>
      <p:pic>
        <p:nvPicPr>
          <p:cNvPr id="410" name="Graphic 409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2CFA358-5AAC-40B2-A6FC-364A233394A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92787" y="732508"/>
            <a:ext cx="703036" cy="703036"/>
          </a:xfrm>
          <a:prstGeom prst="rect">
            <a:avLst/>
          </a:prstGeom>
        </p:spPr>
      </p:pic>
      <p:pic>
        <p:nvPicPr>
          <p:cNvPr id="411" name="Graphic 410" descr="Single gear">
            <a:hlinkClick r:id="rId18" action="ppaction://hlinksldjump"/>
            <a:extLst>
              <a:ext uri="{FF2B5EF4-FFF2-40B4-BE49-F238E27FC236}">
                <a16:creationId xmlns:a16="http://schemas.microsoft.com/office/drawing/2014/main" id="{D21FCAA0-33ED-4352-B034-7704FBDCCAB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92787" y="3800437"/>
            <a:ext cx="724649" cy="724649"/>
          </a:xfrm>
          <a:prstGeom prst="rect">
            <a:avLst/>
          </a:prstGeom>
        </p:spPr>
      </p:pic>
      <p:grpSp>
        <p:nvGrpSpPr>
          <p:cNvPr id="412" name="Graphic 177">
            <a:extLst>
              <a:ext uri="{FF2B5EF4-FFF2-40B4-BE49-F238E27FC236}">
                <a16:creationId xmlns:a16="http://schemas.microsoft.com/office/drawing/2014/main" id="{3E483A2C-4E29-4DAC-BE53-15D1CA8B937C}"/>
              </a:ext>
            </a:extLst>
          </p:cNvPr>
          <p:cNvGrpSpPr/>
          <p:nvPr/>
        </p:nvGrpSpPr>
        <p:grpSpPr>
          <a:xfrm>
            <a:off x="2848465" y="3026419"/>
            <a:ext cx="840379" cy="1286928"/>
            <a:chOff x="4990387" y="1748539"/>
            <a:chExt cx="1648380" cy="2630334"/>
          </a:xfrm>
          <a:solidFill>
            <a:schemeClr val="bg1"/>
          </a:solidFill>
        </p:grpSpPr>
        <p:sp>
          <p:nvSpPr>
            <p:cNvPr id="413" name="Freeform 287">
              <a:extLst>
                <a:ext uri="{FF2B5EF4-FFF2-40B4-BE49-F238E27FC236}">
                  <a16:creationId xmlns:a16="http://schemas.microsoft.com/office/drawing/2014/main" id="{CE58B1A3-5A5D-4309-B743-0629460B0E61}"/>
                </a:ext>
              </a:extLst>
            </p:cNvPr>
            <p:cNvSpPr/>
            <p:nvPr/>
          </p:nvSpPr>
          <p:spPr>
            <a:xfrm rot="-1917689">
              <a:off x="5846942" y="3093935"/>
              <a:ext cx="12114" cy="34638"/>
            </a:xfrm>
            <a:custGeom>
              <a:avLst/>
              <a:gdLst>
                <a:gd name="connsiteX0" fmla="*/ 7272 w 12114"/>
                <a:gd name="connsiteY0" fmla="*/ 34535 h 34638"/>
                <a:gd name="connsiteX1" fmla="*/ 1768 w 12114"/>
                <a:gd name="connsiteY1" fmla="*/ -103 h 34638"/>
                <a:gd name="connsiteX2" fmla="*/ 7272 w 12114"/>
                <a:gd name="connsiteY2" fmla="*/ 34535 h 34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14" h="34638">
                  <a:moveTo>
                    <a:pt x="7272" y="34535"/>
                  </a:moveTo>
                  <a:cubicBezTo>
                    <a:pt x="19236" y="19985"/>
                    <a:pt x="5644" y="11023"/>
                    <a:pt x="1768" y="-103"/>
                  </a:cubicBezTo>
                  <a:cubicBezTo>
                    <a:pt x="-1798" y="12645"/>
                    <a:pt x="-67" y="24234"/>
                    <a:pt x="7272" y="3453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14" name="Freeform 288">
              <a:extLst>
                <a:ext uri="{FF2B5EF4-FFF2-40B4-BE49-F238E27FC236}">
                  <a16:creationId xmlns:a16="http://schemas.microsoft.com/office/drawing/2014/main" id="{335DA5F2-BCEF-41B2-9D29-A87E980754AD}"/>
                </a:ext>
              </a:extLst>
            </p:cNvPr>
            <p:cNvSpPr/>
            <p:nvPr/>
          </p:nvSpPr>
          <p:spPr>
            <a:xfrm rot="-1917689">
              <a:off x="5750093" y="1800622"/>
              <a:ext cx="30621" cy="81741"/>
            </a:xfrm>
            <a:custGeom>
              <a:avLst/>
              <a:gdLst>
                <a:gd name="connsiteX0" fmla="*/ -47 w 30621"/>
                <a:gd name="connsiteY0" fmla="*/ -109 h 81741"/>
                <a:gd name="connsiteX1" fmla="*/ 30574 w 30621"/>
                <a:gd name="connsiteY1" fmla="*/ 81633 h 81741"/>
                <a:gd name="connsiteX2" fmla="*/ -47 w 30621"/>
                <a:gd name="connsiteY2" fmla="*/ -109 h 8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621" h="81741">
                  <a:moveTo>
                    <a:pt x="-47" y="-109"/>
                  </a:moveTo>
                  <a:cubicBezTo>
                    <a:pt x="26594" y="20880"/>
                    <a:pt x="26336" y="69735"/>
                    <a:pt x="30574" y="81633"/>
                  </a:cubicBezTo>
                  <a:cubicBezTo>
                    <a:pt x="29463" y="53793"/>
                    <a:pt x="31426" y="14081"/>
                    <a:pt x="-47" y="-10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15" name="Freeform 289">
              <a:extLst>
                <a:ext uri="{FF2B5EF4-FFF2-40B4-BE49-F238E27FC236}">
                  <a16:creationId xmlns:a16="http://schemas.microsoft.com/office/drawing/2014/main" id="{AEE37CDD-6170-442B-BD5E-D13F17E6638F}"/>
                </a:ext>
              </a:extLst>
            </p:cNvPr>
            <p:cNvSpPr/>
            <p:nvPr/>
          </p:nvSpPr>
          <p:spPr>
            <a:xfrm rot="-1917689">
              <a:off x="5446056" y="3054622"/>
              <a:ext cx="18631" cy="21864"/>
            </a:xfrm>
            <a:custGeom>
              <a:avLst/>
              <a:gdLst>
                <a:gd name="connsiteX0" fmla="*/ 9460 w 18631"/>
                <a:gd name="connsiteY0" fmla="*/ -95 h 21864"/>
                <a:gd name="connsiteX1" fmla="*/ -24 w 18631"/>
                <a:gd name="connsiteY1" fmla="*/ 14584 h 21864"/>
                <a:gd name="connsiteX2" fmla="*/ 5790 w 18631"/>
                <a:gd name="connsiteY2" fmla="*/ 21769 h 21864"/>
                <a:gd name="connsiteX3" fmla="*/ 18607 w 18631"/>
                <a:gd name="connsiteY3" fmla="*/ 12679 h 21864"/>
                <a:gd name="connsiteX4" fmla="*/ 9460 w 18631"/>
                <a:gd name="connsiteY4" fmla="*/ -95 h 2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31" h="21864">
                  <a:moveTo>
                    <a:pt x="9460" y="-95"/>
                  </a:moveTo>
                  <a:cubicBezTo>
                    <a:pt x="6281" y="4798"/>
                    <a:pt x="3154" y="9717"/>
                    <a:pt x="-24" y="14584"/>
                  </a:cubicBezTo>
                  <a:cubicBezTo>
                    <a:pt x="3439" y="16645"/>
                    <a:pt x="4679" y="19194"/>
                    <a:pt x="5790" y="21769"/>
                  </a:cubicBezTo>
                  <a:cubicBezTo>
                    <a:pt x="10390" y="20147"/>
                    <a:pt x="14007" y="14275"/>
                    <a:pt x="18607" y="12679"/>
                  </a:cubicBezTo>
                  <a:cubicBezTo>
                    <a:pt x="14602" y="8609"/>
                    <a:pt x="15868" y="3433"/>
                    <a:pt x="9460" y="-9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16" name="Freeform 290">
              <a:extLst>
                <a:ext uri="{FF2B5EF4-FFF2-40B4-BE49-F238E27FC236}">
                  <a16:creationId xmlns:a16="http://schemas.microsoft.com/office/drawing/2014/main" id="{A1F379D7-5A5D-4536-A26E-F5B56B7633DE}"/>
                </a:ext>
              </a:extLst>
            </p:cNvPr>
            <p:cNvSpPr/>
            <p:nvPr/>
          </p:nvSpPr>
          <p:spPr>
            <a:xfrm rot="-1917689">
              <a:off x="5500118" y="2744212"/>
              <a:ext cx="21617" cy="19191"/>
            </a:xfrm>
            <a:custGeom>
              <a:avLst/>
              <a:gdLst>
                <a:gd name="connsiteX0" fmla="*/ 21573 w 21617"/>
                <a:gd name="connsiteY0" fmla="*/ -98 h 19191"/>
                <a:gd name="connsiteX1" fmla="*/ -30 w 21617"/>
                <a:gd name="connsiteY1" fmla="*/ 17234 h 19191"/>
                <a:gd name="connsiteX2" fmla="*/ 21573 w 21617"/>
                <a:gd name="connsiteY2" fmla="*/ -98 h 19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17" h="19191">
                  <a:moveTo>
                    <a:pt x="21573" y="-98"/>
                  </a:moveTo>
                  <a:cubicBezTo>
                    <a:pt x="14131" y="4666"/>
                    <a:pt x="6378" y="7757"/>
                    <a:pt x="-30" y="17234"/>
                  </a:cubicBezTo>
                  <a:cubicBezTo>
                    <a:pt x="8988" y="25655"/>
                    <a:pt x="22089" y="2915"/>
                    <a:pt x="21573" y="-9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17" name="Freeform 291">
              <a:extLst>
                <a:ext uri="{FF2B5EF4-FFF2-40B4-BE49-F238E27FC236}">
                  <a16:creationId xmlns:a16="http://schemas.microsoft.com/office/drawing/2014/main" id="{DD4FEE0C-B439-47AE-9C75-3E27D744E82C}"/>
                </a:ext>
              </a:extLst>
            </p:cNvPr>
            <p:cNvSpPr/>
            <p:nvPr/>
          </p:nvSpPr>
          <p:spPr>
            <a:xfrm rot="-1917689">
              <a:off x="5804793" y="3071917"/>
              <a:ext cx="15788" cy="24103"/>
            </a:xfrm>
            <a:custGeom>
              <a:avLst/>
              <a:gdLst>
                <a:gd name="connsiteX0" fmla="*/ -21 w 15788"/>
                <a:gd name="connsiteY0" fmla="*/ -21 h 24103"/>
                <a:gd name="connsiteX1" fmla="*/ 15767 w 15788"/>
                <a:gd name="connsiteY1" fmla="*/ 23878 h 24103"/>
                <a:gd name="connsiteX2" fmla="*/ -21 w 15788"/>
                <a:gd name="connsiteY2" fmla="*/ -21 h 24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788" h="24103">
                  <a:moveTo>
                    <a:pt x="-21" y="-21"/>
                  </a:moveTo>
                  <a:cubicBezTo>
                    <a:pt x="5121" y="6675"/>
                    <a:pt x="3364" y="25706"/>
                    <a:pt x="15767" y="23878"/>
                  </a:cubicBezTo>
                  <a:cubicBezTo>
                    <a:pt x="10289" y="17337"/>
                    <a:pt x="10392" y="-1489"/>
                    <a:pt x="-21" y="-2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18" name="Freeform 292">
              <a:extLst>
                <a:ext uri="{FF2B5EF4-FFF2-40B4-BE49-F238E27FC236}">
                  <a16:creationId xmlns:a16="http://schemas.microsoft.com/office/drawing/2014/main" id="{C7FB6E4A-0FF7-4E72-9D74-E992B553723C}"/>
                </a:ext>
              </a:extLst>
            </p:cNvPr>
            <p:cNvSpPr/>
            <p:nvPr/>
          </p:nvSpPr>
          <p:spPr>
            <a:xfrm rot="-1917689">
              <a:off x="5673228" y="1831202"/>
              <a:ext cx="138556" cy="290473"/>
            </a:xfrm>
            <a:custGeom>
              <a:avLst/>
              <a:gdLst>
                <a:gd name="connsiteX0" fmla="*/ 59983 w 138556"/>
                <a:gd name="connsiteY0" fmla="*/ 134017 h 290473"/>
                <a:gd name="connsiteX1" fmla="*/ 72412 w 138556"/>
                <a:gd name="connsiteY1" fmla="*/ 103962 h 290473"/>
                <a:gd name="connsiteX2" fmla="*/ 28483 w 138556"/>
                <a:gd name="connsiteY2" fmla="*/ -108 h 290473"/>
                <a:gd name="connsiteX3" fmla="*/ -45 w 138556"/>
                <a:gd name="connsiteY3" fmla="*/ 33501 h 290473"/>
                <a:gd name="connsiteX4" fmla="*/ 15046 w 138556"/>
                <a:gd name="connsiteY4" fmla="*/ 63838 h 290473"/>
                <a:gd name="connsiteX5" fmla="*/ 28509 w 138556"/>
                <a:gd name="connsiteY5" fmla="*/ 48309 h 290473"/>
                <a:gd name="connsiteX6" fmla="*/ 15925 w 138556"/>
                <a:gd name="connsiteY6" fmla="*/ 67856 h 290473"/>
                <a:gd name="connsiteX7" fmla="*/ 115411 w 138556"/>
                <a:gd name="connsiteY7" fmla="*/ 290366 h 290473"/>
                <a:gd name="connsiteX8" fmla="*/ 138512 w 138556"/>
                <a:gd name="connsiteY8" fmla="*/ 270613 h 290473"/>
                <a:gd name="connsiteX9" fmla="*/ 74143 w 138556"/>
                <a:gd name="connsiteY9" fmla="*/ 111997 h 290473"/>
                <a:gd name="connsiteX10" fmla="*/ 59983 w 138556"/>
                <a:gd name="connsiteY10" fmla="*/ 134017 h 290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8556" h="290473">
                  <a:moveTo>
                    <a:pt x="59983" y="134017"/>
                  </a:moveTo>
                  <a:cubicBezTo>
                    <a:pt x="58820" y="125132"/>
                    <a:pt x="64376" y="114856"/>
                    <a:pt x="72412" y="103962"/>
                  </a:cubicBezTo>
                  <a:cubicBezTo>
                    <a:pt x="58872" y="68989"/>
                    <a:pt x="43781" y="34428"/>
                    <a:pt x="28483" y="-108"/>
                  </a:cubicBezTo>
                  <a:cubicBezTo>
                    <a:pt x="18121" y="7335"/>
                    <a:pt x="8612" y="18435"/>
                    <a:pt x="-45" y="33501"/>
                  </a:cubicBezTo>
                  <a:cubicBezTo>
                    <a:pt x="6700" y="43184"/>
                    <a:pt x="8224" y="54104"/>
                    <a:pt x="15046" y="63838"/>
                  </a:cubicBezTo>
                  <a:cubicBezTo>
                    <a:pt x="19749" y="59718"/>
                    <a:pt x="22385" y="45811"/>
                    <a:pt x="28509" y="48309"/>
                  </a:cubicBezTo>
                  <a:cubicBezTo>
                    <a:pt x="24323" y="54799"/>
                    <a:pt x="20111" y="61366"/>
                    <a:pt x="15925" y="67856"/>
                  </a:cubicBezTo>
                  <a:cubicBezTo>
                    <a:pt x="49828" y="141897"/>
                    <a:pt x="77425" y="217303"/>
                    <a:pt x="115411" y="290366"/>
                  </a:cubicBezTo>
                  <a:cubicBezTo>
                    <a:pt x="122698" y="281893"/>
                    <a:pt x="131819" y="281687"/>
                    <a:pt x="138512" y="270613"/>
                  </a:cubicBezTo>
                  <a:cubicBezTo>
                    <a:pt x="120475" y="216994"/>
                    <a:pt x="99054" y="164122"/>
                    <a:pt x="74143" y="111997"/>
                  </a:cubicBezTo>
                  <a:cubicBezTo>
                    <a:pt x="66546" y="118745"/>
                    <a:pt x="70991" y="133579"/>
                    <a:pt x="59983" y="13401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19" name="Freeform 293">
              <a:extLst>
                <a:ext uri="{FF2B5EF4-FFF2-40B4-BE49-F238E27FC236}">
                  <a16:creationId xmlns:a16="http://schemas.microsoft.com/office/drawing/2014/main" id="{4C8ADD31-B60E-4042-A0B6-CBF567521DEA}"/>
                </a:ext>
              </a:extLst>
            </p:cNvPr>
            <p:cNvSpPr/>
            <p:nvPr/>
          </p:nvSpPr>
          <p:spPr>
            <a:xfrm rot="-1917689">
              <a:off x="5637861" y="1895610"/>
              <a:ext cx="163883" cy="281205"/>
            </a:xfrm>
            <a:custGeom>
              <a:avLst/>
              <a:gdLst>
                <a:gd name="connsiteX0" fmla="*/ 33578 w 163883"/>
                <a:gd name="connsiteY0" fmla="*/ 171283 h 281205"/>
                <a:gd name="connsiteX1" fmla="*/ 59005 w 163883"/>
                <a:gd name="connsiteY1" fmla="*/ 228971 h 281205"/>
                <a:gd name="connsiteX2" fmla="*/ 59884 w 163883"/>
                <a:gd name="connsiteY2" fmla="*/ 233014 h 281205"/>
                <a:gd name="connsiteX3" fmla="*/ 32958 w 163883"/>
                <a:gd name="connsiteY3" fmla="*/ 177747 h 281205"/>
                <a:gd name="connsiteX4" fmla="*/ 33578 w 163883"/>
                <a:gd name="connsiteY4" fmla="*/ 171283 h 281205"/>
                <a:gd name="connsiteX5" fmla="*/ 114536 w 163883"/>
                <a:gd name="connsiteY5" fmla="*/ 212617 h 281205"/>
                <a:gd name="connsiteX6" fmla="*/ 99316 w 163883"/>
                <a:gd name="connsiteY6" fmla="*/ 220189 h 281205"/>
                <a:gd name="connsiteX7" fmla="*/ 114536 w 163883"/>
                <a:gd name="connsiteY7" fmla="*/ 212617 h 281205"/>
                <a:gd name="connsiteX8" fmla="*/ 163840 w 163883"/>
                <a:gd name="connsiteY8" fmla="*/ 254518 h 281205"/>
                <a:gd name="connsiteX9" fmla="*/ 57325 w 163883"/>
                <a:gd name="connsiteY9" fmla="*/ -107 h 281205"/>
                <a:gd name="connsiteX10" fmla="*/ 14792 w 163883"/>
                <a:gd name="connsiteY10" fmla="*/ 249058 h 281205"/>
                <a:gd name="connsiteX11" fmla="*/ 163840 w 163883"/>
                <a:gd name="connsiteY11" fmla="*/ 254518 h 281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3883" h="281205">
                  <a:moveTo>
                    <a:pt x="33578" y="171283"/>
                  </a:moveTo>
                  <a:cubicBezTo>
                    <a:pt x="39030" y="191216"/>
                    <a:pt x="42932" y="211433"/>
                    <a:pt x="59005" y="228971"/>
                  </a:cubicBezTo>
                  <a:cubicBezTo>
                    <a:pt x="63760" y="231057"/>
                    <a:pt x="62494" y="234508"/>
                    <a:pt x="59884" y="233014"/>
                  </a:cubicBezTo>
                  <a:cubicBezTo>
                    <a:pt x="40994" y="216712"/>
                    <a:pt x="34508" y="197809"/>
                    <a:pt x="32958" y="177747"/>
                  </a:cubicBezTo>
                  <a:cubicBezTo>
                    <a:pt x="30581" y="176202"/>
                    <a:pt x="32984" y="173601"/>
                    <a:pt x="33578" y="171283"/>
                  </a:cubicBezTo>
                  <a:close/>
                  <a:moveTo>
                    <a:pt x="114536" y="212617"/>
                  </a:moveTo>
                  <a:cubicBezTo>
                    <a:pt x="110738" y="221090"/>
                    <a:pt x="103735" y="214883"/>
                    <a:pt x="99316" y="220189"/>
                  </a:cubicBezTo>
                  <a:cubicBezTo>
                    <a:pt x="95569" y="214729"/>
                    <a:pt x="108877" y="207029"/>
                    <a:pt x="114536" y="212617"/>
                  </a:cubicBezTo>
                  <a:close/>
                  <a:moveTo>
                    <a:pt x="163840" y="254518"/>
                  </a:moveTo>
                  <a:cubicBezTo>
                    <a:pt x="133684" y="168450"/>
                    <a:pt x="91719" y="84983"/>
                    <a:pt x="57325" y="-107"/>
                  </a:cubicBezTo>
                  <a:cubicBezTo>
                    <a:pt x="2259" y="52070"/>
                    <a:pt x="-15855" y="210660"/>
                    <a:pt x="14792" y="249058"/>
                  </a:cubicBezTo>
                  <a:cubicBezTo>
                    <a:pt x="56990" y="302059"/>
                    <a:pt x="120531" y="278675"/>
                    <a:pt x="163840" y="25451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20" name="Freeform 294">
              <a:extLst>
                <a:ext uri="{FF2B5EF4-FFF2-40B4-BE49-F238E27FC236}">
                  <a16:creationId xmlns:a16="http://schemas.microsoft.com/office/drawing/2014/main" id="{8839C326-30D9-4C54-8F27-C65584A19200}"/>
                </a:ext>
              </a:extLst>
            </p:cNvPr>
            <p:cNvSpPr/>
            <p:nvPr/>
          </p:nvSpPr>
          <p:spPr>
            <a:xfrm rot="-1917689">
              <a:off x="5622252" y="2299690"/>
              <a:ext cx="34186" cy="45750"/>
            </a:xfrm>
            <a:custGeom>
              <a:avLst/>
              <a:gdLst>
                <a:gd name="connsiteX0" fmla="*/ 34149 w 34186"/>
                <a:gd name="connsiteY0" fmla="*/ 13146 h 45750"/>
                <a:gd name="connsiteX1" fmla="*/ -38 w 34186"/>
                <a:gd name="connsiteY1" fmla="*/ 1660 h 45750"/>
                <a:gd name="connsiteX2" fmla="*/ 20169 w 34186"/>
                <a:gd name="connsiteY2" fmla="*/ 45647 h 45750"/>
                <a:gd name="connsiteX3" fmla="*/ 34149 w 34186"/>
                <a:gd name="connsiteY3" fmla="*/ 13146 h 4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86" h="45750">
                  <a:moveTo>
                    <a:pt x="34149" y="13146"/>
                  </a:moveTo>
                  <a:cubicBezTo>
                    <a:pt x="22443" y="7789"/>
                    <a:pt x="9109" y="-4701"/>
                    <a:pt x="-38" y="1660"/>
                  </a:cubicBezTo>
                  <a:cubicBezTo>
                    <a:pt x="10169" y="15567"/>
                    <a:pt x="11125" y="31534"/>
                    <a:pt x="20169" y="45647"/>
                  </a:cubicBezTo>
                  <a:cubicBezTo>
                    <a:pt x="26836" y="34367"/>
                    <a:pt x="31668" y="23473"/>
                    <a:pt x="34149" y="1314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21" name="Freeform 295">
              <a:extLst>
                <a:ext uri="{FF2B5EF4-FFF2-40B4-BE49-F238E27FC236}">
                  <a16:creationId xmlns:a16="http://schemas.microsoft.com/office/drawing/2014/main" id="{2D742C8F-5D2F-4FF9-AF46-C7C1600B98A5}"/>
                </a:ext>
              </a:extLst>
            </p:cNvPr>
            <p:cNvSpPr/>
            <p:nvPr/>
          </p:nvSpPr>
          <p:spPr>
            <a:xfrm rot="-1917689">
              <a:off x="5598406" y="2289163"/>
              <a:ext cx="41249" cy="96910"/>
            </a:xfrm>
            <a:custGeom>
              <a:avLst/>
              <a:gdLst>
                <a:gd name="connsiteX0" fmla="*/ -38 w 41249"/>
                <a:gd name="connsiteY0" fmla="*/ -103 h 96910"/>
                <a:gd name="connsiteX1" fmla="*/ 38103 w 41249"/>
                <a:gd name="connsiteY1" fmla="*/ 96807 h 96910"/>
                <a:gd name="connsiteX2" fmla="*/ -38 w 41249"/>
                <a:gd name="connsiteY2" fmla="*/ -103 h 96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249" h="96910">
                  <a:moveTo>
                    <a:pt x="-38" y="-103"/>
                  </a:moveTo>
                  <a:cubicBezTo>
                    <a:pt x="7404" y="33325"/>
                    <a:pt x="22934" y="65028"/>
                    <a:pt x="38103" y="96807"/>
                  </a:cubicBezTo>
                  <a:cubicBezTo>
                    <a:pt x="48103" y="59542"/>
                    <a:pt x="33606" y="27634"/>
                    <a:pt x="-38" y="-10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22" name="Freeform 296">
              <a:extLst>
                <a:ext uri="{FF2B5EF4-FFF2-40B4-BE49-F238E27FC236}">
                  <a16:creationId xmlns:a16="http://schemas.microsoft.com/office/drawing/2014/main" id="{1708D0EC-3342-4B76-9FBF-6B291F89D434}"/>
                </a:ext>
              </a:extLst>
            </p:cNvPr>
            <p:cNvSpPr/>
            <p:nvPr/>
          </p:nvSpPr>
          <p:spPr>
            <a:xfrm rot="-1917689">
              <a:off x="5583680" y="2288598"/>
              <a:ext cx="58657" cy="140407"/>
            </a:xfrm>
            <a:custGeom>
              <a:avLst/>
              <a:gdLst>
                <a:gd name="connsiteX0" fmla="*/ 50067 w 58657"/>
                <a:gd name="connsiteY0" fmla="*/ 140305 h 140407"/>
                <a:gd name="connsiteX1" fmla="*/ 58620 w 58657"/>
                <a:gd name="connsiteY1" fmla="*/ 121608 h 140407"/>
                <a:gd name="connsiteX2" fmla="*/ 8696 w 58657"/>
                <a:gd name="connsiteY2" fmla="*/ -103 h 140407"/>
                <a:gd name="connsiteX3" fmla="*/ -38 w 58657"/>
                <a:gd name="connsiteY3" fmla="*/ 8087 h 140407"/>
                <a:gd name="connsiteX4" fmla="*/ 50067 w 58657"/>
                <a:gd name="connsiteY4" fmla="*/ 140305 h 140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657" h="140407">
                  <a:moveTo>
                    <a:pt x="50067" y="140305"/>
                  </a:moveTo>
                  <a:cubicBezTo>
                    <a:pt x="52987" y="134099"/>
                    <a:pt x="52134" y="128639"/>
                    <a:pt x="58620" y="121608"/>
                  </a:cubicBezTo>
                  <a:cubicBezTo>
                    <a:pt x="42082" y="81021"/>
                    <a:pt x="28749" y="39712"/>
                    <a:pt x="8696" y="-103"/>
                  </a:cubicBezTo>
                  <a:cubicBezTo>
                    <a:pt x="5802" y="2653"/>
                    <a:pt x="2236" y="2318"/>
                    <a:pt x="-38" y="8087"/>
                  </a:cubicBezTo>
                  <a:cubicBezTo>
                    <a:pt x="13193" y="52949"/>
                    <a:pt x="34692" y="95906"/>
                    <a:pt x="50067" y="1403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23" name="Freeform 297">
              <a:extLst>
                <a:ext uri="{FF2B5EF4-FFF2-40B4-BE49-F238E27FC236}">
                  <a16:creationId xmlns:a16="http://schemas.microsoft.com/office/drawing/2014/main" id="{AA204C8B-7FA1-4EE9-AED6-7C67B2DDBEF1}"/>
                </a:ext>
              </a:extLst>
            </p:cNvPr>
            <p:cNvSpPr/>
            <p:nvPr/>
          </p:nvSpPr>
          <p:spPr>
            <a:xfrm rot="-1917689">
              <a:off x="5715833" y="2310043"/>
              <a:ext cx="70828" cy="68150"/>
            </a:xfrm>
            <a:custGeom>
              <a:avLst/>
              <a:gdLst>
                <a:gd name="connsiteX0" fmla="*/ 35494 w 70828"/>
                <a:gd name="connsiteY0" fmla="*/ -106 h 68150"/>
                <a:gd name="connsiteX1" fmla="*/ -37 w 70828"/>
                <a:gd name="connsiteY1" fmla="*/ 49702 h 68150"/>
                <a:gd name="connsiteX2" fmla="*/ 58569 w 70828"/>
                <a:gd name="connsiteY2" fmla="*/ 66441 h 68150"/>
                <a:gd name="connsiteX3" fmla="*/ 70792 w 70828"/>
                <a:gd name="connsiteY3" fmla="*/ 25931 h 68150"/>
                <a:gd name="connsiteX4" fmla="*/ 35494 w 70828"/>
                <a:gd name="connsiteY4" fmla="*/ -106 h 6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828" h="68150">
                  <a:moveTo>
                    <a:pt x="35494" y="-106"/>
                  </a:moveTo>
                  <a:cubicBezTo>
                    <a:pt x="23245" y="13389"/>
                    <a:pt x="4666" y="32292"/>
                    <a:pt x="-37" y="49702"/>
                  </a:cubicBezTo>
                  <a:cubicBezTo>
                    <a:pt x="12651" y="57428"/>
                    <a:pt x="42316" y="73086"/>
                    <a:pt x="58569" y="66441"/>
                  </a:cubicBezTo>
                  <a:cubicBezTo>
                    <a:pt x="63014" y="52818"/>
                    <a:pt x="68854" y="38937"/>
                    <a:pt x="70792" y="25931"/>
                  </a:cubicBezTo>
                  <a:cubicBezTo>
                    <a:pt x="65055" y="16634"/>
                    <a:pt x="49602" y="616"/>
                    <a:pt x="35494" y="-10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24" name="Freeform 298">
              <a:extLst>
                <a:ext uri="{FF2B5EF4-FFF2-40B4-BE49-F238E27FC236}">
                  <a16:creationId xmlns:a16="http://schemas.microsoft.com/office/drawing/2014/main" id="{8257D928-11F1-4F5C-8C82-068726712800}"/>
                </a:ext>
              </a:extLst>
            </p:cNvPr>
            <p:cNvSpPr/>
            <p:nvPr/>
          </p:nvSpPr>
          <p:spPr>
            <a:xfrm rot="-1917689">
              <a:off x="5556386" y="2306445"/>
              <a:ext cx="89847" cy="172863"/>
            </a:xfrm>
            <a:custGeom>
              <a:avLst/>
              <a:gdLst>
                <a:gd name="connsiteX0" fmla="*/ 34718 w 89847"/>
                <a:gd name="connsiteY0" fmla="*/ 47754 h 172863"/>
                <a:gd name="connsiteX1" fmla="*/ 47897 w 89847"/>
                <a:gd name="connsiteY1" fmla="*/ 59601 h 172863"/>
                <a:gd name="connsiteX2" fmla="*/ 34718 w 89847"/>
                <a:gd name="connsiteY2" fmla="*/ 47754 h 172863"/>
                <a:gd name="connsiteX3" fmla="*/ -37 w 89847"/>
                <a:gd name="connsiteY3" fmla="*/ 4771 h 172863"/>
                <a:gd name="connsiteX4" fmla="*/ 78983 w 89847"/>
                <a:gd name="connsiteY4" fmla="*/ 172761 h 172863"/>
                <a:gd name="connsiteX5" fmla="*/ 89810 w 89847"/>
                <a:gd name="connsiteY5" fmla="*/ 145153 h 172863"/>
                <a:gd name="connsiteX6" fmla="*/ 30584 w 89847"/>
                <a:gd name="connsiteY6" fmla="*/ 187 h 172863"/>
                <a:gd name="connsiteX7" fmla="*/ -37 w 89847"/>
                <a:gd name="connsiteY7" fmla="*/ 4771 h 172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847" h="172863">
                  <a:moveTo>
                    <a:pt x="34718" y="47754"/>
                  </a:moveTo>
                  <a:cubicBezTo>
                    <a:pt x="43272" y="45642"/>
                    <a:pt x="45882" y="54167"/>
                    <a:pt x="47897" y="59601"/>
                  </a:cubicBezTo>
                  <a:cubicBezTo>
                    <a:pt x="45339" y="63283"/>
                    <a:pt x="26140" y="53265"/>
                    <a:pt x="34718" y="47754"/>
                  </a:cubicBezTo>
                  <a:close/>
                  <a:moveTo>
                    <a:pt x="-37" y="4771"/>
                  </a:moveTo>
                  <a:cubicBezTo>
                    <a:pt x="28439" y="60296"/>
                    <a:pt x="52419" y="116799"/>
                    <a:pt x="78983" y="172761"/>
                  </a:cubicBezTo>
                  <a:cubicBezTo>
                    <a:pt x="86167" y="162820"/>
                    <a:pt x="85392" y="154554"/>
                    <a:pt x="89810" y="145153"/>
                  </a:cubicBezTo>
                  <a:cubicBezTo>
                    <a:pt x="68983" y="97072"/>
                    <a:pt x="55830" y="47342"/>
                    <a:pt x="30584" y="187"/>
                  </a:cubicBezTo>
                  <a:cubicBezTo>
                    <a:pt x="20868" y="4076"/>
                    <a:pt x="8284" y="-5350"/>
                    <a:pt x="-37" y="477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25" name="Freeform 299">
              <a:extLst>
                <a:ext uri="{FF2B5EF4-FFF2-40B4-BE49-F238E27FC236}">
                  <a16:creationId xmlns:a16="http://schemas.microsoft.com/office/drawing/2014/main" id="{9BE08008-130E-4D3D-966B-42A5DE5A9A15}"/>
                </a:ext>
              </a:extLst>
            </p:cNvPr>
            <p:cNvSpPr/>
            <p:nvPr/>
          </p:nvSpPr>
          <p:spPr>
            <a:xfrm rot="-1917689">
              <a:off x="5751954" y="2396151"/>
              <a:ext cx="22043" cy="49781"/>
            </a:xfrm>
            <a:custGeom>
              <a:avLst/>
              <a:gdLst>
                <a:gd name="connsiteX0" fmla="*/ 22008 w 22043"/>
                <a:gd name="connsiteY0" fmla="*/ 20472 h 49781"/>
                <a:gd name="connsiteX1" fmla="*/ 587 w 22043"/>
                <a:gd name="connsiteY1" fmla="*/ -105 h 49781"/>
                <a:gd name="connsiteX2" fmla="*/ 13610 w 22043"/>
                <a:gd name="connsiteY2" fmla="*/ 49676 h 49781"/>
                <a:gd name="connsiteX3" fmla="*/ 22008 w 22043"/>
                <a:gd name="connsiteY3" fmla="*/ 20472 h 49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043" h="49781">
                  <a:moveTo>
                    <a:pt x="22008" y="20472"/>
                  </a:moveTo>
                  <a:cubicBezTo>
                    <a:pt x="13843" y="13801"/>
                    <a:pt x="13042" y="5586"/>
                    <a:pt x="587" y="-105"/>
                  </a:cubicBezTo>
                  <a:cubicBezTo>
                    <a:pt x="-2979" y="18231"/>
                    <a:pt x="9786" y="32936"/>
                    <a:pt x="13610" y="49676"/>
                  </a:cubicBezTo>
                  <a:cubicBezTo>
                    <a:pt x="20561" y="39040"/>
                    <a:pt x="16117" y="30876"/>
                    <a:pt x="22008" y="2047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26" name="Freeform 300">
              <a:extLst>
                <a:ext uri="{FF2B5EF4-FFF2-40B4-BE49-F238E27FC236}">
                  <a16:creationId xmlns:a16="http://schemas.microsoft.com/office/drawing/2014/main" id="{7DDFD406-C6E6-4FF6-AA90-B98F199DAC2D}"/>
                </a:ext>
              </a:extLst>
            </p:cNvPr>
            <p:cNvSpPr/>
            <p:nvPr/>
          </p:nvSpPr>
          <p:spPr>
            <a:xfrm rot="-1917689">
              <a:off x="5751957" y="2410671"/>
              <a:ext cx="19656" cy="63353"/>
            </a:xfrm>
            <a:custGeom>
              <a:avLst/>
              <a:gdLst>
                <a:gd name="connsiteX0" fmla="*/ 19523 w 19656"/>
                <a:gd name="connsiteY0" fmla="*/ 63248 h 63353"/>
                <a:gd name="connsiteX1" fmla="*/ 1357 w 19656"/>
                <a:gd name="connsiteY1" fmla="*/ -105 h 63353"/>
                <a:gd name="connsiteX2" fmla="*/ 19523 w 19656"/>
                <a:gd name="connsiteY2" fmla="*/ 63248 h 63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56" h="63353">
                  <a:moveTo>
                    <a:pt x="19523" y="63248"/>
                  </a:moveTo>
                  <a:cubicBezTo>
                    <a:pt x="20738" y="40533"/>
                    <a:pt x="10402" y="20343"/>
                    <a:pt x="1357" y="-105"/>
                  </a:cubicBezTo>
                  <a:cubicBezTo>
                    <a:pt x="-4922" y="23665"/>
                    <a:pt x="11616" y="42568"/>
                    <a:pt x="19523" y="6324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27" name="Freeform 301">
              <a:extLst>
                <a:ext uri="{FF2B5EF4-FFF2-40B4-BE49-F238E27FC236}">
                  <a16:creationId xmlns:a16="http://schemas.microsoft.com/office/drawing/2014/main" id="{EB40AF05-114F-4873-A8EB-F85645AA0C0C}"/>
                </a:ext>
              </a:extLst>
            </p:cNvPr>
            <p:cNvSpPr/>
            <p:nvPr/>
          </p:nvSpPr>
          <p:spPr>
            <a:xfrm rot="-1917689">
              <a:off x="5746692" y="2429871"/>
              <a:ext cx="35126" cy="90909"/>
            </a:xfrm>
            <a:custGeom>
              <a:avLst/>
              <a:gdLst>
                <a:gd name="connsiteX0" fmla="*/ 10974 w 35126"/>
                <a:gd name="connsiteY0" fmla="*/ -105 h 90909"/>
                <a:gd name="connsiteX1" fmla="*/ -34 w 35126"/>
                <a:gd name="connsiteY1" fmla="*/ 17047 h 90909"/>
                <a:gd name="connsiteX2" fmla="*/ 28830 w 35126"/>
                <a:gd name="connsiteY2" fmla="*/ 90805 h 90909"/>
                <a:gd name="connsiteX3" fmla="*/ 10974 w 35126"/>
                <a:gd name="connsiteY3" fmla="*/ -105 h 90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26" h="90909">
                  <a:moveTo>
                    <a:pt x="10974" y="-105"/>
                  </a:moveTo>
                  <a:cubicBezTo>
                    <a:pt x="7330" y="5612"/>
                    <a:pt x="3661" y="11355"/>
                    <a:pt x="-34" y="17047"/>
                  </a:cubicBezTo>
                  <a:cubicBezTo>
                    <a:pt x="12421" y="41023"/>
                    <a:pt x="15987" y="66931"/>
                    <a:pt x="28830" y="90805"/>
                  </a:cubicBezTo>
                  <a:cubicBezTo>
                    <a:pt x="46970" y="55265"/>
                    <a:pt x="20922" y="29383"/>
                    <a:pt x="10974" y="-1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28" name="Freeform 302">
              <a:extLst>
                <a:ext uri="{FF2B5EF4-FFF2-40B4-BE49-F238E27FC236}">
                  <a16:creationId xmlns:a16="http://schemas.microsoft.com/office/drawing/2014/main" id="{FEFE97C1-9A4A-4C9C-89EC-38AAA6EB549F}"/>
                </a:ext>
              </a:extLst>
            </p:cNvPr>
            <p:cNvSpPr/>
            <p:nvPr/>
          </p:nvSpPr>
          <p:spPr>
            <a:xfrm rot="-1917689">
              <a:off x="5743303" y="2458407"/>
              <a:ext cx="37823" cy="94051"/>
            </a:xfrm>
            <a:custGeom>
              <a:avLst/>
              <a:gdLst>
                <a:gd name="connsiteX0" fmla="*/ 11905 w 37823"/>
                <a:gd name="connsiteY0" fmla="*/ -105 h 94051"/>
                <a:gd name="connsiteX1" fmla="*/ -34 w 37823"/>
                <a:gd name="connsiteY1" fmla="*/ 13081 h 94051"/>
                <a:gd name="connsiteX2" fmla="*/ 34644 w 37823"/>
                <a:gd name="connsiteY2" fmla="*/ 93947 h 94051"/>
                <a:gd name="connsiteX3" fmla="*/ 11905 w 37823"/>
                <a:gd name="connsiteY3" fmla="*/ -105 h 94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23" h="94051">
                  <a:moveTo>
                    <a:pt x="11905" y="-105"/>
                  </a:moveTo>
                  <a:cubicBezTo>
                    <a:pt x="8804" y="8548"/>
                    <a:pt x="3610" y="7286"/>
                    <a:pt x="-34" y="13081"/>
                  </a:cubicBezTo>
                  <a:cubicBezTo>
                    <a:pt x="12473" y="39839"/>
                    <a:pt x="20923" y="67472"/>
                    <a:pt x="34644" y="93947"/>
                  </a:cubicBezTo>
                  <a:cubicBezTo>
                    <a:pt x="46944" y="58278"/>
                    <a:pt x="19734" y="31237"/>
                    <a:pt x="11905" y="-1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29" name="Freeform 303">
              <a:extLst>
                <a:ext uri="{FF2B5EF4-FFF2-40B4-BE49-F238E27FC236}">
                  <a16:creationId xmlns:a16="http://schemas.microsoft.com/office/drawing/2014/main" id="{48E1AC6B-9BD3-4638-8F39-CD714BD87C4B}"/>
                </a:ext>
              </a:extLst>
            </p:cNvPr>
            <p:cNvSpPr/>
            <p:nvPr/>
          </p:nvSpPr>
          <p:spPr>
            <a:xfrm rot="-1917689">
              <a:off x="5747722" y="2484533"/>
              <a:ext cx="35820" cy="95313"/>
            </a:xfrm>
            <a:custGeom>
              <a:avLst/>
              <a:gdLst>
                <a:gd name="connsiteX0" fmla="*/ 35653 w 35820"/>
                <a:gd name="connsiteY0" fmla="*/ 95209 h 95313"/>
                <a:gd name="connsiteX1" fmla="*/ -33 w 35820"/>
                <a:gd name="connsiteY1" fmla="*/ -105 h 95313"/>
                <a:gd name="connsiteX2" fmla="*/ 35653 w 35820"/>
                <a:gd name="connsiteY2" fmla="*/ 95209 h 95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20" h="95313">
                  <a:moveTo>
                    <a:pt x="35653" y="95209"/>
                  </a:moveTo>
                  <a:cubicBezTo>
                    <a:pt x="37720" y="61703"/>
                    <a:pt x="15471" y="22584"/>
                    <a:pt x="-33" y="-105"/>
                  </a:cubicBezTo>
                  <a:cubicBezTo>
                    <a:pt x="2938" y="33581"/>
                    <a:pt x="24386" y="63326"/>
                    <a:pt x="35653" y="9520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30" name="Freeform 304">
              <a:extLst>
                <a:ext uri="{FF2B5EF4-FFF2-40B4-BE49-F238E27FC236}">
                  <a16:creationId xmlns:a16="http://schemas.microsoft.com/office/drawing/2014/main" id="{19E6E47D-A9E3-48E9-9124-DCD4C0B73A4C}"/>
                </a:ext>
              </a:extLst>
            </p:cNvPr>
            <p:cNvSpPr/>
            <p:nvPr/>
          </p:nvSpPr>
          <p:spPr>
            <a:xfrm rot="-1917689">
              <a:off x="5862367" y="2500713"/>
              <a:ext cx="61319" cy="150941"/>
            </a:xfrm>
            <a:custGeom>
              <a:avLst/>
              <a:gdLst>
                <a:gd name="connsiteX0" fmla="*/ 51856 w 61319"/>
                <a:gd name="connsiteY0" fmla="*/ 150834 h 150941"/>
                <a:gd name="connsiteX1" fmla="*/ 61288 w 61319"/>
                <a:gd name="connsiteY1" fmla="*/ 136181 h 150941"/>
                <a:gd name="connsiteX2" fmla="*/ 10279 w 61319"/>
                <a:gd name="connsiteY2" fmla="*/ -107 h 150941"/>
                <a:gd name="connsiteX3" fmla="*/ -31 w 61319"/>
                <a:gd name="connsiteY3" fmla="*/ 10581 h 150941"/>
                <a:gd name="connsiteX4" fmla="*/ 39169 w 61319"/>
                <a:gd name="connsiteY4" fmla="*/ 122042 h 150941"/>
                <a:gd name="connsiteX5" fmla="*/ 51856 w 61319"/>
                <a:gd name="connsiteY5" fmla="*/ 150834 h 15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319" h="150941">
                  <a:moveTo>
                    <a:pt x="51856" y="150834"/>
                  </a:moveTo>
                  <a:cubicBezTo>
                    <a:pt x="55009" y="145941"/>
                    <a:pt x="58135" y="141074"/>
                    <a:pt x="61288" y="136181"/>
                  </a:cubicBezTo>
                  <a:cubicBezTo>
                    <a:pt x="45241" y="91885"/>
                    <a:pt x="33380" y="35690"/>
                    <a:pt x="10279" y="-107"/>
                  </a:cubicBezTo>
                  <a:cubicBezTo>
                    <a:pt x="7462" y="6099"/>
                    <a:pt x="3870" y="9036"/>
                    <a:pt x="-31" y="10581"/>
                  </a:cubicBezTo>
                  <a:cubicBezTo>
                    <a:pt x="10021" y="45348"/>
                    <a:pt x="27850" y="87893"/>
                    <a:pt x="39169" y="122042"/>
                  </a:cubicBezTo>
                  <a:cubicBezTo>
                    <a:pt x="42786" y="132781"/>
                    <a:pt x="40538" y="150139"/>
                    <a:pt x="51856" y="15083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31" name="Freeform 305">
              <a:extLst>
                <a:ext uri="{FF2B5EF4-FFF2-40B4-BE49-F238E27FC236}">
                  <a16:creationId xmlns:a16="http://schemas.microsoft.com/office/drawing/2014/main" id="{10F05EE8-133C-4679-8E96-A998C0942CC5}"/>
                </a:ext>
              </a:extLst>
            </p:cNvPr>
            <p:cNvSpPr/>
            <p:nvPr/>
          </p:nvSpPr>
          <p:spPr>
            <a:xfrm rot="-1917689">
              <a:off x="5861367" y="2525953"/>
              <a:ext cx="55246" cy="155628"/>
            </a:xfrm>
            <a:custGeom>
              <a:avLst/>
              <a:gdLst>
                <a:gd name="connsiteX0" fmla="*/ 6274 w 55246"/>
                <a:gd name="connsiteY0" fmla="*/ -107 h 155628"/>
                <a:gd name="connsiteX1" fmla="*/ -31 w 55246"/>
                <a:gd name="connsiteY1" fmla="*/ 9705 h 155628"/>
                <a:gd name="connsiteX2" fmla="*/ 55216 w 55246"/>
                <a:gd name="connsiteY2" fmla="*/ 155521 h 155628"/>
                <a:gd name="connsiteX3" fmla="*/ 6274 w 55246"/>
                <a:gd name="connsiteY3" fmla="*/ -107 h 155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6" h="155628">
                  <a:moveTo>
                    <a:pt x="6274" y="-107"/>
                  </a:moveTo>
                  <a:cubicBezTo>
                    <a:pt x="4155" y="3138"/>
                    <a:pt x="2062" y="6409"/>
                    <a:pt x="-31" y="9705"/>
                  </a:cubicBezTo>
                  <a:cubicBezTo>
                    <a:pt x="21003" y="57710"/>
                    <a:pt x="36714" y="106899"/>
                    <a:pt x="55216" y="155521"/>
                  </a:cubicBezTo>
                  <a:cubicBezTo>
                    <a:pt x="47929" y="101645"/>
                    <a:pt x="25189" y="51168"/>
                    <a:pt x="6274" y="-10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32" name="Freeform 306">
              <a:extLst>
                <a:ext uri="{FF2B5EF4-FFF2-40B4-BE49-F238E27FC236}">
                  <a16:creationId xmlns:a16="http://schemas.microsoft.com/office/drawing/2014/main" id="{49BB1704-0E42-4935-9663-BB804BDBCE54}"/>
                </a:ext>
              </a:extLst>
            </p:cNvPr>
            <p:cNvSpPr/>
            <p:nvPr/>
          </p:nvSpPr>
          <p:spPr>
            <a:xfrm rot="-1917689">
              <a:off x="6008260" y="2610868"/>
              <a:ext cx="57402" cy="175200"/>
            </a:xfrm>
            <a:custGeom>
              <a:avLst/>
              <a:gdLst>
                <a:gd name="connsiteX0" fmla="*/ 35348 w 57402"/>
                <a:gd name="connsiteY0" fmla="*/ 62420 h 175200"/>
                <a:gd name="connsiteX1" fmla="*/ 22427 w 57402"/>
                <a:gd name="connsiteY1" fmla="*/ 61055 h 175200"/>
                <a:gd name="connsiteX2" fmla="*/ 13280 w 57402"/>
                <a:gd name="connsiteY2" fmla="*/ -109 h 175200"/>
                <a:gd name="connsiteX3" fmla="*/ -28 w 57402"/>
                <a:gd name="connsiteY3" fmla="*/ 25927 h 175200"/>
                <a:gd name="connsiteX4" fmla="*/ 49586 w 57402"/>
                <a:gd name="connsiteY4" fmla="*/ 175092 h 175200"/>
                <a:gd name="connsiteX5" fmla="*/ 35348 w 57402"/>
                <a:gd name="connsiteY5" fmla="*/ 62420 h 17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02" h="175200">
                  <a:moveTo>
                    <a:pt x="35348" y="62420"/>
                  </a:moveTo>
                  <a:cubicBezTo>
                    <a:pt x="29456" y="54308"/>
                    <a:pt x="28422" y="69142"/>
                    <a:pt x="22427" y="61055"/>
                  </a:cubicBezTo>
                  <a:cubicBezTo>
                    <a:pt x="29921" y="38392"/>
                    <a:pt x="19404" y="19644"/>
                    <a:pt x="13280" y="-109"/>
                  </a:cubicBezTo>
                  <a:cubicBezTo>
                    <a:pt x="4313" y="9548"/>
                    <a:pt x="7052" y="16630"/>
                    <a:pt x="-28" y="25927"/>
                  </a:cubicBezTo>
                  <a:cubicBezTo>
                    <a:pt x="19869" y="74910"/>
                    <a:pt x="31110" y="125799"/>
                    <a:pt x="49586" y="175092"/>
                  </a:cubicBezTo>
                  <a:cubicBezTo>
                    <a:pt x="73411" y="131311"/>
                    <a:pt x="34934" y="101128"/>
                    <a:pt x="35348" y="6242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33" name="Freeform 307">
              <a:extLst>
                <a:ext uri="{FF2B5EF4-FFF2-40B4-BE49-F238E27FC236}">
                  <a16:creationId xmlns:a16="http://schemas.microsoft.com/office/drawing/2014/main" id="{6DF436B3-BEFB-460E-8A21-9E95E4F1BA1B}"/>
                </a:ext>
              </a:extLst>
            </p:cNvPr>
            <p:cNvSpPr/>
            <p:nvPr/>
          </p:nvSpPr>
          <p:spPr>
            <a:xfrm rot="-1917689">
              <a:off x="5424791" y="2640998"/>
              <a:ext cx="138453" cy="219110"/>
            </a:xfrm>
            <a:custGeom>
              <a:avLst/>
              <a:gdLst>
                <a:gd name="connsiteX0" fmla="*/ 71005 w 138453"/>
                <a:gd name="connsiteY0" fmla="*/ 128875 h 219110"/>
                <a:gd name="connsiteX1" fmla="*/ 92608 w 138453"/>
                <a:gd name="connsiteY1" fmla="*/ 111543 h 219110"/>
                <a:gd name="connsiteX2" fmla="*/ 71005 w 138453"/>
                <a:gd name="connsiteY2" fmla="*/ 128875 h 219110"/>
                <a:gd name="connsiteX3" fmla="*/ 138423 w 138453"/>
                <a:gd name="connsiteY3" fmla="*/ 137348 h 219110"/>
                <a:gd name="connsiteX4" fmla="*/ 63873 w 138453"/>
                <a:gd name="connsiteY4" fmla="*/ -98 h 219110"/>
                <a:gd name="connsiteX5" fmla="*/ -30 w 138453"/>
                <a:gd name="connsiteY5" fmla="*/ 93851 h 219110"/>
                <a:gd name="connsiteX6" fmla="*/ 21572 w 138453"/>
                <a:gd name="connsiteY6" fmla="*/ 124858 h 219110"/>
                <a:gd name="connsiteX7" fmla="*/ 44493 w 138453"/>
                <a:gd name="connsiteY7" fmla="*/ 94598 h 219110"/>
                <a:gd name="connsiteX8" fmla="*/ 24906 w 138453"/>
                <a:gd name="connsiteY8" fmla="*/ 130472 h 219110"/>
                <a:gd name="connsiteX9" fmla="*/ 82349 w 138453"/>
                <a:gd name="connsiteY9" fmla="*/ 219013 h 219110"/>
                <a:gd name="connsiteX10" fmla="*/ 138423 w 138453"/>
                <a:gd name="connsiteY10" fmla="*/ 137348 h 219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8453" h="219110">
                  <a:moveTo>
                    <a:pt x="71005" y="128875"/>
                  </a:moveTo>
                  <a:cubicBezTo>
                    <a:pt x="77414" y="119398"/>
                    <a:pt x="85166" y="116308"/>
                    <a:pt x="92608" y="111543"/>
                  </a:cubicBezTo>
                  <a:cubicBezTo>
                    <a:pt x="93125" y="114557"/>
                    <a:pt x="80024" y="137297"/>
                    <a:pt x="71005" y="128875"/>
                  </a:cubicBezTo>
                  <a:close/>
                  <a:moveTo>
                    <a:pt x="138423" y="137348"/>
                  </a:moveTo>
                  <a:cubicBezTo>
                    <a:pt x="112764" y="91687"/>
                    <a:pt x="94029" y="44533"/>
                    <a:pt x="63873" y="-98"/>
                  </a:cubicBezTo>
                  <a:cubicBezTo>
                    <a:pt x="41651" y="27046"/>
                    <a:pt x="21004" y="61221"/>
                    <a:pt x="-30" y="93851"/>
                  </a:cubicBezTo>
                  <a:cubicBezTo>
                    <a:pt x="6998" y="104255"/>
                    <a:pt x="13097" y="114788"/>
                    <a:pt x="21572" y="124858"/>
                  </a:cubicBezTo>
                  <a:cubicBezTo>
                    <a:pt x="29480" y="116050"/>
                    <a:pt x="35139" y="96761"/>
                    <a:pt x="44493" y="94598"/>
                  </a:cubicBezTo>
                  <a:cubicBezTo>
                    <a:pt x="35733" y="107088"/>
                    <a:pt x="28834" y="119115"/>
                    <a:pt x="24906" y="130472"/>
                  </a:cubicBezTo>
                  <a:cubicBezTo>
                    <a:pt x="43433" y="160114"/>
                    <a:pt x="58860" y="190452"/>
                    <a:pt x="82349" y="219013"/>
                  </a:cubicBezTo>
                  <a:cubicBezTo>
                    <a:pt x="100877" y="191096"/>
                    <a:pt x="118578" y="159445"/>
                    <a:pt x="138423" y="13734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34" name="Freeform 308">
              <a:extLst>
                <a:ext uri="{FF2B5EF4-FFF2-40B4-BE49-F238E27FC236}">
                  <a16:creationId xmlns:a16="http://schemas.microsoft.com/office/drawing/2014/main" id="{AEA2B280-6628-4FA2-A7FE-4BB610731FF8}"/>
                </a:ext>
              </a:extLst>
            </p:cNvPr>
            <p:cNvSpPr/>
            <p:nvPr/>
          </p:nvSpPr>
          <p:spPr>
            <a:xfrm rot="-1917689">
              <a:off x="5981341" y="2688688"/>
              <a:ext cx="49573" cy="111667"/>
            </a:xfrm>
            <a:custGeom>
              <a:avLst/>
              <a:gdLst>
                <a:gd name="connsiteX0" fmla="*/ 49547 w 49573"/>
                <a:gd name="connsiteY0" fmla="*/ 42308 h 111667"/>
                <a:gd name="connsiteX1" fmla="*/ 31794 w 49573"/>
                <a:gd name="connsiteY1" fmla="*/ -108 h 111667"/>
                <a:gd name="connsiteX2" fmla="*/ 11949 w 49573"/>
                <a:gd name="connsiteY2" fmla="*/ 111559 h 111667"/>
                <a:gd name="connsiteX3" fmla="*/ 49547 w 49573"/>
                <a:gd name="connsiteY3" fmla="*/ 42308 h 111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573" h="111667">
                  <a:moveTo>
                    <a:pt x="49547" y="42308"/>
                  </a:moveTo>
                  <a:cubicBezTo>
                    <a:pt x="42260" y="28478"/>
                    <a:pt x="42828" y="12897"/>
                    <a:pt x="31794" y="-108"/>
                  </a:cubicBezTo>
                  <a:cubicBezTo>
                    <a:pt x="13344" y="39732"/>
                    <a:pt x="-17019" y="82045"/>
                    <a:pt x="11949" y="111559"/>
                  </a:cubicBezTo>
                  <a:cubicBezTo>
                    <a:pt x="24765" y="88381"/>
                    <a:pt x="31975" y="66490"/>
                    <a:pt x="49547" y="4230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35" name="Freeform 309">
              <a:extLst>
                <a:ext uri="{FF2B5EF4-FFF2-40B4-BE49-F238E27FC236}">
                  <a16:creationId xmlns:a16="http://schemas.microsoft.com/office/drawing/2014/main" id="{BCB29B57-EB6F-46CE-8DEF-401CF1BFC249}"/>
                </a:ext>
              </a:extLst>
            </p:cNvPr>
            <p:cNvSpPr/>
            <p:nvPr/>
          </p:nvSpPr>
          <p:spPr>
            <a:xfrm rot="-1917689">
              <a:off x="5652202" y="2687059"/>
              <a:ext cx="234605" cy="458927"/>
            </a:xfrm>
            <a:custGeom>
              <a:avLst/>
              <a:gdLst>
                <a:gd name="connsiteX0" fmla="*/ 234581 w 234605"/>
                <a:gd name="connsiteY0" fmla="*/ 392020 h 458927"/>
                <a:gd name="connsiteX1" fmla="*/ 53542 w 234605"/>
                <a:gd name="connsiteY1" fmla="*/ -103 h 458927"/>
                <a:gd name="connsiteX2" fmla="*/ -25 w 234605"/>
                <a:gd name="connsiteY2" fmla="*/ 83133 h 458927"/>
                <a:gd name="connsiteX3" fmla="*/ 198533 w 234605"/>
                <a:gd name="connsiteY3" fmla="*/ 458824 h 458927"/>
                <a:gd name="connsiteX4" fmla="*/ 234581 w 234605"/>
                <a:gd name="connsiteY4" fmla="*/ 392020 h 45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605" h="458927">
                  <a:moveTo>
                    <a:pt x="234581" y="392020"/>
                  </a:moveTo>
                  <a:cubicBezTo>
                    <a:pt x="180367" y="259930"/>
                    <a:pt x="121270" y="129000"/>
                    <a:pt x="53542" y="-103"/>
                  </a:cubicBezTo>
                  <a:cubicBezTo>
                    <a:pt x="35660" y="27659"/>
                    <a:pt x="17831" y="55396"/>
                    <a:pt x="-25" y="83133"/>
                  </a:cubicBezTo>
                  <a:cubicBezTo>
                    <a:pt x="73724" y="206775"/>
                    <a:pt x="133338" y="333379"/>
                    <a:pt x="198533" y="458824"/>
                  </a:cubicBezTo>
                  <a:cubicBezTo>
                    <a:pt x="208895" y="436882"/>
                    <a:pt x="219748" y="414863"/>
                    <a:pt x="234581" y="39202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36" name="Freeform 310">
              <a:extLst>
                <a:ext uri="{FF2B5EF4-FFF2-40B4-BE49-F238E27FC236}">
                  <a16:creationId xmlns:a16="http://schemas.microsoft.com/office/drawing/2014/main" id="{80CBE4FA-BD83-4BF9-8CF6-30D6CB8FFB5D}"/>
                </a:ext>
              </a:extLst>
            </p:cNvPr>
            <p:cNvSpPr/>
            <p:nvPr/>
          </p:nvSpPr>
          <p:spPr>
            <a:xfrm rot="-1917689">
              <a:off x="5423845" y="2777213"/>
              <a:ext cx="40440" cy="60468"/>
            </a:xfrm>
            <a:custGeom>
              <a:avLst/>
              <a:gdLst>
                <a:gd name="connsiteX0" fmla="*/ 40411 w 40440"/>
                <a:gd name="connsiteY0" fmla="*/ 30988 h 60468"/>
                <a:gd name="connsiteX1" fmla="*/ 18860 w 40440"/>
                <a:gd name="connsiteY1" fmla="*/ -97 h 60468"/>
                <a:gd name="connsiteX2" fmla="*/ -29 w 40440"/>
                <a:gd name="connsiteY2" fmla="*/ 29262 h 60468"/>
                <a:gd name="connsiteX3" fmla="*/ 21547 w 40440"/>
                <a:gd name="connsiteY3" fmla="*/ 60372 h 60468"/>
                <a:gd name="connsiteX4" fmla="*/ 40411 w 40440"/>
                <a:gd name="connsiteY4" fmla="*/ 30988 h 60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40" h="60468">
                  <a:moveTo>
                    <a:pt x="40411" y="30988"/>
                  </a:moveTo>
                  <a:cubicBezTo>
                    <a:pt x="29971" y="21356"/>
                    <a:pt x="29351" y="9561"/>
                    <a:pt x="18860" y="-97"/>
                  </a:cubicBezTo>
                  <a:cubicBezTo>
                    <a:pt x="12555" y="9741"/>
                    <a:pt x="6276" y="19502"/>
                    <a:pt x="-29" y="29262"/>
                  </a:cubicBezTo>
                  <a:cubicBezTo>
                    <a:pt x="6973" y="39667"/>
                    <a:pt x="13072" y="50277"/>
                    <a:pt x="21547" y="60372"/>
                  </a:cubicBezTo>
                  <a:cubicBezTo>
                    <a:pt x="27827" y="50560"/>
                    <a:pt x="34132" y="40774"/>
                    <a:pt x="40411" y="3098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37" name="Freeform 311">
              <a:extLst>
                <a:ext uri="{FF2B5EF4-FFF2-40B4-BE49-F238E27FC236}">
                  <a16:creationId xmlns:a16="http://schemas.microsoft.com/office/drawing/2014/main" id="{EE9B2621-2101-465D-970E-1C13F550E665}"/>
                </a:ext>
              </a:extLst>
            </p:cNvPr>
            <p:cNvSpPr/>
            <p:nvPr/>
          </p:nvSpPr>
          <p:spPr>
            <a:xfrm rot="-1917689">
              <a:off x="5477106" y="2781773"/>
              <a:ext cx="74782" cy="117899"/>
            </a:xfrm>
            <a:custGeom>
              <a:avLst/>
              <a:gdLst>
                <a:gd name="connsiteX0" fmla="*/ 74754 w 74782"/>
                <a:gd name="connsiteY0" fmla="*/ 90863 h 117899"/>
                <a:gd name="connsiteX1" fmla="*/ 18861 w 74782"/>
                <a:gd name="connsiteY1" fmla="*/ -98 h 117899"/>
                <a:gd name="connsiteX2" fmla="*/ -28 w 74782"/>
                <a:gd name="connsiteY2" fmla="*/ 29261 h 117899"/>
                <a:gd name="connsiteX3" fmla="*/ 57415 w 74782"/>
                <a:gd name="connsiteY3" fmla="*/ 117802 h 117899"/>
                <a:gd name="connsiteX4" fmla="*/ 74754 w 74782"/>
                <a:gd name="connsiteY4" fmla="*/ 90863 h 117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782" h="117899">
                  <a:moveTo>
                    <a:pt x="74754" y="90863"/>
                  </a:moveTo>
                  <a:cubicBezTo>
                    <a:pt x="57622" y="60243"/>
                    <a:pt x="36407" y="30446"/>
                    <a:pt x="18861" y="-98"/>
                  </a:cubicBezTo>
                  <a:cubicBezTo>
                    <a:pt x="12582" y="9689"/>
                    <a:pt x="6277" y="19501"/>
                    <a:pt x="-28" y="29261"/>
                  </a:cubicBezTo>
                  <a:cubicBezTo>
                    <a:pt x="20593" y="58440"/>
                    <a:pt x="34340" y="89164"/>
                    <a:pt x="57415" y="117802"/>
                  </a:cubicBezTo>
                  <a:cubicBezTo>
                    <a:pt x="63178" y="108839"/>
                    <a:pt x="68940" y="99851"/>
                    <a:pt x="74754" y="9086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38" name="Freeform 312">
              <a:extLst>
                <a:ext uri="{FF2B5EF4-FFF2-40B4-BE49-F238E27FC236}">
                  <a16:creationId xmlns:a16="http://schemas.microsoft.com/office/drawing/2014/main" id="{27BDB045-7DF2-4E80-A17E-A8D4B2A5E065}"/>
                </a:ext>
              </a:extLst>
            </p:cNvPr>
            <p:cNvSpPr/>
            <p:nvPr/>
          </p:nvSpPr>
          <p:spPr>
            <a:xfrm rot="-1917689">
              <a:off x="5437816" y="2932768"/>
              <a:ext cx="98633" cy="162993"/>
            </a:xfrm>
            <a:custGeom>
              <a:avLst/>
              <a:gdLst>
                <a:gd name="connsiteX0" fmla="*/ 26720 w 98633"/>
                <a:gd name="connsiteY0" fmla="*/ -96 h 162993"/>
                <a:gd name="connsiteX1" fmla="*/ -25 w 98633"/>
                <a:gd name="connsiteY1" fmla="*/ 41521 h 162993"/>
                <a:gd name="connsiteX2" fmla="*/ 70933 w 98633"/>
                <a:gd name="connsiteY2" fmla="*/ 162897 h 162993"/>
                <a:gd name="connsiteX3" fmla="*/ 98608 w 98633"/>
                <a:gd name="connsiteY3" fmla="*/ 125272 h 162993"/>
                <a:gd name="connsiteX4" fmla="*/ 26720 w 98633"/>
                <a:gd name="connsiteY4" fmla="*/ -96 h 162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633" h="162993">
                  <a:moveTo>
                    <a:pt x="26720" y="-96"/>
                  </a:moveTo>
                  <a:cubicBezTo>
                    <a:pt x="17831" y="13759"/>
                    <a:pt x="8890" y="27640"/>
                    <a:pt x="-25" y="41521"/>
                  </a:cubicBezTo>
                  <a:cubicBezTo>
                    <a:pt x="22508" y="82212"/>
                    <a:pt x="45299" y="122825"/>
                    <a:pt x="70933" y="162897"/>
                  </a:cubicBezTo>
                  <a:cubicBezTo>
                    <a:pt x="79305" y="146209"/>
                    <a:pt x="90262" y="141934"/>
                    <a:pt x="98608" y="125272"/>
                  </a:cubicBezTo>
                  <a:cubicBezTo>
                    <a:pt x="73130" y="83757"/>
                    <a:pt x="53232" y="41109"/>
                    <a:pt x="26720" y="-9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39" name="Freeform 313">
              <a:extLst>
                <a:ext uri="{FF2B5EF4-FFF2-40B4-BE49-F238E27FC236}">
                  <a16:creationId xmlns:a16="http://schemas.microsoft.com/office/drawing/2014/main" id="{86B2D786-127E-4040-80AE-615E439D5A29}"/>
                </a:ext>
              </a:extLst>
            </p:cNvPr>
            <p:cNvSpPr/>
            <p:nvPr/>
          </p:nvSpPr>
          <p:spPr>
            <a:xfrm rot="-1917689">
              <a:off x="5363617" y="3012543"/>
              <a:ext cx="220677" cy="318982"/>
            </a:xfrm>
            <a:custGeom>
              <a:avLst/>
              <a:gdLst>
                <a:gd name="connsiteX0" fmla="*/ 147605 w 220677"/>
                <a:gd name="connsiteY0" fmla="*/ 70186 h 318982"/>
                <a:gd name="connsiteX1" fmla="*/ 141791 w 220677"/>
                <a:gd name="connsiteY1" fmla="*/ 63001 h 318982"/>
                <a:gd name="connsiteX2" fmla="*/ 151274 w 220677"/>
                <a:gd name="connsiteY2" fmla="*/ 48322 h 318982"/>
                <a:gd name="connsiteX3" fmla="*/ 160422 w 220677"/>
                <a:gd name="connsiteY3" fmla="*/ 61095 h 318982"/>
                <a:gd name="connsiteX4" fmla="*/ 147605 w 220677"/>
                <a:gd name="connsiteY4" fmla="*/ 70186 h 318982"/>
                <a:gd name="connsiteX5" fmla="*/ 164091 w 220677"/>
                <a:gd name="connsiteY5" fmla="*/ 87596 h 318982"/>
                <a:gd name="connsiteX6" fmla="*/ 200862 w 220677"/>
                <a:gd name="connsiteY6" fmla="*/ 149069 h 318982"/>
                <a:gd name="connsiteX7" fmla="*/ 171275 w 220677"/>
                <a:gd name="connsiteY7" fmla="*/ 81853 h 318982"/>
                <a:gd name="connsiteX8" fmla="*/ 209622 w 220677"/>
                <a:gd name="connsiteY8" fmla="*/ 140880 h 318982"/>
                <a:gd name="connsiteX9" fmla="*/ 220656 w 220677"/>
                <a:gd name="connsiteY9" fmla="*/ 123754 h 318982"/>
                <a:gd name="connsiteX10" fmla="*/ 151274 w 220677"/>
                <a:gd name="connsiteY10" fmla="*/ -95 h 318982"/>
                <a:gd name="connsiteX11" fmla="*/ 142153 w 220677"/>
                <a:gd name="connsiteY11" fmla="*/ 35625 h 318982"/>
                <a:gd name="connsiteX12" fmla="*/ 126028 w 220677"/>
                <a:gd name="connsiteY12" fmla="*/ 39102 h 318982"/>
                <a:gd name="connsiteX13" fmla="*/ -22 w 220677"/>
                <a:gd name="connsiteY13" fmla="*/ 186541 h 318982"/>
                <a:gd name="connsiteX14" fmla="*/ 31194 w 220677"/>
                <a:gd name="connsiteY14" fmla="*/ 213376 h 318982"/>
                <a:gd name="connsiteX15" fmla="*/ 88146 w 220677"/>
                <a:gd name="connsiteY15" fmla="*/ 318888 h 318982"/>
                <a:gd name="connsiteX16" fmla="*/ 112074 w 220677"/>
                <a:gd name="connsiteY16" fmla="*/ 254736 h 318982"/>
                <a:gd name="connsiteX17" fmla="*/ 190526 w 220677"/>
                <a:gd name="connsiteY17" fmla="*/ 159757 h 318982"/>
                <a:gd name="connsiteX18" fmla="*/ 164091 w 220677"/>
                <a:gd name="connsiteY18" fmla="*/ 87596 h 318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0677" h="318982">
                  <a:moveTo>
                    <a:pt x="147605" y="70186"/>
                  </a:moveTo>
                  <a:cubicBezTo>
                    <a:pt x="146494" y="67611"/>
                    <a:pt x="145254" y="65062"/>
                    <a:pt x="141791" y="63001"/>
                  </a:cubicBezTo>
                  <a:cubicBezTo>
                    <a:pt x="144969" y="58134"/>
                    <a:pt x="148096" y="53215"/>
                    <a:pt x="151274" y="48322"/>
                  </a:cubicBezTo>
                  <a:cubicBezTo>
                    <a:pt x="157683" y="51850"/>
                    <a:pt x="156417" y="57026"/>
                    <a:pt x="160422" y="61095"/>
                  </a:cubicBezTo>
                  <a:cubicBezTo>
                    <a:pt x="155822" y="62692"/>
                    <a:pt x="152205" y="68564"/>
                    <a:pt x="147605" y="70186"/>
                  </a:cubicBezTo>
                  <a:close/>
                  <a:moveTo>
                    <a:pt x="164091" y="87596"/>
                  </a:moveTo>
                  <a:cubicBezTo>
                    <a:pt x="178950" y="104954"/>
                    <a:pt x="184764" y="146005"/>
                    <a:pt x="200862" y="149069"/>
                  </a:cubicBezTo>
                  <a:cubicBezTo>
                    <a:pt x="195384" y="127102"/>
                    <a:pt x="167864" y="98747"/>
                    <a:pt x="171275" y="81853"/>
                  </a:cubicBezTo>
                  <a:cubicBezTo>
                    <a:pt x="186650" y="99777"/>
                    <a:pt x="192077" y="130372"/>
                    <a:pt x="209622" y="140880"/>
                  </a:cubicBezTo>
                  <a:cubicBezTo>
                    <a:pt x="213292" y="135163"/>
                    <a:pt x="216961" y="129471"/>
                    <a:pt x="220656" y="123754"/>
                  </a:cubicBezTo>
                  <a:cubicBezTo>
                    <a:pt x="197193" y="82574"/>
                    <a:pt x="176185" y="40827"/>
                    <a:pt x="151274" y="-95"/>
                  </a:cubicBezTo>
                  <a:cubicBezTo>
                    <a:pt x="140912" y="13374"/>
                    <a:pt x="133083" y="26328"/>
                    <a:pt x="142153" y="35625"/>
                  </a:cubicBezTo>
                  <a:cubicBezTo>
                    <a:pt x="133625" y="42193"/>
                    <a:pt x="131377" y="32097"/>
                    <a:pt x="126028" y="39102"/>
                  </a:cubicBezTo>
                  <a:cubicBezTo>
                    <a:pt x="85381" y="94524"/>
                    <a:pt x="39902" y="127977"/>
                    <a:pt x="-22" y="186541"/>
                  </a:cubicBezTo>
                  <a:cubicBezTo>
                    <a:pt x="4449" y="196816"/>
                    <a:pt x="17291" y="205238"/>
                    <a:pt x="31194" y="213376"/>
                  </a:cubicBezTo>
                  <a:cubicBezTo>
                    <a:pt x="13984" y="255251"/>
                    <a:pt x="37654" y="298697"/>
                    <a:pt x="88146" y="318888"/>
                  </a:cubicBezTo>
                  <a:cubicBezTo>
                    <a:pt x="117966" y="311986"/>
                    <a:pt x="119284" y="272686"/>
                    <a:pt x="112074" y="254736"/>
                  </a:cubicBezTo>
                  <a:cubicBezTo>
                    <a:pt x="135357" y="229060"/>
                    <a:pt x="162954" y="191923"/>
                    <a:pt x="190526" y="159757"/>
                  </a:cubicBezTo>
                  <a:cubicBezTo>
                    <a:pt x="182076" y="135626"/>
                    <a:pt x="157760" y="114998"/>
                    <a:pt x="164091" y="8759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40" name="Freeform 314">
              <a:extLst>
                <a:ext uri="{FF2B5EF4-FFF2-40B4-BE49-F238E27FC236}">
                  <a16:creationId xmlns:a16="http://schemas.microsoft.com/office/drawing/2014/main" id="{9F85FAC3-7AC8-4DFB-9A19-7B1E7DBED71E}"/>
                </a:ext>
              </a:extLst>
            </p:cNvPr>
            <p:cNvSpPr/>
            <p:nvPr/>
          </p:nvSpPr>
          <p:spPr>
            <a:xfrm rot="-1917689">
              <a:off x="5606714" y="3094781"/>
              <a:ext cx="66332" cy="106362"/>
            </a:xfrm>
            <a:custGeom>
              <a:avLst/>
              <a:gdLst>
                <a:gd name="connsiteX0" fmla="*/ 66311 w 66332"/>
                <a:gd name="connsiteY0" fmla="*/ 106263 h 106362"/>
                <a:gd name="connsiteX1" fmla="*/ 13468 w 66332"/>
                <a:gd name="connsiteY1" fmla="*/ -99 h 106362"/>
                <a:gd name="connsiteX2" fmla="*/ -21 w 66332"/>
                <a:gd name="connsiteY2" fmla="*/ 15457 h 106362"/>
                <a:gd name="connsiteX3" fmla="*/ 66311 w 66332"/>
                <a:gd name="connsiteY3" fmla="*/ 106263 h 10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332" h="106362">
                  <a:moveTo>
                    <a:pt x="66311" y="106263"/>
                  </a:moveTo>
                  <a:cubicBezTo>
                    <a:pt x="48171" y="70904"/>
                    <a:pt x="35122" y="34514"/>
                    <a:pt x="13468" y="-99"/>
                  </a:cubicBezTo>
                  <a:cubicBezTo>
                    <a:pt x="9617" y="8374"/>
                    <a:pt x="3493" y="5748"/>
                    <a:pt x="-21" y="15457"/>
                  </a:cubicBezTo>
                  <a:cubicBezTo>
                    <a:pt x="16956" y="45459"/>
                    <a:pt x="17654" y="90168"/>
                    <a:pt x="66311" y="10626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41" name="Freeform 315">
              <a:extLst>
                <a:ext uri="{FF2B5EF4-FFF2-40B4-BE49-F238E27FC236}">
                  <a16:creationId xmlns:a16="http://schemas.microsoft.com/office/drawing/2014/main" id="{44984773-837F-4F81-BCDC-F01CC0DB6ECE}"/>
                </a:ext>
              </a:extLst>
            </p:cNvPr>
            <p:cNvSpPr/>
            <p:nvPr/>
          </p:nvSpPr>
          <p:spPr>
            <a:xfrm rot="-1917689">
              <a:off x="5603413" y="3133769"/>
              <a:ext cx="28480" cy="52691"/>
            </a:xfrm>
            <a:custGeom>
              <a:avLst/>
              <a:gdLst>
                <a:gd name="connsiteX0" fmla="*/ 34 w 28480"/>
                <a:gd name="connsiteY0" fmla="*/ -98 h 52691"/>
                <a:gd name="connsiteX1" fmla="*/ 28459 w 28480"/>
                <a:gd name="connsiteY1" fmla="*/ 52594 h 52691"/>
                <a:gd name="connsiteX2" fmla="*/ 34 w 28480"/>
                <a:gd name="connsiteY2" fmla="*/ -98 h 52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80" h="52691">
                  <a:moveTo>
                    <a:pt x="34" y="-98"/>
                  </a:moveTo>
                  <a:cubicBezTo>
                    <a:pt x="-947" y="18342"/>
                    <a:pt x="11198" y="45074"/>
                    <a:pt x="28459" y="52594"/>
                  </a:cubicBezTo>
                  <a:cubicBezTo>
                    <a:pt x="19286" y="34952"/>
                    <a:pt x="15074" y="16204"/>
                    <a:pt x="34" y="-9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42" name="Freeform 316">
              <a:extLst>
                <a:ext uri="{FF2B5EF4-FFF2-40B4-BE49-F238E27FC236}">
                  <a16:creationId xmlns:a16="http://schemas.microsoft.com/office/drawing/2014/main" id="{D443A6B9-A6DB-4C41-947B-A459F8103EFF}"/>
                </a:ext>
              </a:extLst>
            </p:cNvPr>
            <p:cNvSpPr/>
            <p:nvPr/>
          </p:nvSpPr>
          <p:spPr>
            <a:xfrm rot="-1917689">
              <a:off x="5588774" y="3158973"/>
              <a:ext cx="16528" cy="18719"/>
            </a:xfrm>
            <a:custGeom>
              <a:avLst/>
              <a:gdLst>
                <a:gd name="connsiteX0" fmla="*/ 16507 w 16528"/>
                <a:gd name="connsiteY0" fmla="*/ 18239 h 18719"/>
                <a:gd name="connsiteX1" fmla="*/ 4000 w 16528"/>
                <a:gd name="connsiteY1" fmla="*/ -98 h 18719"/>
                <a:gd name="connsiteX2" fmla="*/ 16507 w 16528"/>
                <a:gd name="connsiteY2" fmla="*/ 18239 h 18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28" h="18719">
                  <a:moveTo>
                    <a:pt x="16507" y="18239"/>
                  </a:moveTo>
                  <a:cubicBezTo>
                    <a:pt x="8341" y="13011"/>
                    <a:pt x="13251" y="4925"/>
                    <a:pt x="4000" y="-98"/>
                  </a:cubicBezTo>
                  <a:cubicBezTo>
                    <a:pt x="-7705" y="8247"/>
                    <a:pt x="9143" y="20995"/>
                    <a:pt x="16507" y="1823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43" name="Freeform 317">
              <a:extLst>
                <a:ext uri="{FF2B5EF4-FFF2-40B4-BE49-F238E27FC236}">
                  <a16:creationId xmlns:a16="http://schemas.microsoft.com/office/drawing/2014/main" id="{69E08214-00E3-436F-838A-170580CC9290}"/>
                </a:ext>
              </a:extLst>
            </p:cNvPr>
            <p:cNvSpPr/>
            <p:nvPr/>
          </p:nvSpPr>
          <p:spPr>
            <a:xfrm rot="-1917689">
              <a:off x="5588974" y="3169080"/>
              <a:ext cx="58916" cy="54803"/>
            </a:xfrm>
            <a:custGeom>
              <a:avLst/>
              <a:gdLst>
                <a:gd name="connsiteX0" fmla="*/ -20 w 58916"/>
                <a:gd name="connsiteY0" fmla="*/ 17003 h 54803"/>
                <a:gd name="connsiteX1" fmla="*/ 58896 w 58916"/>
                <a:gd name="connsiteY1" fmla="*/ 54705 h 54803"/>
                <a:gd name="connsiteX2" fmla="*/ 10988 w 58916"/>
                <a:gd name="connsiteY2" fmla="*/ -98 h 54803"/>
                <a:gd name="connsiteX3" fmla="*/ -20 w 58916"/>
                <a:gd name="connsiteY3" fmla="*/ 17003 h 54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916" h="54803">
                  <a:moveTo>
                    <a:pt x="-20" y="17003"/>
                  </a:moveTo>
                  <a:cubicBezTo>
                    <a:pt x="23805" y="27278"/>
                    <a:pt x="37707" y="50868"/>
                    <a:pt x="58896" y="54705"/>
                  </a:cubicBezTo>
                  <a:cubicBezTo>
                    <a:pt x="50705" y="34772"/>
                    <a:pt x="31428" y="17182"/>
                    <a:pt x="10988" y="-98"/>
                  </a:cubicBezTo>
                  <a:cubicBezTo>
                    <a:pt x="7318" y="5619"/>
                    <a:pt x="3623" y="11311"/>
                    <a:pt x="-20" y="1700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44" name="Freeform 318">
              <a:extLst>
                <a:ext uri="{FF2B5EF4-FFF2-40B4-BE49-F238E27FC236}">
                  <a16:creationId xmlns:a16="http://schemas.microsoft.com/office/drawing/2014/main" id="{D5C36DBF-DDE5-4033-B331-A1F56A9A25C7}"/>
                </a:ext>
              </a:extLst>
            </p:cNvPr>
            <p:cNvSpPr/>
            <p:nvPr/>
          </p:nvSpPr>
          <p:spPr>
            <a:xfrm rot="-1917689">
              <a:off x="5676546" y="3175694"/>
              <a:ext cx="31877" cy="25378"/>
            </a:xfrm>
            <a:custGeom>
              <a:avLst/>
              <a:gdLst>
                <a:gd name="connsiteX0" fmla="*/ 22100 w 31877"/>
                <a:gd name="connsiteY0" fmla="*/ 15108 h 25378"/>
                <a:gd name="connsiteX1" fmla="*/ 6466 w 31877"/>
                <a:gd name="connsiteY1" fmla="*/ 1613 h 25378"/>
                <a:gd name="connsiteX2" fmla="*/ -20 w 31877"/>
                <a:gd name="connsiteY2" fmla="*/ 969 h 25378"/>
                <a:gd name="connsiteX3" fmla="*/ 22100 w 31877"/>
                <a:gd name="connsiteY3" fmla="*/ 15108 h 25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877" h="25378">
                  <a:moveTo>
                    <a:pt x="22100" y="15108"/>
                  </a:moveTo>
                  <a:cubicBezTo>
                    <a:pt x="15356" y="9159"/>
                    <a:pt x="24942" y="9365"/>
                    <a:pt x="6466" y="1613"/>
                  </a:cubicBezTo>
                  <a:cubicBezTo>
                    <a:pt x="5407" y="1175"/>
                    <a:pt x="84" y="-1580"/>
                    <a:pt x="-20" y="969"/>
                  </a:cubicBezTo>
                  <a:cubicBezTo>
                    <a:pt x="-200" y="6403"/>
                    <a:pt x="53264" y="42535"/>
                    <a:pt x="22100" y="1510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45" name="Freeform 319">
              <a:extLst>
                <a:ext uri="{FF2B5EF4-FFF2-40B4-BE49-F238E27FC236}">
                  <a16:creationId xmlns:a16="http://schemas.microsoft.com/office/drawing/2014/main" id="{AE6CF470-AB3F-456F-9D68-7F5BA184EFD4}"/>
                </a:ext>
              </a:extLst>
            </p:cNvPr>
            <p:cNvSpPr/>
            <p:nvPr/>
          </p:nvSpPr>
          <p:spPr>
            <a:xfrm rot="-1917689">
              <a:off x="5889555" y="3182606"/>
              <a:ext cx="68763" cy="47308"/>
            </a:xfrm>
            <a:custGeom>
              <a:avLst/>
              <a:gdLst>
                <a:gd name="connsiteX0" fmla="*/ 68255 w 68763"/>
                <a:gd name="connsiteY0" fmla="*/ 29383 h 47308"/>
                <a:gd name="connsiteX1" fmla="*/ 527 w 68763"/>
                <a:gd name="connsiteY1" fmla="*/ -104 h 47308"/>
                <a:gd name="connsiteX2" fmla="*/ 63733 w 68763"/>
                <a:gd name="connsiteY2" fmla="*/ 47205 h 47308"/>
                <a:gd name="connsiteX3" fmla="*/ 68255 w 68763"/>
                <a:gd name="connsiteY3" fmla="*/ 29383 h 47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63" h="47308">
                  <a:moveTo>
                    <a:pt x="68255" y="29383"/>
                  </a:moveTo>
                  <a:cubicBezTo>
                    <a:pt x="46291" y="22482"/>
                    <a:pt x="23965" y="13468"/>
                    <a:pt x="527" y="-104"/>
                  </a:cubicBezTo>
                  <a:cubicBezTo>
                    <a:pt x="-5700" y="25675"/>
                    <a:pt x="43009" y="39428"/>
                    <a:pt x="63733" y="47205"/>
                  </a:cubicBezTo>
                  <a:cubicBezTo>
                    <a:pt x="67506" y="40741"/>
                    <a:pt x="69806" y="34637"/>
                    <a:pt x="68255" y="2938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46" name="Freeform 320">
              <a:extLst>
                <a:ext uri="{FF2B5EF4-FFF2-40B4-BE49-F238E27FC236}">
                  <a16:creationId xmlns:a16="http://schemas.microsoft.com/office/drawing/2014/main" id="{A34B3152-C33B-40F1-BC99-04210896418F}"/>
                </a:ext>
              </a:extLst>
            </p:cNvPr>
            <p:cNvSpPr/>
            <p:nvPr/>
          </p:nvSpPr>
          <p:spPr>
            <a:xfrm rot="-1917689">
              <a:off x="5823948" y="3192074"/>
              <a:ext cx="22164" cy="12543"/>
            </a:xfrm>
            <a:custGeom>
              <a:avLst/>
              <a:gdLst>
                <a:gd name="connsiteX0" fmla="*/ 22146 w 22164"/>
                <a:gd name="connsiteY0" fmla="*/ 12441 h 12543"/>
                <a:gd name="connsiteX1" fmla="*/ 22146 w 22164"/>
                <a:gd name="connsiteY1" fmla="*/ 12441 h 12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64" h="12543">
                  <a:moveTo>
                    <a:pt x="22146" y="12441"/>
                  </a:moveTo>
                  <a:cubicBezTo>
                    <a:pt x="-8811" y="-11381"/>
                    <a:pt x="-5969" y="4637"/>
                    <a:pt x="22146" y="1244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47" name="Freeform 321">
              <a:extLst>
                <a:ext uri="{FF2B5EF4-FFF2-40B4-BE49-F238E27FC236}">
                  <a16:creationId xmlns:a16="http://schemas.microsoft.com/office/drawing/2014/main" id="{AF3569B0-13D6-4A12-B54A-2DC01057C956}"/>
                </a:ext>
              </a:extLst>
            </p:cNvPr>
            <p:cNvSpPr/>
            <p:nvPr/>
          </p:nvSpPr>
          <p:spPr>
            <a:xfrm rot="-1917689">
              <a:off x="5675727" y="3196137"/>
              <a:ext cx="14798" cy="13377"/>
            </a:xfrm>
            <a:custGeom>
              <a:avLst/>
              <a:gdLst>
                <a:gd name="connsiteX0" fmla="*/ 14779 w 14798"/>
                <a:gd name="connsiteY0" fmla="*/ 13278 h 13377"/>
                <a:gd name="connsiteX1" fmla="*/ 14779 w 14798"/>
                <a:gd name="connsiteY1" fmla="*/ 13278 h 1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98" h="13377">
                  <a:moveTo>
                    <a:pt x="14779" y="13278"/>
                  </a:moveTo>
                  <a:cubicBezTo>
                    <a:pt x="4365" y="-13969"/>
                    <a:pt x="-12535" y="7973"/>
                    <a:pt x="14779" y="1327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48" name="Freeform 322">
              <a:extLst>
                <a:ext uri="{FF2B5EF4-FFF2-40B4-BE49-F238E27FC236}">
                  <a16:creationId xmlns:a16="http://schemas.microsoft.com/office/drawing/2014/main" id="{4F27FED0-0CEB-4009-A50B-CE743FFFC7F8}"/>
                </a:ext>
              </a:extLst>
            </p:cNvPr>
            <p:cNvSpPr/>
            <p:nvPr/>
          </p:nvSpPr>
          <p:spPr>
            <a:xfrm rot="-1917689">
              <a:off x="5700177" y="3191848"/>
              <a:ext cx="30440" cy="24698"/>
            </a:xfrm>
            <a:custGeom>
              <a:avLst/>
              <a:gdLst>
                <a:gd name="connsiteX0" fmla="*/ 30421 w 30440"/>
                <a:gd name="connsiteY0" fmla="*/ 22769 h 24698"/>
                <a:gd name="connsiteX1" fmla="*/ -20 w 30440"/>
                <a:gd name="connsiteY1" fmla="*/ -100 h 24698"/>
                <a:gd name="connsiteX2" fmla="*/ 30421 w 30440"/>
                <a:gd name="connsiteY2" fmla="*/ 22769 h 24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40" h="24698">
                  <a:moveTo>
                    <a:pt x="30421" y="22769"/>
                  </a:moveTo>
                  <a:cubicBezTo>
                    <a:pt x="26570" y="15146"/>
                    <a:pt x="4012" y="570"/>
                    <a:pt x="-20" y="-100"/>
                  </a:cubicBezTo>
                  <a:cubicBezTo>
                    <a:pt x="4864" y="6647"/>
                    <a:pt x="17836" y="31474"/>
                    <a:pt x="30421" y="2276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49" name="Freeform 323">
              <a:extLst>
                <a:ext uri="{FF2B5EF4-FFF2-40B4-BE49-F238E27FC236}">
                  <a16:creationId xmlns:a16="http://schemas.microsoft.com/office/drawing/2014/main" id="{43B1DF6B-9AE2-47C4-92CE-DE3C70CE7C16}"/>
                </a:ext>
              </a:extLst>
            </p:cNvPr>
            <p:cNvSpPr/>
            <p:nvPr/>
          </p:nvSpPr>
          <p:spPr>
            <a:xfrm rot="-1917689">
              <a:off x="5770119" y="3191559"/>
              <a:ext cx="47135" cy="29510"/>
            </a:xfrm>
            <a:custGeom>
              <a:avLst/>
              <a:gdLst>
                <a:gd name="connsiteX0" fmla="*/ 47117 w 47135"/>
                <a:gd name="connsiteY0" fmla="*/ 29152 h 29510"/>
                <a:gd name="connsiteX1" fmla="*/ 2929 w 47135"/>
                <a:gd name="connsiteY1" fmla="*/ 926 h 29510"/>
                <a:gd name="connsiteX2" fmla="*/ 47117 w 47135"/>
                <a:gd name="connsiteY2" fmla="*/ 29152 h 2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135" h="29510">
                  <a:moveTo>
                    <a:pt x="47117" y="29152"/>
                  </a:moveTo>
                  <a:cubicBezTo>
                    <a:pt x="34403" y="21142"/>
                    <a:pt x="4997" y="2085"/>
                    <a:pt x="2929" y="926"/>
                  </a:cubicBezTo>
                  <a:cubicBezTo>
                    <a:pt x="-11179" y="-6929"/>
                    <a:pt x="28951" y="32963"/>
                    <a:pt x="47117" y="2915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50" name="Freeform 324">
              <a:extLst>
                <a:ext uri="{FF2B5EF4-FFF2-40B4-BE49-F238E27FC236}">
                  <a16:creationId xmlns:a16="http://schemas.microsoft.com/office/drawing/2014/main" id="{D9E7371A-1414-40B2-9AED-BC53A12E0609}"/>
                </a:ext>
              </a:extLst>
            </p:cNvPr>
            <p:cNvSpPr/>
            <p:nvPr/>
          </p:nvSpPr>
          <p:spPr>
            <a:xfrm rot="-1917689">
              <a:off x="5597240" y="3190566"/>
              <a:ext cx="68761" cy="43991"/>
            </a:xfrm>
            <a:custGeom>
              <a:avLst/>
              <a:gdLst>
                <a:gd name="connsiteX0" fmla="*/ -20 w 68761"/>
                <a:gd name="connsiteY0" fmla="*/ -67 h 43991"/>
                <a:gd name="connsiteX1" fmla="*/ 68742 w 68761"/>
                <a:gd name="connsiteY1" fmla="*/ 43894 h 43991"/>
                <a:gd name="connsiteX2" fmla="*/ -20 w 68761"/>
                <a:gd name="connsiteY2" fmla="*/ -67 h 43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761" h="43991">
                  <a:moveTo>
                    <a:pt x="-20" y="-67"/>
                  </a:moveTo>
                  <a:cubicBezTo>
                    <a:pt x="17216" y="14380"/>
                    <a:pt x="47061" y="37352"/>
                    <a:pt x="68742" y="43894"/>
                  </a:cubicBezTo>
                  <a:cubicBezTo>
                    <a:pt x="49000" y="30708"/>
                    <a:pt x="22306" y="-1227"/>
                    <a:pt x="-20" y="-6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51" name="Freeform 325">
              <a:extLst>
                <a:ext uri="{FF2B5EF4-FFF2-40B4-BE49-F238E27FC236}">
                  <a16:creationId xmlns:a16="http://schemas.microsoft.com/office/drawing/2014/main" id="{2CE8F5FF-467B-43C8-A723-C375AF6D530C}"/>
                </a:ext>
              </a:extLst>
            </p:cNvPr>
            <p:cNvSpPr/>
            <p:nvPr/>
          </p:nvSpPr>
          <p:spPr>
            <a:xfrm rot="-1917689">
              <a:off x="5822172" y="3202226"/>
              <a:ext cx="50699" cy="28947"/>
            </a:xfrm>
            <a:custGeom>
              <a:avLst/>
              <a:gdLst>
                <a:gd name="connsiteX0" fmla="*/ -19 w 50699"/>
                <a:gd name="connsiteY0" fmla="*/ -102 h 28947"/>
                <a:gd name="connsiteX1" fmla="*/ 50681 w 50699"/>
                <a:gd name="connsiteY1" fmla="*/ 28845 h 28947"/>
                <a:gd name="connsiteX2" fmla="*/ -19 w 50699"/>
                <a:gd name="connsiteY2" fmla="*/ -102 h 28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699" h="28947">
                  <a:moveTo>
                    <a:pt x="-19" y="-102"/>
                  </a:moveTo>
                  <a:cubicBezTo>
                    <a:pt x="16571" y="8267"/>
                    <a:pt x="35512" y="27196"/>
                    <a:pt x="50681" y="28845"/>
                  </a:cubicBezTo>
                  <a:cubicBezTo>
                    <a:pt x="46133" y="12363"/>
                    <a:pt x="14426" y="1391"/>
                    <a:pt x="-19" y="-10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52" name="Freeform 326">
              <a:extLst>
                <a:ext uri="{FF2B5EF4-FFF2-40B4-BE49-F238E27FC236}">
                  <a16:creationId xmlns:a16="http://schemas.microsoft.com/office/drawing/2014/main" id="{8D12C0A3-D573-493B-883F-7464DAC59606}"/>
                </a:ext>
              </a:extLst>
            </p:cNvPr>
            <p:cNvSpPr/>
            <p:nvPr/>
          </p:nvSpPr>
          <p:spPr>
            <a:xfrm rot="-1917689">
              <a:off x="5919505" y="3210199"/>
              <a:ext cx="48993" cy="55583"/>
            </a:xfrm>
            <a:custGeom>
              <a:avLst/>
              <a:gdLst>
                <a:gd name="connsiteX0" fmla="*/ 48976 w 48993"/>
                <a:gd name="connsiteY0" fmla="*/ 21202 h 55583"/>
                <a:gd name="connsiteX1" fmla="*/ -18 w 48993"/>
                <a:gd name="connsiteY1" fmla="*/ 213 h 55583"/>
                <a:gd name="connsiteX2" fmla="*/ 26908 w 48993"/>
                <a:gd name="connsiteY2" fmla="*/ 55480 h 55583"/>
                <a:gd name="connsiteX3" fmla="*/ 48976 w 48993"/>
                <a:gd name="connsiteY3" fmla="*/ 21202 h 5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993" h="55583">
                  <a:moveTo>
                    <a:pt x="48976" y="21202"/>
                  </a:moveTo>
                  <a:cubicBezTo>
                    <a:pt x="33058" y="16206"/>
                    <a:pt x="14091" y="-2775"/>
                    <a:pt x="-18" y="213"/>
                  </a:cubicBezTo>
                  <a:cubicBezTo>
                    <a:pt x="11869" y="18034"/>
                    <a:pt x="16727" y="37272"/>
                    <a:pt x="26908" y="55480"/>
                  </a:cubicBezTo>
                  <a:cubicBezTo>
                    <a:pt x="34221" y="44071"/>
                    <a:pt x="41611" y="32585"/>
                    <a:pt x="48976" y="2120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53" name="Freeform 327">
              <a:extLst>
                <a:ext uri="{FF2B5EF4-FFF2-40B4-BE49-F238E27FC236}">
                  <a16:creationId xmlns:a16="http://schemas.microsoft.com/office/drawing/2014/main" id="{47F3665B-30EE-43F7-8FDA-75679BD85CE2}"/>
                </a:ext>
              </a:extLst>
            </p:cNvPr>
            <p:cNvSpPr/>
            <p:nvPr/>
          </p:nvSpPr>
          <p:spPr>
            <a:xfrm rot="-1917689">
              <a:off x="5824356" y="3176492"/>
              <a:ext cx="122384" cy="189725"/>
            </a:xfrm>
            <a:custGeom>
              <a:avLst/>
              <a:gdLst>
                <a:gd name="connsiteX0" fmla="*/ 122363 w 122384"/>
                <a:gd name="connsiteY0" fmla="*/ 143782 h 189725"/>
                <a:gd name="connsiteX1" fmla="*/ 90864 w 122384"/>
                <a:gd name="connsiteY1" fmla="*/ 57971 h 189725"/>
                <a:gd name="connsiteX2" fmla="*/ -17 w 122384"/>
                <a:gd name="connsiteY2" fmla="*/ -103 h 189725"/>
                <a:gd name="connsiteX3" fmla="*/ 85954 w 122384"/>
                <a:gd name="connsiteY3" fmla="*/ 189623 h 189725"/>
                <a:gd name="connsiteX4" fmla="*/ 122363 w 122384"/>
                <a:gd name="connsiteY4" fmla="*/ 143782 h 18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84" h="189725">
                  <a:moveTo>
                    <a:pt x="122363" y="143782"/>
                  </a:moveTo>
                  <a:cubicBezTo>
                    <a:pt x="122699" y="112852"/>
                    <a:pt x="99675" y="86944"/>
                    <a:pt x="90864" y="57971"/>
                  </a:cubicBezTo>
                  <a:cubicBezTo>
                    <a:pt x="56806" y="40819"/>
                    <a:pt x="29544" y="11048"/>
                    <a:pt x="-17" y="-103"/>
                  </a:cubicBezTo>
                  <a:cubicBezTo>
                    <a:pt x="32464" y="62246"/>
                    <a:pt x="54584" y="126913"/>
                    <a:pt x="85954" y="189623"/>
                  </a:cubicBezTo>
                  <a:cubicBezTo>
                    <a:pt x="97660" y="177081"/>
                    <a:pt x="112880" y="135309"/>
                    <a:pt x="122363" y="14378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54" name="Freeform 328">
              <a:extLst>
                <a:ext uri="{FF2B5EF4-FFF2-40B4-BE49-F238E27FC236}">
                  <a16:creationId xmlns:a16="http://schemas.microsoft.com/office/drawing/2014/main" id="{BC97AFA4-2B85-4275-AE70-E58EAE0F5DB2}"/>
                </a:ext>
              </a:extLst>
            </p:cNvPr>
            <p:cNvSpPr/>
            <p:nvPr/>
          </p:nvSpPr>
          <p:spPr>
            <a:xfrm rot="-1917689">
              <a:off x="5712989" y="3218388"/>
              <a:ext cx="17713" cy="26496"/>
            </a:xfrm>
            <a:custGeom>
              <a:avLst/>
              <a:gdLst>
                <a:gd name="connsiteX0" fmla="*/ -19 w 17713"/>
                <a:gd name="connsiteY0" fmla="*/ -52 h 26496"/>
                <a:gd name="connsiteX1" fmla="*/ 14219 w 17713"/>
                <a:gd name="connsiteY1" fmla="*/ 26397 h 26496"/>
                <a:gd name="connsiteX2" fmla="*/ -19 w 17713"/>
                <a:gd name="connsiteY2" fmla="*/ -52 h 26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13" h="26496">
                  <a:moveTo>
                    <a:pt x="-19" y="-52"/>
                  </a:moveTo>
                  <a:cubicBezTo>
                    <a:pt x="7242" y="8214"/>
                    <a:pt x="9542" y="17589"/>
                    <a:pt x="14219" y="26397"/>
                  </a:cubicBezTo>
                  <a:cubicBezTo>
                    <a:pt x="23703" y="15761"/>
                    <a:pt x="12049" y="-1108"/>
                    <a:pt x="-19" y="-5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55" name="Freeform 329">
              <a:extLst>
                <a:ext uri="{FF2B5EF4-FFF2-40B4-BE49-F238E27FC236}">
                  <a16:creationId xmlns:a16="http://schemas.microsoft.com/office/drawing/2014/main" id="{6A727B19-1BE0-4921-8CEF-9379352532BA}"/>
                </a:ext>
              </a:extLst>
            </p:cNvPr>
            <p:cNvSpPr/>
            <p:nvPr/>
          </p:nvSpPr>
          <p:spPr>
            <a:xfrm rot="-1917689">
              <a:off x="5683451" y="1771367"/>
              <a:ext cx="172365" cy="298678"/>
            </a:xfrm>
            <a:custGeom>
              <a:avLst/>
              <a:gdLst>
                <a:gd name="connsiteX0" fmla="*/ 139932 w 172365"/>
                <a:gd name="connsiteY0" fmla="*/ 120665 h 298678"/>
                <a:gd name="connsiteX1" fmla="*/ 109311 w 172365"/>
                <a:gd name="connsiteY1" fmla="*/ 38924 h 298678"/>
                <a:gd name="connsiteX2" fmla="*/ 139932 w 172365"/>
                <a:gd name="connsiteY2" fmla="*/ 120665 h 298678"/>
                <a:gd name="connsiteX3" fmla="*/ 164119 w 172365"/>
                <a:gd name="connsiteY3" fmla="*/ 66995 h 298678"/>
                <a:gd name="connsiteX4" fmla="*/ -46 w 172365"/>
                <a:gd name="connsiteY4" fmla="*/ 31198 h 298678"/>
                <a:gd name="connsiteX5" fmla="*/ 115565 w 172365"/>
                <a:gd name="connsiteY5" fmla="*/ 298570 h 298678"/>
                <a:gd name="connsiteX6" fmla="*/ 132232 w 172365"/>
                <a:gd name="connsiteY6" fmla="*/ 278122 h 298678"/>
                <a:gd name="connsiteX7" fmla="*/ 109182 w 172365"/>
                <a:gd name="connsiteY7" fmla="*/ 211549 h 298678"/>
                <a:gd name="connsiteX8" fmla="*/ 136961 w 172365"/>
                <a:gd name="connsiteY8" fmla="*/ 270731 h 298678"/>
                <a:gd name="connsiteX9" fmla="*/ 164119 w 172365"/>
                <a:gd name="connsiteY9" fmla="*/ 66995 h 29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365" h="298678">
                  <a:moveTo>
                    <a:pt x="139932" y="120665"/>
                  </a:moveTo>
                  <a:cubicBezTo>
                    <a:pt x="135695" y="108767"/>
                    <a:pt x="135953" y="59913"/>
                    <a:pt x="109311" y="38924"/>
                  </a:cubicBezTo>
                  <a:cubicBezTo>
                    <a:pt x="140785" y="53114"/>
                    <a:pt x="138821" y="92826"/>
                    <a:pt x="139932" y="120665"/>
                  </a:cubicBezTo>
                  <a:close/>
                  <a:moveTo>
                    <a:pt x="164119" y="66995"/>
                  </a:moveTo>
                  <a:cubicBezTo>
                    <a:pt x="142465" y="-8179"/>
                    <a:pt x="55382" y="-20309"/>
                    <a:pt x="-46" y="31198"/>
                  </a:cubicBezTo>
                  <a:cubicBezTo>
                    <a:pt x="43366" y="119275"/>
                    <a:pt x="70344" y="210931"/>
                    <a:pt x="115565" y="298570"/>
                  </a:cubicBezTo>
                  <a:cubicBezTo>
                    <a:pt x="120578" y="289196"/>
                    <a:pt x="126263" y="282887"/>
                    <a:pt x="132232" y="278122"/>
                  </a:cubicBezTo>
                  <a:cubicBezTo>
                    <a:pt x="126392" y="255536"/>
                    <a:pt x="113601" y="234419"/>
                    <a:pt x="109182" y="211549"/>
                  </a:cubicBezTo>
                  <a:cubicBezTo>
                    <a:pt x="120113" y="230916"/>
                    <a:pt x="122438" y="252214"/>
                    <a:pt x="136961" y="270731"/>
                  </a:cubicBezTo>
                  <a:cubicBezTo>
                    <a:pt x="173809" y="212502"/>
                    <a:pt x="179985" y="122391"/>
                    <a:pt x="164119" y="6699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56" name="Freeform 330">
              <a:extLst>
                <a:ext uri="{FF2B5EF4-FFF2-40B4-BE49-F238E27FC236}">
                  <a16:creationId xmlns:a16="http://schemas.microsoft.com/office/drawing/2014/main" id="{B38E8813-CCE2-4DCA-845D-7EA803573ECC}"/>
                </a:ext>
              </a:extLst>
            </p:cNvPr>
            <p:cNvSpPr/>
            <p:nvPr/>
          </p:nvSpPr>
          <p:spPr>
            <a:xfrm rot="-1917689">
              <a:off x="5535033" y="2320352"/>
              <a:ext cx="123646" cy="252255"/>
            </a:xfrm>
            <a:custGeom>
              <a:avLst/>
              <a:gdLst>
                <a:gd name="connsiteX0" fmla="*/ -36 w 123646"/>
                <a:gd name="connsiteY0" fmla="*/ 18364 h 252255"/>
                <a:gd name="connsiteX1" fmla="*/ 95600 w 123646"/>
                <a:gd name="connsiteY1" fmla="*/ 252154 h 252255"/>
                <a:gd name="connsiteX2" fmla="*/ 108882 w 123646"/>
                <a:gd name="connsiteY2" fmla="*/ 177726 h 252255"/>
                <a:gd name="connsiteX3" fmla="*/ 118882 w 123646"/>
                <a:gd name="connsiteY3" fmla="*/ 194466 h 252255"/>
                <a:gd name="connsiteX4" fmla="*/ 123611 w 123646"/>
                <a:gd name="connsiteY4" fmla="*/ 187152 h 252255"/>
                <a:gd name="connsiteX5" fmla="*/ 36037 w 123646"/>
                <a:gd name="connsiteY5" fmla="*/ -102 h 252255"/>
                <a:gd name="connsiteX6" fmla="*/ -36 w 123646"/>
                <a:gd name="connsiteY6" fmla="*/ 18364 h 252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646" h="252255">
                  <a:moveTo>
                    <a:pt x="-36" y="18364"/>
                  </a:moveTo>
                  <a:cubicBezTo>
                    <a:pt x="39190" y="94697"/>
                    <a:pt x="59837" y="175099"/>
                    <a:pt x="95600" y="252154"/>
                  </a:cubicBezTo>
                  <a:cubicBezTo>
                    <a:pt x="109631" y="225293"/>
                    <a:pt x="121285" y="198895"/>
                    <a:pt x="108882" y="177726"/>
                  </a:cubicBezTo>
                  <a:cubicBezTo>
                    <a:pt x="114618" y="182799"/>
                    <a:pt x="111595" y="189830"/>
                    <a:pt x="118882" y="194466"/>
                  </a:cubicBezTo>
                  <a:cubicBezTo>
                    <a:pt x="120458" y="192045"/>
                    <a:pt x="122035" y="189599"/>
                    <a:pt x="123611" y="187152"/>
                  </a:cubicBezTo>
                  <a:cubicBezTo>
                    <a:pt x="96892" y="124210"/>
                    <a:pt x="72059" y="60857"/>
                    <a:pt x="36037" y="-102"/>
                  </a:cubicBezTo>
                  <a:cubicBezTo>
                    <a:pt x="24590" y="8526"/>
                    <a:pt x="10791" y="6491"/>
                    <a:pt x="-36" y="1836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57" name="Freeform 331">
              <a:extLst>
                <a:ext uri="{FF2B5EF4-FFF2-40B4-BE49-F238E27FC236}">
                  <a16:creationId xmlns:a16="http://schemas.microsoft.com/office/drawing/2014/main" id="{B81959AB-46CF-4BD9-9C09-79E02542A72C}"/>
                </a:ext>
              </a:extLst>
            </p:cNvPr>
            <p:cNvSpPr/>
            <p:nvPr/>
          </p:nvSpPr>
          <p:spPr>
            <a:xfrm rot="-1917689">
              <a:off x="5853419" y="2498660"/>
              <a:ext cx="12474" cy="47575"/>
            </a:xfrm>
            <a:custGeom>
              <a:avLst/>
              <a:gdLst>
                <a:gd name="connsiteX0" fmla="*/ 10407 w 12474"/>
                <a:gd name="connsiteY0" fmla="*/ 37622 h 47575"/>
                <a:gd name="connsiteX1" fmla="*/ -33 w 12474"/>
                <a:gd name="connsiteY1" fmla="*/ -107 h 47575"/>
                <a:gd name="connsiteX2" fmla="*/ 10407 w 12474"/>
                <a:gd name="connsiteY2" fmla="*/ 37622 h 4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74" h="47575">
                  <a:moveTo>
                    <a:pt x="10407" y="37622"/>
                  </a:moveTo>
                  <a:cubicBezTo>
                    <a:pt x="8598" y="30334"/>
                    <a:pt x="7332" y="15345"/>
                    <a:pt x="-33" y="-107"/>
                  </a:cubicBezTo>
                  <a:cubicBezTo>
                    <a:pt x="794" y="15525"/>
                    <a:pt x="18288" y="69376"/>
                    <a:pt x="10407" y="3762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58" name="Freeform 332">
              <a:extLst>
                <a:ext uri="{FF2B5EF4-FFF2-40B4-BE49-F238E27FC236}">
                  <a16:creationId xmlns:a16="http://schemas.microsoft.com/office/drawing/2014/main" id="{565F8105-1CAB-45F1-B787-8D704D45CE9E}"/>
                </a:ext>
              </a:extLst>
            </p:cNvPr>
            <p:cNvSpPr/>
            <p:nvPr/>
          </p:nvSpPr>
          <p:spPr>
            <a:xfrm rot="-1917689">
              <a:off x="5773209" y="2467034"/>
              <a:ext cx="144009" cy="324571"/>
            </a:xfrm>
            <a:custGeom>
              <a:avLst/>
              <a:gdLst>
                <a:gd name="connsiteX0" fmla="*/ 102375 w 144009"/>
                <a:gd name="connsiteY0" fmla="*/ 234998 h 324571"/>
                <a:gd name="connsiteX1" fmla="*/ 89765 w 144009"/>
                <a:gd name="connsiteY1" fmla="*/ 206154 h 324571"/>
                <a:gd name="connsiteX2" fmla="*/ 99352 w 144009"/>
                <a:gd name="connsiteY2" fmla="*/ 201982 h 324571"/>
                <a:gd name="connsiteX3" fmla="*/ 102375 w 144009"/>
                <a:gd name="connsiteY3" fmla="*/ 234998 h 324571"/>
                <a:gd name="connsiteX4" fmla="*/ 143979 w 144009"/>
                <a:gd name="connsiteY4" fmla="*/ 251223 h 324571"/>
                <a:gd name="connsiteX5" fmla="*/ 114288 w 144009"/>
                <a:gd name="connsiteY5" fmla="*/ 173524 h 324571"/>
                <a:gd name="connsiteX6" fmla="*/ 79791 w 144009"/>
                <a:gd name="connsiteY6" fmla="*/ 103114 h 324571"/>
                <a:gd name="connsiteX7" fmla="*/ 113771 w 144009"/>
                <a:gd name="connsiteY7" fmla="*/ 190470 h 324571"/>
                <a:gd name="connsiteX8" fmla="*/ 31831 w 144009"/>
                <a:gd name="connsiteY8" fmla="*/ -106 h 324571"/>
                <a:gd name="connsiteX9" fmla="*/ -31 w 144009"/>
                <a:gd name="connsiteY9" fmla="*/ 27888 h 324571"/>
                <a:gd name="connsiteX10" fmla="*/ 107259 w 144009"/>
                <a:gd name="connsiteY10" fmla="*/ 324465 h 324571"/>
                <a:gd name="connsiteX11" fmla="*/ 143979 w 144009"/>
                <a:gd name="connsiteY11" fmla="*/ 251223 h 324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4009" h="324571">
                  <a:moveTo>
                    <a:pt x="102375" y="234998"/>
                  </a:moveTo>
                  <a:cubicBezTo>
                    <a:pt x="98396" y="225340"/>
                    <a:pt x="96070" y="215348"/>
                    <a:pt x="89765" y="206154"/>
                  </a:cubicBezTo>
                  <a:cubicBezTo>
                    <a:pt x="92711" y="203553"/>
                    <a:pt x="96484" y="205098"/>
                    <a:pt x="99352" y="201982"/>
                  </a:cubicBezTo>
                  <a:cubicBezTo>
                    <a:pt x="103771" y="212258"/>
                    <a:pt x="105967" y="222997"/>
                    <a:pt x="102375" y="234998"/>
                  </a:cubicBezTo>
                  <a:close/>
                  <a:moveTo>
                    <a:pt x="143979" y="251223"/>
                  </a:moveTo>
                  <a:cubicBezTo>
                    <a:pt x="136381" y="227349"/>
                    <a:pt x="124081" y="199793"/>
                    <a:pt x="114288" y="173524"/>
                  </a:cubicBezTo>
                  <a:cubicBezTo>
                    <a:pt x="105114" y="149007"/>
                    <a:pt x="100721" y="110351"/>
                    <a:pt x="79791" y="103114"/>
                  </a:cubicBezTo>
                  <a:cubicBezTo>
                    <a:pt x="92866" y="131803"/>
                    <a:pt x="105450" y="160673"/>
                    <a:pt x="113771" y="190470"/>
                  </a:cubicBezTo>
                  <a:cubicBezTo>
                    <a:pt x="85760" y="127091"/>
                    <a:pt x="63873" y="62398"/>
                    <a:pt x="31831" y="-106"/>
                  </a:cubicBezTo>
                  <a:cubicBezTo>
                    <a:pt x="21546" y="10891"/>
                    <a:pt x="11546" y="23175"/>
                    <a:pt x="-31" y="27888"/>
                  </a:cubicBezTo>
                  <a:cubicBezTo>
                    <a:pt x="38834" y="126035"/>
                    <a:pt x="71108" y="225701"/>
                    <a:pt x="107259" y="324465"/>
                  </a:cubicBezTo>
                  <a:cubicBezTo>
                    <a:pt x="119585" y="300051"/>
                    <a:pt x="132040" y="275585"/>
                    <a:pt x="143979" y="25122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59" name="Freeform 333">
              <a:extLst>
                <a:ext uri="{FF2B5EF4-FFF2-40B4-BE49-F238E27FC236}">
                  <a16:creationId xmlns:a16="http://schemas.microsoft.com/office/drawing/2014/main" id="{5D7E5486-6A0E-4399-AEC7-84BE6DE50226}"/>
                </a:ext>
              </a:extLst>
            </p:cNvPr>
            <p:cNvSpPr/>
            <p:nvPr/>
          </p:nvSpPr>
          <p:spPr>
            <a:xfrm rot="-1917689">
              <a:off x="5991541" y="2671545"/>
              <a:ext cx="16873" cy="38372"/>
            </a:xfrm>
            <a:custGeom>
              <a:avLst/>
              <a:gdLst>
                <a:gd name="connsiteX0" fmla="*/ 16845 w 16873"/>
                <a:gd name="connsiteY0" fmla="*/ 38264 h 38372"/>
                <a:gd name="connsiteX1" fmla="*/ -28 w 16873"/>
                <a:gd name="connsiteY1" fmla="*/ -109 h 38372"/>
                <a:gd name="connsiteX2" fmla="*/ 16845 w 16873"/>
                <a:gd name="connsiteY2" fmla="*/ 38264 h 38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873" h="38372">
                  <a:moveTo>
                    <a:pt x="16845" y="38264"/>
                  </a:moveTo>
                  <a:cubicBezTo>
                    <a:pt x="9610" y="27216"/>
                    <a:pt x="11445" y="3085"/>
                    <a:pt x="-28" y="-109"/>
                  </a:cubicBezTo>
                  <a:cubicBezTo>
                    <a:pt x="6096" y="11223"/>
                    <a:pt x="9248" y="34247"/>
                    <a:pt x="16845" y="3826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60" name="Freeform 334">
              <a:extLst>
                <a:ext uri="{FF2B5EF4-FFF2-40B4-BE49-F238E27FC236}">
                  <a16:creationId xmlns:a16="http://schemas.microsoft.com/office/drawing/2014/main" id="{FAD341C9-3E86-4318-8D42-71016ABC76F5}"/>
                </a:ext>
              </a:extLst>
            </p:cNvPr>
            <p:cNvSpPr/>
            <p:nvPr/>
          </p:nvSpPr>
          <p:spPr>
            <a:xfrm rot="-1917689">
              <a:off x="5200568" y="2999564"/>
              <a:ext cx="1228017" cy="1141935"/>
            </a:xfrm>
            <a:custGeom>
              <a:avLst/>
              <a:gdLst>
                <a:gd name="connsiteX0" fmla="*/ 629954 w 1228017"/>
                <a:gd name="connsiteY0" fmla="*/ 970395 h 1141935"/>
                <a:gd name="connsiteX1" fmla="*/ 870090 w 1228017"/>
                <a:gd name="connsiteY1" fmla="*/ 591870 h 1141935"/>
                <a:gd name="connsiteX2" fmla="*/ 906783 w 1228017"/>
                <a:gd name="connsiteY2" fmla="*/ 604953 h 1141935"/>
                <a:gd name="connsiteX3" fmla="*/ 629954 w 1228017"/>
                <a:gd name="connsiteY3" fmla="*/ 970395 h 1141935"/>
                <a:gd name="connsiteX4" fmla="*/ 649877 w 1228017"/>
                <a:gd name="connsiteY4" fmla="*/ 858728 h 1141935"/>
                <a:gd name="connsiteX5" fmla="*/ 633391 w 1228017"/>
                <a:gd name="connsiteY5" fmla="*/ 889761 h 1141935"/>
                <a:gd name="connsiteX6" fmla="*/ 649877 w 1228017"/>
                <a:gd name="connsiteY6" fmla="*/ 858728 h 1141935"/>
                <a:gd name="connsiteX7" fmla="*/ 725435 w 1228017"/>
                <a:gd name="connsiteY7" fmla="*/ 741292 h 1141935"/>
                <a:gd name="connsiteX8" fmla="*/ 704297 w 1228017"/>
                <a:gd name="connsiteY8" fmla="*/ 779510 h 1141935"/>
                <a:gd name="connsiteX9" fmla="*/ 725435 w 1228017"/>
                <a:gd name="connsiteY9" fmla="*/ 741292 h 1141935"/>
                <a:gd name="connsiteX10" fmla="*/ 774092 w 1228017"/>
                <a:gd name="connsiteY10" fmla="*/ 654889 h 1141935"/>
                <a:gd name="connsiteX11" fmla="*/ 834817 w 1228017"/>
                <a:gd name="connsiteY11" fmla="*/ 565911 h 1141935"/>
                <a:gd name="connsiteX12" fmla="*/ 749105 w 1228017"/>
                <a:gd name="connsiteY12" fmla="*/ 704516 h 1141935"/>
                <a:gd name="connsiteX13" fmla="*/ 774092 w 1228017"/>
                <a:gd name="connsiteY13" fmla="*/ 654889 h 1141935"/>
                <a:gd name="connsiteX14" fmla="*/ 897636 w 1228017"/>
                <a:gd name="connsiteY14" fmla="*/ 505853 h 1141935"/>
                <a:gd name="connsiteX15" fmla="*/ 945777 w 1228017"/>
                <a:gd name="connsiteY15" fmla="*/ 522799 h 1141935"/>
                <a:gd name="connsiteX16" fmla="*/ 919187 w 1228017"/>
                <a:gd name="connsiteY16" fmla="*/ 574898 h 1141935"/>
                <a:gd name="connsiteX17" fmla="*/ 873216 w 1228017"/>
                <a:gd name="connsiteY17" fmla="*/ 538560 h 1141935"/>
                <a:gd name="connsiteX18" fmla="*/ 897636 w 1228017"/>
                <a:gd name="connsiteY18" fmla="*/ 505853 h 1141935"/>
                <a:gd name="connsiteX19" fmla="*/ 904638 w 1228017"/>
                <a:gd name="connsiteY19" fmla="*/ 759088 h 1141935"/>
                <a:gd name="connsiteX20" fmla="*/ 922675 w 1228017"/>
                <a:gd name="connsiteY20" fmla="*/ 725660 h 1141935"/>
                <a:gd name="connsiteX21" fmla="*/ 904638 w 1228017"/>
                <a:gd name="connsiteY21" fmla="*/ 759088 h 1141935"/>
                <a:gd name="connsiteX22" fmla="*/ 698431 w 1228017"/>
                <a:gd name="connsiteY22" fmla="*/ 1041835 h 1141935"/>
                <a:gd name="connsiteX23" fmla="*/ 736598 w 1228017"/>
                <a:gd name="connsiteY23" fmla="*/ 1004055 h 1141935"/>
                <a:gd name="connsiteX24" fmla="*/ 698431 w 1228017"/>
                <a:gd name="connsiteY24" fmla="*/ 1041835 h 1141935"/>
                <a:gd name="connsiteX25" fmla="*/ 595405 w 1228017"/>
                <a:gd name="connsiteY25" fmla="*/ 937997 h 1141935"/>
                <a:gd name="connsiteX26" fmla="*/ 605535 w 1228017"/>
                <a:gd name="connsiteY26" fmla="*/ 916828 h 1141935"/>
                <a:gd name="connsiteX27" fmla="*/ 595405 w 1228017"/>
                <a:gd name="connsiteY27" fmla="*/ 937997 h 1141935"/>
                <a:gd name="connsiteX28" fmla="*/ 538272 w 1228017"/>
                <a:gd name="connsiteY28" fmla="*/ 638870 h 1141935"/>
                <a:gd name="connsiteX29" fmla="*/ 554706 w 1228017"/>
                <a:gd name="connsiteY29" fmla="*/ 607966 h 1141935"/>
                <a:gd name="connsiteX30" fmla="*/ 538272 w 1228017"/>
                <a:gd name="connsiteY30" fmla="*/ 638870 h 1141935"/>
                <a:gd name="connsiteX31" fmla="*/ 366019 w 1228017"/>
                <a:gd name="connsiteY31" fmla="*/ 1057390 h 1141935"/>
                <a:gd name="connsiteX32" fmla="*/ 388371 w 1228017"/>
                <a:gd name="connsiteY32" fmla="*/ 995659 h 1141935"/>
                <a:gd name="connsiteX33" fmla="*/ 366019 w 1228017"/>
                <a:gd name="connsiteY33" fmla="*/ 1057390 h 1141935"/>
                <a:gd name="connsiteX34" fmla="*/ 545688 w 1228017"/>
                <a:gd name="connsiteY34" fmla="*/ 422541 h 1141935"/>
                <a:gd name="connsiteX35" fmla="*/ 532458 w 1228017"/>
                <a:gd name="connsiteY35" fmla="*/ 448578 h 1141935"/>
                <a:gd name="connsiteX36" fmla="*/ 545688 w 1228017"/>
                <a:gd name="connsiteY36" fmla="*/ 422541 h 1141935"/>
                <a:gd name="connsiteX37" fmla="*/ 667965 w 1228017"/>
                <a:gd name="connsiteY37" fmla="*/ 286459 h 1141935"/>
                <a:gd name="connsiteX38" fmla="*/ 671480 w 1228017"/>
                <a:gd name="connsiteY38" fmla="*/ 302530 h 1141935"/>
                <a:gd name="connsiteX39" fmla="*/ 649050 w 1228017"/>
                <a:gd name="connsiteY39" fmla="*/ 315844 h 1141935"/>
                <a:gd name="connsiteX40" fmla="*/ 667965 w 1228017"/>
                <a:gd name="connsiteY40" fmla="*/ 286459 h 1141935"/>
                <a:gd name="connsiteX41" fmla="*/ 798486 w 1228017"/>
                <a:gd name="connsiteY41" fmla="*/ 977992 h 1141935"/>
                <a:gd name="connsiteX42" fmla="*/ 986449 w 1228017"/>
                <a:gd name="connsiteY42" fmla="*/ 718036 h 1141935"/>
                <a:gd name="connsiteX43" fmla="*/ 943890 w 1228017"/>
                <a:gd name="connsiteY43" fmla="*/ 601064 h 1141935"/>
                <a:gd name="connsiteX44" fmla="*/ 1008827 w 1228017"/>
                <a:gd name="connsiteY44" fmla="*/ 473224 h 1141935"/>
                <a:gd name="connsiteX45" fmla="*/ 1035495 w 1228017"/>
                <a:gd name="connsiteY45" fmla="*/ 469567 h 1141935"/>
                <a:gd name="connsiteX46" fmla="*/ 1228006 w 1228017"/>
                <a:gd name="connsiteY46" fmla="*/ 143476 h 1141935"/>
                <a:gd name="connsiteX47" fmla="*/ 1181700 w 1228017"/>
                <a:gd name="connsiteY47" fmla="*/ -100 h 1141935"/>
                <a:gd name="connsiteX48" fmla="*/ 1067950 w 1228017"/>
                <a:gd name="connsiteY48" fmla="*/ 203585 h 1141935"/>
                <a:gd name="connsiteX49" fmla="*/ 1105419 w 1228017"/>
                <a:gd name="connsiteY49" fmla="*/ 307011 h 1141935"/>
                <a:gd name="connsiteX50" fmla="*/ 1064126 w 1228017"/>
                <a:gd name="connsiteY50" fmla="*/ 214916 h 1141935"/>
                <a:gd name="connsiteX51" fmla="*/ 1027200 w 1228017"/>
                <a:gd name="connsiteY51" fmla="*/ 277703 h 1141935"/>
                <a:gd name="connsiteX52" fmla="*/ 1066219 w 1228017"/>
                <a:gd name="connsiteY52" fmla="*/ 378683 h 1141935"/>
                <a:gd name="connsiteX53" fmla="*/ 1020921 w 1228017"/>
                <a:gd name="connsiteY53" fmla="*/ 287490 h 1141935"/>
                <a:gd name="connsiteX54" fmla="*/ 1018957 w 1228017"/>
                <a:gd name="connsiteY54" fmla="*/ 317364 h 1141935"/>
                <a:gd name="connsiteX55" fmla="*/ 1008336 w 1228017"/>
                <a:gd name="connsiteY55" fmla="*/ 307088 h 1141935"/>
                <a:gd name="connsiteX56" fmla="*/ 1038751 w 1228017"/>
                <a:gd name="connsiteY56" fmla="*/ 426739 h 1141935"/>
                <a:gd name="connsiteX57" fmla="*/ 992548 w 1228017"/>
                <a:gd name="connsiteY57" fmla="*/ 331580 h 1141935"/>
                <a:gd name="connsiteX58" fmla="*/ 928799 w 1228017"/>
                <a:gd name="connsiteY58" fmla="*/ 435933 h 1141935"/>
                <a:gd name="connsiteX59" fmla="*/ 930918 w 1228017"/>
                <a:gd name="connsiteY59" fmla="*/ 464931 h 1141935"/>
                <a:gd name="connsiteX60" fmla="*/ 912029 w 1228017"/>
                <a:gd name="connsiteY60" fmla="*/ 445925 h 1141935"/>
                <a:gd name="connsiteX61" fmla="*/ 847092 w 1228017"/>
                <a:gd name="connsiteY61" fmla="*/ 525349 h 1141935"/>
                <a:gd name="connsiteX62" fmla="*/ 800682 w 1228017"/>
                <a:gd name="connsiteY62" fmla="*/ 554399 h 1141935"/>
                <a:gd name="connsiteX63" fmla="*/ 549978 w 1228017"/>
                <a:gd name="connsiteY63" fmla="*/ 933207 h 1141935"/>
                <a:gd name="connsiteX64" fmla="*/ 542665 w 1228017"/>
                <a:gd name="connsiteY64" fmla="*/ 928468 h 1141935"/>
                <a:gd name="connsiteX65" fmla="*/ 831122 w 1228017"/>
                <a:gd name="connsiteY65" fmla="*/ 490968 h 1141935"/>
                <a:gd name="connsiteX66" fmla="*/ 729543 w 1228017"/>
                <a:gd name="connsiteY66" fmla="*/ 287850 h 1141935"/>
                <a:gd name="connsiteX67" fmla="*/ 378448 w 1228017"/>
                <a:gd name="connsiteY67" fmla="*/ 844203 h 1141935"/>
                <a:gd name="connsiteX68" fmla="*/ 299299 w 1228017"/>
                <a:gd name="connsiteY68" fmla="*/ 810903 h 1141935"/>
                <a:gd name="connsiteX69" fmla="*/ 709698 w 1228017"/>
                <a:gd name="connsiteY69" fmla="*/ 264801 h 1141935"/>
                <a:gd name="connsiteX70" fmla="*/ 610496 w 1228017"/>
                <a:gd name="connsiteY70" fmla="*/ 149554 h 1141935"/>
                <a:gd name="connsiteX71" fmla="*/ 128519 w 1228017"/>
                <a:gd name="connsiteY71" fmla="*/ 763929 h 1141935"/>
                <a:gd name="connsiteX72" fmla="*/ -11 w 1228017"/>
                <a:gd name="connsiteY72" fmla="*/ 775081 h 1141935"/>
                <a:gd name="connsiteX73" fmla="*/ 121491 w 1228017"/>
                <a:gd name="connsiteY73" fmla="*/ 780231 h 1141935"/>
                <a:gd name="connsiteX74" fmla="*/ 112421 w 1228017"/>
                <a:gd name="connsiteY74" fmla="*/ 815823 h 1141935"/>
                <a:gd name="connsiteX75" fmla="*/ 29989 w 1228017"/>
                <a:gd name="connsiteY75" fmla="*/ 960068 h 1141935"/>
                <a:gd name="connsiteX76" fmla="*/ 77174 w 1228017"/>
                <a:gd name="connsiteY76" fmla="*/ 972970 h 1141935"/>
                <a:gd name="connsiteX77" fmla="*/ 209736 w 1228017"/>
                <a:gd name="connsiteY77" fmla="*/ 874618 h 1141935"/>
                <a:gd name="connsiteX78" fmla="*/ 229400 w 1228017"/>
                <a:gd name="connsiteY78" fmla="*/ 887211 h 1141935"/>
                <a:gd name="connsiteX79" fmla="*/ 288265 w 1228017"/>
                <a:gd name="connsiteY79" fmla="*/ 828055 h 1141935"/>
                <a:gd name="connsiteX80" fmla="*/ 372996 w 1228017"/>
                <a:gd name="connsiteY80" fmla="*/ 858032 h 1141935"/>
                <a:gd name="connsiteX81" fmla="*/ 329455 w 1228017"/>
                <a:gd name="connsiteY81" fmla="*/ 958008 h 1141935"/>
                <a:gd name="connsiteX82" fmla="*/ 347517 w 1228017"/>
                <a:gd name="connsiteY82" fmla="*/ 973022 h 1141935"/>
                <a:gd name="connsiteX83" fmla="*/ 317594 w 1228017"/>
                <a:gd name="connsiteY83" fmla="*/ 1067898 h 1141935"/>
                <a:gd name="connsiteX84" fmla="*/ 97071 w 1228017"/>
                <a:gd name="connsiteY84" fmla="*/ 1044385 h 1141935"/>
                <a:gd name="connsiteX85" fmla="*/ 270022 w 1228017"/>
                <a:gd name="connsiteY85" fmla="*/ 1071992 h 1141935"/>
                <a:gd name="connsiteX86" fmla="*/ 319791 w 1228017"/>
                <a:gd name="connsiteY86" fmla="*/ 1096948 h 1141935"/>
                <a:gd name="connsiteX87" fmla="*/ 240719 w 1228017"/>
                <a:gd name="connsiteY87" fmla="*/ 1112091 h 1141935"/>
                <a:gd name="connsiteX88" fmla="*/ 335993 w 1228017"/>
                <a:gd name="connsiteY88" fmla="*/ 1141836 h 1141935"/>
                <a:gd name="connsiteX89" fmla="*/ 454885 w 1228017"/>
                <a:gd name="connsiteY89" fmla="*/ 1134908 h 1141935"/>
                <a:gd name="connsiteX90" fmla="*/ 427132 w 1228017"/>
                <a:gd name="connsiteY90" fmla="*/ 1124092 h 1141935"/>
                <a:gd name="connsiteX91" fmla="*/ 567032 w 1228017"/>
                <a:gd name="connsiteY91" fmla="*/ 1116752 h 1141935"/>
                <a:gd name="connsiteX92" fmla="*/ 408682 w 1228017"/>
                <a:gd name="connsiteY92" fmla="*/ 1088140 h 1141935"/>
                <a:gd name="connsiteX93" fmla="*/ 437520 w 1228017"/>
                <a:gd name="connsiteY93" fmla="*/ 1027078 h 1141935"/>
                <a:gd name="connsiteX94" fmla="*/ 456978 w 1228017"/>
                <a:gd name="connsiteY94" fmla="*/ 1029190 h 1141935"/>
                <a:gd name="connsiteX95" fmla="*/ 537910 w 1228017"/>
                <a:gd name="connsiteY95" fmla="*/ 935885 h 1141935"/>
                <a:gd name="connsiteX96" fmla="*/ 577730 w 1228017"/>
                <a:gd name="connsiteY96" fmla="*/ 992363 h 1141935"/>
                <a:gd name="connsiteX97" fmla="*/ 621659 w 1228017"/>
                <a:gd name="connsiteY97" fmla="*/ 1048042 h 1141935"/>
                <a:gd name="connsiteX98" fmla="*/ 798486 w 1228017"/>
                <a:gd name="connsiteY98" fmla="*/ 977992 h 114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228017" h="1141935">
                  <a:moveTo>
                    <a:pt x="629954" y="970395"/>
                  </a:moveTo>
                  <a:cubicBezTo>
                    <a:pt x="714504" y="843559"/>
                    <a:pt x="790630" y="711057"/>
                    <a:pt x="870090" y="591870"/>
                  </a:cubicBezTo>
                  <a:cubicBezTo>
                    <a:pt x="877919" y="576238"/>
                    <a:pt x="894793" y="601682"/>
                    <a:pt x="906783" y="604953"/>
                  </a:cubicBezTo>
                  <a:cubicBezTo>
                    <a:pt x="810605" y="708945"/>
                    <a:pt x="734530" y="904646"/>
                    <a:pt x="629954" y="970395"/>
                  </a:cubicBezTo>
                  <a:close/>
                  <a:moveTo>
                    <a:pt x="649877" y="858728"/>
                  </a:moveTo>
                  <a:cubicBezTo>
                    <a:pt x="657293" y="857955"/>
                    <a:pt x="637499" y="881030"/>
                    <a:pt x="633391" y="889761"/>
                  </a:cubicBezTo>
                  <a:cubicBezTo>
                    <a:pt x="625923" y="890534"/>
                    <a:pt x="645743" y="867484"/>
                    <a:pt x="649877" y="858728"/>
                  </a:cubicBezTo>
                  <a:close/>
                  <a:moveTo>
                    <a:pt x="725435" y="741292"/>
                  </a:moveTo>
                  <a:cubicBezTo>
                    <a:pt x="731766" y="742734"/>
                    <a:pt x="709672" y="768513"/>
                    <a:pt x="704297" y="779510"/>
                  </a:cubicBezTo>
                  <a:cubicBezTo>
                    <a:pt x="697966" y="777991"/>
                    <a:pt x="720060" y="752314"/>
                    <a:pt x="725435" y="741292"/>
                  </a:cubicBezTo>
                  <a:close/>
                  <a:moveTo>
                    <a:pt x="774092" y="654889"/>
                  </a:moveTo>
                  <a:cubicBezTo>
                    <a:pt x="789364" y="628620"/>
                    <a:pt x="814352" y="591201"/>
                    <a:pt x="834817" y="565911"/>
                  </a:cubicBezTo>
                  <a:cubicBezTo>
                    <a:pt x="817479" y="593492"/>
                    <a:pt x="767038" y="679381"/>
                    <a:pt x="749105" y="704516"/>
                  </a:cubicBezTo>
                  <a:cubicBezTo>
                    <a:pt x="714814" y="752572"/>
                    <a:pt x="767296" y="666478"/>
                    <a:pt x="774092" y="654889"/>
                  </a:cubicBezTo>
                  <a:close/>
                  <a:moveTo>
                    <a:pt x="897636" y="505853"/>
                  </a:moveTo>
                  <a:cubicBezTo>
                    <a:pt x="915130" y="517829"/>
                    <a:pt x="931952" y="527306"/>
                    <a:pt x="945777" y="522799"/>
                  </a:cubicBezTo>
                  <a:cubicBezTo>
                    <a:pt x="951332" y="536964"/>
                    <a:pt x="926525" y="557824"/>
                    <a:pt x="919187" y="574898"/>
                  </a:cubicBezTo>
                  <a:cubicBezTo>
                    <a:pt x="900995" y="563387"/>
                    <a:pt x="887765" y="550793"/>
                    <a:pt x="873216" y="538560"/>
                  </a:cubicBezTo>
                  <a:cubicBezTo>
                    <a:pt x="880659" y="524267"/>
                    <a:pt x="889470" y="516387"/>
                    <a:pt x="897636" y="505853"/>
                  </a:cubicBezTo>
                  <a:close/>
                  <a:moveTo>
                    <a:pt x="904638" y="759088"/>
                  </a:moveTo>
                  <a:cubicBezTo>
                    <a:pt x="903527" y="748786"/>
                    <a:pt x="912804" y="732252"/>
                    <a:pt x="922675" y="725660"/>
                  </a:cubicBezTo>
                  <a:cubicBezTo>
                    <a:pt x="924587" y="735060"/>
                    <a:pt x="909367" y="748168"/>
                    <a:pt x="904638" y="759088"/>
                  </a:cubicBezTo>
                  <a:close/>
                  <a:moveTo>
                    <a:pt x="698431" y="1041835"/>
                  </a:moveTo>
                  <a:cubicBezTo>
                    <a:pt x="703083" y="1030555"/>
                    <a:pt x="725822" y="1019069"/>
                    <a:pt x="736598" y="1004055"/>
                  </a:cubicBezTo>
                  <a:cubicBezTo>
                    <a:pt x="733962" y="1024374"/>
                    <a:pt x="710628" y="1033182"/>
                    <a:pt x="698431" y="1041835"/>
                  </a:cubicBezTo>
                  <a:close/>
                  <a:moveTo>
                    <a:pt x="595405" y="937997"/>
                  </a:moveTo>
                  <a:cubicBezTo>
                    <a:pt x="586826" y="941809"/>
                    <a:pt x="602770" y="922468"/>
                    <a:pt x="605535" y="916828"/>
                  </a:cubicBezTo>
                  <a:cubicBezTo>
                    <a:pt x="614062" y="913068"/>
                    <a:pt x="598093" y="932306"/>
                    <a:pt x="595405" y="937997"/>
                  </a:cubicBezTo>
                  <a:close/>
                  <a:moveTo>
                    <a:pt x="538272" y="638870"/>
                  </a:moveTo>
                  <a:cubicBezTo>
                    <a:pt x="535791" y="630294"/>
                    <a:pt x="550469" y="617959"/>
                    <a:pt x="554706" y="607966"/>
                  </a:cubicBezTo>
                  <a:cubicBezTo>
                    <a:pt x="557885" y="607425"/>
                    <a:pt x="546980" y="636501"/>
                    <a:pt x="538272" y="638870"/>
                  </a:cubicBezTo>
                  <a:close/>
                  <a:moveTo>
                    <a:pt x="366019" y="1057390"/>
                  </a:moveTo>
                  <a:cubicBezTo>
                    <a:pt x="364882" y="1038668"/>
                    <a:pt x="377286" y="1017086"/>
                    <a:pt x="388371" y="995659"/>
                  </a:cubicBezTo>
                  <a:cubicBezTo>
                    <a:pt x="385865" y="1015257"/>
                    <a:pt x="378423" y="1035757"/>
                    <a:pt x="366019" y="1057390"/>
                  </a:cubicBezTo>
                  <a:close/>
                  <a:moveTo>
                    <a:pt x="545688" y="422541"/>
                  </a:moveTo>
                  <a:cubicBezTo>
                    <a:pt x="549228" y="429546"/>
                    <a:pt x="535714" y="440182"/>
                    <a:pt x="532458" y="448578"/>
                  </a:cubicBezTo>
                  <a:cubicBezTo>
                    <a:pt x="521941" y="440105"/>
                    <a:pt x="542355" y="429546"/>
                    <a:pt x="545688" y="422541"/>
                  </a:cubicBezTo>
                  <a:close/>
                  <a:moveTo>
                    <a:pt x="667965" y="286459"/>
                  </a:moveTo>
                  <a:cubicBezTo>
                    <a:pt x="673237" y="290940"/>
                    <a:pt x="668637" y="297585"/>
                    <a:pt x="671480" y="302530"/>
                  </a:cubicBezTo>
                  <a:cubicBezTo>
                    <a:pt x="664968" y="311569"/>
                    <a:pt x="655149" y="305208"/>
                    <a:pt x="649050" y="315844"/>
                  </a:cubicBezTo>
                  <a:cubicBezTo>
                    <a:pt x="646466" y="303405"/>
                    <a:pt x="663392" y="298306"/>
                    <a:pt x="667965" y="286459"/>
                  </a:cubicBezTo>
                  <a:close/>
                  <a:moveTo>
                    <a:pt x="798486" y="977992"/>
                  </a:moveTo>
                  <a:cubicBezTo>
                    <a:pt x="849624" y="910441"/>
                    <a:pt x="950867" y="792232"/>
                    <a:pt x="986449" y="718036"/>
                  </a:cubicBezTo>
                  <a:cubicBezTo>
                    <a:pt x="1010094" y="668719"/>
                    <a:pt x="968878" y="634106"/>
                    <a:pt x="943890" y="601064"/>
                  </a:cubicBezTo>
                  <a:cubicBezTo>
                    <a:pt x="974485" y="556923"/>
                    <a:pt x="976217" y="511133"/>
                    <a:pt x="1008827" y="473224"/>
                  </a:cubicBezTo>
                  <a:cubicBezTo>
                    <a:pt x="1016967" y="468434"/>
                    <a:pt x="1028750" y="480589"/>
                    <a:pt x="1035495" y="469567"/>
                  </a:cubicBezTo>
                  <a:cubicBezTo>
                    <a:pt x="1115419" y="365858"/>
                    <a:pt x="1156325" y="252439"/>
                    <a:pt x="1228006" y="143476"/>
                  </a:cubicBezTo>
                  <a:cubicBezTo>
                    <a:pt x="1214208" y="95266"/>
                    <a:pt x="1201804" y="46720"/>
                    <a:pt x="1181700" y="-100"/>
                  </a:cubicBezTo>
                  <a:cubicBezTo>
                    <a:pt x="1143766" y="67761"/>
                    <a:pt x="1105626" y="135724"/>
                    <a:pt x="1067950" y="203585"/>
                  </a:cubicBezTo>
                  <a:cubicBezTo>
                    <a:pt x="1080018" y="238172"/>
                    <a:pt x="1101207" y="270698"/>
                    <a:pt x="1105419" y="307011"/>
                  </a:cubicBezTo>
                  <a:cubicBezTo>
                    <a:pt x="1087434" y="277266"/>
                    <a:pt x="1081930" y="244713"/>
                    <a:pt x="1064126" y="214916"/>
                  </a:cubicBezTo>
                  <a:cubicBezTo>
                    <a:pt x="1049268" y="236343"/>
                    <a:pt x="1043893" y="255813"/>
                    <a:pt x="1027200" y="277703"/>
                  </a:cubicBezTo>
                  <a:cubicBezTo>
                    <a:pt x="1039526" y="311492"/>
                    <a:pt x="1069682" y="341392"/>
                    <a:pt x="1066219" y="378683"/>
                  </a:cubicBezTo>
                  <a:cubicBezTo>
                    <a:pt x="1049965" y="348525"/>
                    <a:pt x="1040895" y="316823"/>
                    <a:pt x="1020921" y="287490"/>
                  </a:cubicBezTo>
                  <a:cubicBezTo>
                    <a:pt x="1003039" y="299851"/>
                    <a:pt x="1028311" y="313835"/>
                    <a:pt x="1018957" y="317364"/>
                  </a:cubicBezTo>
                  <a:cubicBezTo>
                    <a:pt x="1018052" y="314067"/>
                    <a:pt x="1013091" y="296426"/>
                    <a:pt x="1008336" y="307088"/>
                  </a:cubicBezTo>
                  <a:cubicBezTo>
                    <a:pt x="993013" y="352517"/>
                    <a:pt x="1048182" y="382623"/>
                    <a:pt x="1038751" y="426739"/>
                  </a:cubicBezTo>
                  <a:cubicBezTo>
                    <a:pt x="1019319" y="395912"/>
                    <a:pt x="1013324" y="362123"/>
                    <a:pt x="992548" y="331580"/>
                  </a:cubicBezTo>
                  <a:cubicBezTo>
                    <a:pt x="967793" y="367119"/>
                    <a:pt x="954511" y="400213"/>
                    <a:pt x="928799" y="435933"/>
                  </a:cubicBezTo>
                  <a:cubicBezTo>
                    <a:pt x="924381" y="446260"/>
                    <a:pt x="943218" y="459677"/>
                    <a:pt x="930918" y="464931"/>
                  </a:cubicBezTo>
                  <a:cubicBezTo>
                    <a:pt x="923476" y="458956"/>
                    <a:pt x="926551" y="443813"/>
                    <a:pt x="912029" y="445925"/>
                  </a:cubicBezTo>
                  <a:cubicBezTo>
                    <a:pt x="887842" y="460965"/>
                    <a:pt x="867273" y="492281"/>
                    <a:pt x="847092" y="525349"/>
                  </a:cubicBezTo>
                  <a:cubicBezTo>
                    <a:pt x="828461" y="530165"/>
                    <a:pt x="813654" y="538869"/>
                    <a:pt x="800682" y="554399"/>
                  </a:cubicBezTo>
                  <a:cubicBezTo>
                    <a:pt x="709930" y="661997"/>
                    <a:pt x="651557" y="841885"/>
                    <a:pt x="549978" y="933207"/>
                  </a:cubicBezTo>
                  <a:cubicBezTo>
                    <a:pt x="547549" y="931636"/>
                    <a:pt x="545068" y="930039"/>
                    <a:pt x="542665" y="928468"/>
                  </a:cubicBezTo>
                  <a:cubicBezTo>
                    <a:pt x="628610" y="774797"/>
                    <a:pt x="738355" y="646184"/>
                    <a:pt x="831122" y="490968"/>
                  </a:cubicBezTo>
                  <a:cubicBezTo>
                    <a:pt x="795902" y="423545"/>
                    <a:pt x="765487" y="355067"/>
                    <a:pt x="729543" y="287850"/>
                  </a:cubicBezTo>
                  <a:cubicBezTo>
                    <a:pt x="609773" y="478503"/>
                    <a:pt x="482379" y="657954"/>
                    <a:pt x="378448" y="844203"/>
                  </a:cubicBezTo>
                  <a:cubicBezTo>
                    <a:pt x="351523" y="830631"/>
                    <a:pt x="326561" y="826201"/>
                    <a:pt x="299299" y="810903"/>
                  </a:cubicBezTo>
                  <a:cubicBezTo>
                    <a:pt x="440672" y="649738"/>
                    <a:pt x="568221" y="425657"/>
                    <a:pt x="709698" y="264801"/>
                  </a:cubicBezTo>
                  <a:cubicBezTo>
                    <a:pt x="721559" y="216564"/>
                    <a:pt x="648947" y="186768"/>
                    <a:pt x="610496" y="149554"/>
                  </a:cubicBezTo>
                  <a:cubicBezTo>
                    <a:pt x="449251" y="351616"/>
                    <a:pt x="291857" y="571602"/>
                    <a:pt x="128519" y="763929"/>
                  </a:cubicBezTo>
                  <a:cubicBezTo>
                    <a:pt x="85882" y="762229"/>
                    <a:pt x="26785" y="736888"/>
                    <a:pt x="-11" y="775081"/>
                  </a:cubicBezTo>
                  <a:cubicBezTo>
                    <a:pt x="39137" y="770677"/>
                    <a:pt x="79784" y="772994"/>
                    <a:pt x="121491" y="780231"/>
                  </a:cubicBezTo>
                  <a:cubicBezTo>
                    <a:pt x="106891" y="794550"/>
                    <a:pt x="114643" y="804105"/>
                    <a:pt x="112421" y="815823"/>
                  </a:cubicBezTo>
                  <a:cubicBezTo>
                    <a:pt x="79500" y="858702"/>
                    <a:pt x="35648" y="921927"/>
                    <a:pt x="29989" y="960068"/>
                  </a:cubicBezTo>
                  <a:cubicBezTo>
                    <a:pt x="51670" y="970858"/>
                    <a:pt x="58853" y="964832"/>
                    <a:pt x="77174" y="972970"/>
                  </a:cubicBezTo>
                  <a:cubicBezTo>
                    <a:pt x="122679" y="946109"/>
                    <a:pt x="169890" y="926923"/>
                    <a:pt x="209736" y="874618"/>
                  </a:cubicBezTo>
                  <a:cubicBezTo>
                    <a:pt x="216299" y="878790"/>
                    <a:pt x="222863" y="883013"/>
                    <a:pt x="229400" y="887211"/>
                  </a:cubicBezTo>
                  <a:cubicBezTo>
                    <a:pt x="249246" y="868540"/>
                    <a:pt x="268549" y="847113"/>
                    <a:pt x="288265" y="828055"/>
                  </a:cubicBezTo>
                  <a:cubicBezTo>
                    <a:pt x="316354" y="837198"/>
                    <a:pt x="343745" y="843533"/>
                    <a:pt x="372996" y="858032"/>
                  </a:cubicBezTo>
                  <a:cubicBezTo>
                    <a:pt x="351316" y="892877"/>
                    <a:pt x="341290" y="925326"/>
                    <a:pt x="329455" y="958008"/>
                  </a:cubicBezTo>
                  <a:cubicBezTo>
                    <a:pt x="334390" y="963287"/>
                    <a:pt x="349249" y="966403"/>
                    <a:pt x="347517" y="973022"/>
                  </a:cubicBezTo>
                  <a:cubicBezTo>
                    <a:pt x="335889" y="1005034"/>
                    <a:pt x="329713" y="1035835"/>
                    <a:pt x="317594" y="1067898"/>
                  </a:cubicBezTo>
                  <a:cubicBezTo>
                    <a:pt x="240538" y="1043664"/>
                    <a:pt x="165988" y="1031431"/>
                    <a:pt x="97071" y="1044385"/>
                  </a:cubicBezTo>
                  <a:cubicBezTo>
                    <a:pt x="152060" y="1057313"/>
                    <a:pt x="212888" y="1059116"/>
                    <a:pt x="270022" y="1071992"/>
                  </a:cubicBezTo>
                  <a:cubicBezTo>
                    <a:pt x="286405" y="1075727"/>
                    <a:pt x="315811" y="1075006"/>
                    <a:pt x="319791" y="1096948"/>
                  </a:cubicBezTo>
                  <a:cubicBezTo>
                    <a:pt x="294777" y="1101712"/>
                    <a:pt x="255732" y="1093935"/>
                    <a:pt x="240719" y="1112091"/>
                  </a:cubicBezTo>
                  <a:cubicBezTo>
                    <a:pt x="273019" y="1121079"/>
                    <a:pt x="311082" y="1109850"/>
                    <a:pt x="335993" y="1141836"/>
                  </a:cubicBezTo>
                  <a:cubicBezTo>
                    <a:pt x="368862" y="1115413"/>
                    <a:pt x="425995" y="1148043"/>
                    <a:pt x="454885" y="1134908"/>
                  </a:cubicBezTo>
                  <a:cubicBezTo>
                    <a:pt x="447468" y="1136840"/>
                    <a:pt x="425065" y="1138952"/>
                    <a:pt x="427132" y="1124092"/>
                  </a:cubicBezTo>
                  <a:cubicBezTo>
                    <a:pt x="472870" y="1117576"/>
                    <a:pt x="521036" y="1122109"/>
                    <a:pt x="567032" y="1116752"/>
                  </a:cubicBezTo>
                  <a:cubicBezTo>
                    <a:pt x="531993" y="1111421"/>
                    <a:pt x="462120" y="1113147"/>
                    <a:pt x="408682" y="1088140"/>
                  </a:cubicBezTo>
                  <a:cubicBezTo>
                    <a:pt x="423178" y="1066739"/>
                    <a:pt x="433101" y="1046316"/>
                    <a:pt x="437520" y="1027078"/>
                  </a:cubicBezTo>
                  <a:cubicBezTo>
                    <a:pt x="442869" y="1022623"/>
                    <a:pt x="453024" y="1040187"/>
                    <a:pt x="456978" y="1029190"/>
                  </a:cubicBezTo>
                  <a:cubicBezTo>
                    <a:pt x="485687" y="1006038"/>
                    <a:pt x="508969" y="958008"/>
                    <a:pt x="537910" y="935885"/>
                  </a:cubicBezTo>
                  <a:cubicBezTo>
                    <a:pt x="566386" y="947758"/>
                    <a:pt x="568454" y="976267"/>
                    <a:pt x="577730" y="992363"/>
                  </a:cubicBezTo>
                  <a:cubicBezTo>
                    <a:pt x="589049" y="1011910"/>
                    <a:pt x="602511" y="1032332"/>
                    <a:pt x="621659" y="1048042"/>
                  </a:cubicBezTo>
                  <a:cubicBezTo>
                    <a:pt x="706571" y="1117550"/>
                    <a:pt x="746650" y="1046316"/>
                    <a:pt x="798486" y="97799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61" name="Freeform 335">
              <a:extLst>
                <a:ext uri="{FF2B5EF4-FFF2-40B4-BE49-F238E27FC236}">
                  <a16:creationId xmlns:a16="http://schemas.microsoft.com/office/drawing/2014/main" id="{343EEEC6-E001-41AC-8FB2-A946AAA7CDDE}"/>
                </a:ext>
              </a:extLst>
            </p:cNvPr>
            <p:cNvSpPr/>
            <p:nvPr/>
          </p:nvSpPr>
          <p:spPr>
            <a:xfrm rot="-1917689">
              <a:off x="5495934" y="2325758"/>
              <a:ext cx="395075" cy="751126"/>
            </a:xfrm>
            <a:custGeom>
              <a:avLst/>
              <a:gdLst>
                <a:gd name="connsiteX0" fmla="*/ 316309 w 395075"/>
                <a:gd name="connsiteY0" fmla="*/ 600109 h 751126"/>
                <a:gd name="connsiteX1" fmla="*/ 296722 w 395075"/>
                <a:gd name="connsiteY1" fmla="*/ 635983 h 751126"/>
                <a:gd name="connsiteX2" fmla="*/ 288350 w 395075"/>
                <a:gd name="connsiteY2" fmla="*/ 616797 h 751126"/>
                <a:gd name="connsiteX3" fmla="*/ 316309 w 395075"/>
                <a:gd name="connsiteY3" fmla="*/ 600109 h 751126"/>
                <a:gd name="connsiteX4" fmla="*/ 395045 w 395075"/>
                <a:gd name="connsiteY4" fmla="*/ 564054 h 751126"/>
                <a:gd name="connsiteX5" fmla="*/ 277032 w 395075"/>
                <a:gd name="connsiteY5" fmla="*/ 257175 h 751126"/>
                <a:gd name="connsiteX6" fmla="*/ 234317 w 395075"/>
                <a:gd name="connsiteY6" fmla="*/ 129618 h 751126"/>
                <a:gd name="connsiteX7" fmla="*/ 182585 w 395075"/>
                <a:gd name="connsiteY7" fmla="*/ -102 h 751126"/>
                <a:gd name="connsiteX8" fmla="*/ -30 w 395075"/>
                <a:gd name="connsiteY8" fmla="*/ 197530 h 751126"/>
                <a:gd name="connsiteX9" fmla="*/ 56871 w 395075"/>
                <a:gd name="connsiteY9" fmla="*/ 303016 h 751126"/>
                <a:gd name="connsiteX10" fmla="*/ 77646 w 395075"/>
                <a:gd name="connsiteY10" fmla="*/ 330135 h 751126"/>
                <a:gd name="connsiteX11" fmla="*/ 157623 w 395075"/>
                <a:gd name="connsiteY11" fmla="*/ 232709 h 751126"/>
                <a:gd name="connsiteX12" fmla="*/ 88680 w 395075"/>
                <a:gd name="connsiteY12" fmla="*/ 361348 h 751126"/>
                <a:gd name="connsiteX13" fmla="*/ 271347 w 395075"/>
                <a:gd name="connsiteY13" fmla="*/ 751024 h 751126"/>
                <a:gd name="connsiteX14" fmla="*/ 395045 w 395075"/>
                <a:gd name="connsiteY14" fmla="*/ 564054 h 751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5075" h="751126">
                  <a:moveTo>
                    <a:pt x="316309" y="600109"/>
                  </a:moveTo>
                  <a:cubicBezTo>
                    <a:pt x="317756" y="610384"/>
                    <a:pt x="301994" y="624342"/>
                    <a:pt x="296722" y="635983"/>
                  </a:cubicBezTo>
                  <a:cubicBezTo>
                    <a:pt x="293492" y="629699"/>
                    <a:pt x="291554" y="623081"/>
                    <a:pt x="288350" y="616797"/>
                  </a:cubicBezTo>
                  <a:cubicBezTo>
                    <a:pt x="296774" y="607294"/>
                    <a:pt x="307420" y="607783"/>
                    <a:pt x="316309" y="600109"/>
                  </a:cubicBezTo>
                  <a:close/>
                  <a:moveTo>
                    <a:pt x="395045" y="564054"/>
                  </a:moveTo>
                  <a:cubicBezTo>
                    <a:pt x="350470" y="462894"/>
                    <a:pt x="333829" y="355656"/>
                    <a:pt x="277032" y="257175"/>
                  </a:cubicBezTo>
                  <a:cubicBezTo>
                    <a:pt x="274319" y="212004"/>
                    <a:pt x="250054" y="172008"/>
                    <a:pt x="234317" y="129618"/>
                  </a:cubicBezTo>
                  <a:cubicBezTo>
                    <a:pt x="218296" y="86713"/>
                    <a:pt x="202559" y="38322"/>
                    <a:pt x="182585" y="-102"/>
                  </a:cubicBezTo>
                  <a:cubicBezTo>
                    <a:pt x="114495" y="32888"/>
                    <a:pt x="57026" y="114295"/>
                    <a:pt x="-30" y="197530"/>
                  </a:cubicBezTo>
                  <a:cubicBezTo>
                    <a:pt x="24467" y="228280"/>
                    <a:pt x="40669" y="270953"/>
                    <a:pt x="56871" y="303016"/>
                  </a:cubicBezTo>
                  <a:cubicBezTo>
                    <a:pt x="62375" y="313807"/>
                    <a:pt x="69016" y="328100"/>
                    <a:pt x="77646" y="330135"/>
                  </a:cubicBezTo>
                  <a:cubicBezTo>
                    <a:pt x="103900" y="295908"/>
                    <a:pt x="127441" y="249346"/>
                    <a:pt x="157623" y="232709"/>
                  </a:cubicBezTo>
                  <a:cubicBezTo>
                    <a:pt x="159380" y="270206"/>
                    <a:pt x="111368" y="318520"/>
                    <a:pt x="88680" y="361348"/>
                  </a:cubicBezTo>
                  <a:cubicBezTo>
                    <a:pt x="152868" y="490450"/>
                    <a:pt x="216022" y="619861"/>
                    <a:pt x="271347" y="751024"/>
                  </a:cubicBezTo>
                  <a:cubicBezTo>
                    <a:pt x="310831" y="676416"/>
                    <a:pt x="366827" y="634824"/>
                    <a:pt x="395045" y="56405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62" name="Freeform 336">
              <a:extLst>
                <a:ext uri="{FF2B5EF4-FFF2-40B4-BE49-F238E27FC236}">
                  <a16:creationId xmlns:a16="http://schemas.microsoft.com/office/drawing/2014/main" id="{D3FB00AB-788D-451A-9FE7-8EA39FB97DF6}"/>
                </a:ext>
              </a:extLst>
            </p:cNvPr>
            <p:cNvSpPr/>
            <p:nvPr/>
          </p:nvSpPr>
          <p:spPr>
            <a:xfrm rot="-1917689">
              <a:off x="5665027" y="2786882"/>
              <a:ext cx="213111" cy="395419"/>
            </a:xfrm>
            <a:custGeom>
              <a:avLst/>
              <a:gdLst>
                <a:gd name="connsiteX0" fmla="*/ 210447 w 213111"/>
                <a:gd name="connsiteY0" fmla="*/ 391789 h 395419"/>
                <a:gd name="connsiteX1" fmla="*/ 197346 w 213111"/>
                <a:gd name="connsiteY1" fmla="*/ 341982 h 395419"/>
                <a:gd name="connsiteX2" fmla="*/ 18866 w 213111"/>
                <a:gd name="connsiteY2" fmla="*/ -102 h 395419"/>
                <a:gd name="connsiteX3" fmla="*/ -24 w 213111"/>
                <a:gd name="connsiteY3" fmla="*/ 29257 h 395419"/>
                <a:gd name="connsiteX4" fmla="*/ 128765 w 213111"/>
                <a:gd name="connsiteY4" fmla="*/ 260085 h 395419"/>
                <a:gd name="connsiteX5" fmla="*/ 130497 w 213111"/>
                <a:gd name="connsiteY5" fmla="*/ 270309 h 395419"/>
                <a:gd name="connsiteX6" fmla="*/ 204866 w 213111"/>
                <a:gd name="connsiteY6" fmla="*/ 395111 h 395419"/>
                <a:gd name="connsiteX7" fmla="*/ 210447 w 213111"/>
                <a:gd name="connsiteY7" fmla="*/ 391789 h 395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3111" h="395419">
                  <a:moveTo>
                    <a:pt x="210447" y="391789"/>
                  </a:moveTo>
                  <a:cubicBezTo>
                    <a:pt x="219181" y="374405"/>
                    <a:pt x="204013" y="355785"/>
                    <a:pt x="197346" y="341982"/>
                  </a:cubicBezTo>
                  <a:cubicBezTo>
                    <a:pt x="141841" y="226220"/>
                    <a:pt x="82330" y="110999"/>
                    <a:pt x="18866" y="-102"/>
                  </a:cubicBezTo>
                  <a:cubicBezTo>
                    <a:pt x="12561" y="9684"/>
                    <a:pt x="6255" y="19496"/>
                    <a:pt x="-24" y="29257"/>
                  </a:cubicBezTo>
                  <a:cubicBezTo>
                    <a:pt x="44990" y="105745"/>
                    <a:pt x="77549" y="184937"/>
                    <a:pt x="128765" y="260085"/>
                  </a:cubicBezTo>
                  <a:cubicBezTo>
                    <a:pt x="128972" y="263099"/>
                    <a:pt x="129670" y="266627"/>
                    <a:pt x="130497" y="270309"/>
                  </a:cubicBezTo>
                  <a:cubicBezTo>
                    <a:pt x="159231" y="311051"/>
                    <a:pt x="177552" y="354060"/>
                    <a:pt x="204866" y="395111"/>
                  </a:cubicBezTo>
                  <a:cubicBezTo>
                    <a:pt x="207036" y="395755"/>
                    <a:pt x="209026" y="394956"/>
                    <a:pt x="210447" y="39178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63" name="Freeform 337">
              <a:extLst>
                <a:ext uri="{FF2B5EF4-FFF2-40B4-BE49-F238E27FC236}">
                  <a16:creationId xmlns:a16="http://schemas.microsoft.com/office/drawing/2014/main" id="{4C0B2500-2D26-4B66-BAD7-085F9CA11034}"/>
                </a:ext>
              </a:extLst>
            </p:cNvPr>
            <p:cNvSpPr/>
            <p:nvPr/>
          </p:nvSpPr>
          <p:spPr>
            <a:xfrm rot="-1917689">
              <a:off x="5827547" y="3030662"/>
              <a:ext cx="2661" cy="4893"/>
            </a:xfrm>
            <a:custGeom>
              <a:avLst/>
              <a:gdLst>
                <a:gd name="connsiteX0" fmla="*/ 2639 w 2661"/>
                <a:gd name="connsiteY0" fmla="*/ 4790 h 4893"/>
                <a:gd name="connsiteX1" fmla="*/ 2432 w 2661"/>
                <a:gd name="connsiteY1" fmla="*/ 3657 h 4893"/>
                <a:gd name="connsiteX2" fmla="*/ -22 w 2661"/>
                <a:gd name="connsiteY2" fmla="*/ -103 h 4893"/>
                <a:gd name="connsiteX3" fmla="*/ 2639 w 2661"/>
                <a:gd name="connsiteY3" fmla="*/ 4790 h 4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1" h="4893">
                  <a:moveTo>
                    <a:pt x="2639" y="4790"/>
                  </a:moveTo>
                  <a:cubicBezTo>
                    <a:pt x="2536" y="4378"/>
                    <a:pt x="2536" y="4043"/>
                    <a:pt x="2432" y="3657"/>
                  </a:cubicBezTo>
                  <a:cubicBezTo>
                    <a:pt x="1554" y="2421"/>
                    <a:pt x="882" y="1133"/>
                    <a:pt x="-22" y="-103"/>
                  </a:cubicBezTo>
                  <a:cubicBezTo>
                    <a:pt x="856" y="1468"/>
                    <a:pt x="1735" y="3219"/>
                    <a:pt x="2639" y="479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64" name="Freeform 338">
              <a:extLst>
                <a:ext uri="{FF2B5EF4-FFF2-40B4-BE49-F238E27FC236}">
                  <a16:creationId xmlns:a16="http://schemas.microsoft.com/office/drawing/2014/main" id="{3DA91451-12BD-4599-A9C8-3CDC1B5B6E4B}"/>
                </a:ext>
              </a:extLst>
            </p:cNvPr>
            <p:cNvSpPr/>
            <p:nvPr/>
          </p:nvSpPr>
          <p:spPr>
            <a:xfrm rot="-1917689">
              <a:off x="5862100" y="3005744"/>
              <a:ext cx="69896" cy="135900"/>
            </a:xfrm>
            <a:custGeom>
              <a:avLst/>
              <a:gdLst>
                <a:gd name="connsiteX0" fmla="*/ 66286 w 69896"/>
                <a:gd name="connsiteY0" fmla="*/ 135797 h 135900"/>
                <a:gd name="connsiteX1" fmla="*/ 54218 w 69896"/>
                <a:gd name="connsiteY1" fmla="*/ 100515 h 135900"/>
                <a:gd name="connsiteX2" fmla="*/ -21 w 69896"/>
                <a:gd name="connsiteY2" fmla="*/ -104 h 135900"/>
                <a:gd name="connsiteX3" fmla="*/ 45536 w 69896"/>
                <a:gd name="connsiteY3" fmla="*/ 108755 h 135900"/>
                <a:gd name="connsiteX4" fmla="*/ 66286 w 69896"/>
                <a:gd name="connsiteY4" fmla="*/ 135797 h 13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896" h="135900">
                  <a:moveTo>
                    <a:pt x="66286" y="135797"/>
                  </a:moveTo>
                  <a:cubicBezTo>
                    <a:pt x="77371" y="122096"/>
                    <a:pt x="59748" y="110507"/>
                    <a:pt x="54218" y="100515"/>
                  </a:cubicBezTo>
                  <a:cubicBezTo>
                    <a:pt x="35432" y="66520"/>
                    <a:pt x="17809" y="31856"/>
                    <a:pt x="-21" y="-104"/>
                  </a:cubicBezTo>
                  <a:cubicBezTo>
                    <a:pt x="7162" y="30105"/>
                    <a:pt x="31943" y="79294"/>
                    <a:pt x="45536" y="108755"/>
                  </a:cubicBezTo>
                  <a:cubicBezTo>
                    <a:pt x="50523" y="119598"/>
                    <a:pt x="57267" y="134689"/>
                    <a:pt x="66286" y="13579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65" name="Freeform 339">
              <a:extLst>
                <a:ext uri="{FF2B5EF4-FFF2-40B4-BE49-F238E27FC236}">
                  <a16:creationId xmlns:a16="http://schemas.microsoft.com/office/drawing/2014/main" id="{1DE20FEA-D8FD-45F0-8787-DFC7CCAEE926}"/>
                </a:ext>
              </a:extLst>
            </p:cNvPr>
            <p:cNvSpPr/>
            <p:nvPr/>
          </p:nvSpPr>
          <p:spPr>
            <a:xfrm rot="-1917689">
              <a:off x="5629209" y="2848440"/>
              <a:ext cx="260704" cy="419756"/>
            </a:xfrm>
            <a:custGeom>
              <a:avLst/>
              <a:gdLst>
                <a:gd name="connsiteX0" fmla="*/ 182722 w 260704"/>
                <a:gd name="connsiteY0" fmla="*/ 321302 h 419756"/>
                <a:gd name="connsiteX1" fmla="*/ 177218 w 260704"/>
                <a:gd name="connsiteY1" fmla="*/ 286663 h 419756"/>
                <a:gd name="connsiteX2" fmla="*/ 182722 w 260704"/>
                <a:gd name="connsiteY2" fmla="*/ 321302 h 419756"/>
                <a:gd name="connsiteX3" fmla="*/ 153884 w 260704"/>
                <a:gd name="connsiteY3" fmla="*/ 247595 h 419756"/>
                <a:gd name="connsiteX4" fmla="*/ 169672 w 260704"/>
                <a:gd name="connsiteY4" fmla="*/ 271495 h 419756"/>
                <a:gd name="connsiteX5" fmla="*/ 153884 w 260704"/>
                <a:gd name="connsiteY5" fmla="*/ 247595 h 419756"/>
                <a:gd name="connsiteX6" fmla="*/ 260682 w 260704"/>
                <a:gd name="connsiteY6" fmla="*/ 378037 h 419756"/>
                <a:gd name="connsiteX7" fmla="*/ 63675 w 260704"/>
                <a:gd name="connsiteY7" fmla="*/ -102 h 419756"/>
                <a:gd name="connsiteX8" fmla="*/ -22 w 260704"/>
                <a:gd name="connsiteY8" fmla="*/ 104277 h 419756"/>
                <a:gd name="connsiteX9" fmla="*/ 125563 w 260704"/>
                <a:gd name="connsiteY9" fmla="*/ 340050 h 419756"/>
                <a:gd name="connsiteX10" fmla="*/ 140705 w 260704"/>
                <a:gd name="connsiteY10" fmla="*/ 370440 h 419756"/>
                <a:gd name="connsiteX11" fmla="*/ 233912 w 260704"/>
                <a:gd name="connsiteY11" fmla="*/ 419655 h 419756"/>
                <a:gd name="connsiteX12" fmla="*/ 260682 w 260704"/>
                <a:gd name="connsiteY12" fmla="*/ 378037 h 419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0704" h="419756">
                  <a:moveTo>
                    <a:pt x="182722" y="321302"/>
                  </a:moveTo>
                  <a:cubicBezTo>
                    <a:pt x="175383" y="311001"/>
                    <a:pt x="173652" y="299411"/>
                    <a:pt x="177218" y="286663"/>
                  </a:cubicBezTo>
                  <a:cubicBezTo>
                    <a:pt x="181094" y="297789"/>
                    <a:pt x="194686" y="306751"/>
                    <a:pt x="182722" y="321302"/>
                  </a:cubicBezTo>
                  <a:close/>
                  <a:moveTo>
                    <a:pt x="153884" y="247595"/>
                  </a:moveTo>
                  <a:cubicBezTo>
                    <a:pt x="164297" y="246127"/>
                    <a:pt x="164194" y="264953"/>
                    <a:pt x="169672" y="271495"/>
                  </a:cubicBezTo>
                  <a:cubicBezTo>
                    <a:pt x="157269" y="273323"/>
                    <a:pt x="159026" y="254291"/>
                    <a:pt x="153884" y="247595"/>
                  </a:cubicBezTo>
                  <a:close/>
                  <a:moveTo>
                    <a:pt x="260682" y="378037"/>
                  </a:moveTo>
                  <a:cubicBezTo>
                    <a:pt x="197838" y="251330"/>
                    <a:pt x="145330" y="122485"/>
                    <a:pt x="63675" y="-102"/>
                  </a:cubicBezTo>
                  <a:cubicBezTo>
                    <a:pt x="46284" y="33841"/>
                    <a:pt x="22717" y="69098"/>
                    <a:pt x="-22" y="104277"/>
                  </a:cubicBezTo>
                  <a:cubicBezTo>
                    <a:pt x="44242" y="179787"/>
                    <a:pt x="87448" y="263794"/>
                    <a:pt x="125563" y="340050"/>
                  </a:cubicBezTo>
                  <a:cubicBezTo>
                    <a:pt x="130912" y="350712"/>
                    <a:pt x="135718" y="365418"/>
                    <a:pt x="140705" y="370440"/>
                  </a:cubicBezTo>
                  <a:cubicBezTo>
                    <a:pt x="166158" y="396219"/>
                    <a:pt x="205694" y="393953"/>
                    <a:pt x="233912" y="419655"/>
                  </a:cubicBezTo>
                  <a:cubicBezTo>
                    <a:pt x="242801" y="405799"/>
                    <a:pt x="251742" y="391918"/>
                    <a:pt x="260682" y="37803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66" name="Freeform 340">
              <a:extLst>
                <a:ext uri="{FF2B5EF4-FFF2-40B4-BE49-F238E27FC236}">
                  <a16:creationId xmlns:a16="http://schemas.microsoft.com/office/drawing/2014/main" id="{6DAEA253-0E16-4A10-A4F6-47C641AB3878}"/>
                </a:ext>
              </a:extLst>
            </p:cNvPr>
            <p:cNvSpPr/>
            <p:nvPr/>
          </p:nvSpPr>
          <p:spPr>
            <a:xfrm rot="-1917689">
              <a:off x="5623603" y="3005208"/>
              <a:ext cx="154836" cy="239764"/>
            </a:xfrm>
            <a:custGeom>
              <a:avLst/>
              <a:gdLst>
                <a:gd name="connsiteX0" fmla="*/ -21 w 154836"/>
                <a:gd name="connsiteY0" fmla="*/ 43990 h 239764"/>
                <a:gd name="connsiteX1" fmla="*/ 154815 w 154836"/>
                <a:gd name="connsiteY1" fmla="*/ 239665 h 239764"/>
                <a:gd name="connsiteX2" fmla="*/ 28326 w 154836"/>
                <a:gd name="connsiteY2" fmla="*/ -100 h 239764"/>
                <a:gd name="connsiteX3" fmla="*/ -21 w 154836"/>
                <a:gd name="connsiteY3" fmla="*/ 43990 h 23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836" h="239764">
                  <a:moveTo>
                    <a:pt x="-21" y="43990"/>
                  </a:moveTo>
                  <a:cubicBezTo>
                    <a:pt x="40057" y="112855"/>
                    <a:pt x="49851" y="192665"/>
                    <a:pt x="154815" y="239665"/>
                  </a:cubicBezTo>
                  <a:cubicBezTo>
                    <a:pt x="118096" y="158542"/>
                    <a:pt x="74632" y="78938"/>
                    <a:pt x="28326" y="-100"/>
                  </a:cubicBezTo>
                  <a:cubicBezTo>
                    <a:pt x="18868" y="14605"/>
                    <a:pt x="9462" y="29285"/>
                    <a:pt x="-21" y="4399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67" name="Freeform 341">
              <a:extLst>
                <a:ext uri="{FF2B5EF4-FFF2-40B4-BE49-F238E27FC236}">
                  <a16:creationId xmlns:a16="http://schemas.microsoft.com/office/drawing/2014/main" id="{2FAAC302-3D0D-45BC-B3E8-8033DA0B9167}"/>
                </a:ext>
              </a:extLst>
            </p:cNvPr>
            <p:cNvSpPr/>
            <p:nvPr/>
          </p:nvSpPr>
          <p:spPr>
            <a:xfrm rot="-1917689">
              <a:off x="5725460" y="4230670"/>
              <a:ext cx="51655" cy="8881"/>
            </a:xfrm>
            <a:custGeom>
              <a:avLst/>
              <a:gdLst>
                <a:gd name="connsiteX0" fmla="*/ 2 w 51655"/>
                <a:gd name="connsiteY0" fmla="*/ 4876 h 8881"/>
                <a:gd name="connsiteX1" fmla="*/ 51657 w 51655"/>
                <a:gd name="connsiteY1" fmla="*/ -94 h 8881"/>
                <a:gd name="connsiteX2" fmla="*/ 2 w 51655"/>
                <a:gd name="connsiteY2" fmla="*/ 4876 h 8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55" h="8881">
                  <a:moveTo>
                    <a:pt x="2" y="4876"/>
                  </a:moveTo>
                  <a:cubicBezTo>
                    <a:pt x="16126" y="4515"/>
                    <a:pt x="46101" y="16645"/>
                    <a:pt x="51657" y="-94"/>
                  </a:cubicBezTo>
                  <a:cubicBezTo>
                    <a:pt x="36385" y="4206"/>
                    <a:pt x="7341" y="-3340"/>
                    <a:pt x="2" y="487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68" name="Freeform 342">
              <a:extLst>
                <a:ext uri="{FF2B5EF4-FFF2-40B4-BE49-F238E27FC236}">
                  <a16:creationId xmlns:a16="http://schemas.microsoft.com/office/drawing/2014/main" id="{D591863D-911E-4281-B385-3CD4FBC143E6}"/>
                </a:ext>
              </a:extLst>
            </p:cNvPr>
            <p:cNvSpPr/>
            <p:nvPr/>
          </p:nvSpPr>
          <p:spPr>
            <a:xfrm rot="-1917689">
              <a:off x="5519663" y="4263724"/>
              <a:ext cx="223546" cy="24702"/>
            </a:xfrm>
            <a:custGeom>
              <a:avLst/>
              <a:gdLst>
                <a:gd name="connsiteX0" fmla="*/ 223548 w 223546"/>
                <a:gd name="connsiteY0" fmla="*/ 19245 h 24702"/>
                <a:gd name="connsiteX1" fmla="*/ 2 w 223546"/>
                <a:gd name="connsiteY1" fmla="*/ 11082 h 24702"/>
                <a:gd name="connsiteX2" fmla="*/ 203393 w 223546"/>
                <a:gd name="connsiteY2" fmla="*/ 23598 h 24702"/>
                <a:gd name="connsiteX3" fmla="*/ 223548 w 223546"/>
                <a:gd name="connsiteY3" fmla="*/ 19245 h 24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546" h="24702">
                  <a:moveTo>
                    <a:pt x="223548" y="19245"/>
                  </a:moveTo>
                  <a:cubicBezTo>
                    <a:pt x="150755" y="18035"/>
                    <a:pt x="59203" y="-17685"/>
                    <a:pt x="2" y="11082"/>
                  </a:cubicBezTo>
                  <a:cubicBezTo>
                    <a:pt x="66748" y="22388"/>
                    <a:pt x="142693" y="26791"/>
                    <a:pt x="203393" y="23598"/>
                  </a:cubicBezTo>
                  <a:cubicBezTo>
                    <a:pt x="210163" y="23186"/>
                    <a:pt x="222282" y="26920"/>
                    <a:pt x="223548" y="1924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69" name="Freeform 343">
              <a:extLst>
                <a:ext uri="{FF2B5EF4-FFF2-40B4-BE49-F238E27FC236}">
                  <a16:creationId xmlns:a16="http://schemas.microsoft.com/office/drawing/2014/main" id="{431D6CB4-0E9D-4D20-A4F9-090EA3451478}"/>
                </a:ext>
              </a:extLst>
            </p:cNvPr>
            <p:cNvSpPr/>
            <p:nvPr/>
          </p:nvSpPr>
          <p:spPr>
            <a:xfrm rot="-1917689">
              <a:off x="5540538" y="4253345"/>
              <a:ext cx="63128" cy="11590"/>
            </a:xfrm>
            <a:custGeom>
              <a:avLst/>
              <a:gdLst>
                <a:gd name="connsiteX0" fmla="*/ 63130 w 63128"/>
                <a:gd name="connsiteY0" fmla="*/ 4794 h 11590"/>
                <a:gd name="connsiteX1" fmla="*/ 1 w 63128"/>
                <a:gd name="connsiteY1" fmla="*/ 5901 h 11590"/>
                <a:gd name="connsiteX2" fmla="*/ 63130 w 63128"/>
                <a:gd name="connsiteY2" fmla="*/ 4794 h 11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128" h="11590">
                  <a:moveTo>
                    <a:pt x="63130" y="4794"/>
                  </a:moveTo>
                  <a:cubicBezTo>
                    <a:pt x="43207" y="10434"/>
                    <a:pt x="17754" y="-9551"/>
                    <a:pt x="1" y="5901"/>
                  </a:cubicBezTo>
                  <a:cubicBezTo>
                    <a:pt x="21836" y="15610"/>
                    <a:pt x="51734" y="11000"/>
                    <a:pt x="63130" y="479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70" name="Freeform 344">
              <a:extLst>
                <a:ext uri="{FF2B5EF4-FFF2-40B4-BE49-F238E27FC236}">
                  <a16:creationId xmlns:a16="http://schemas.microsoft.com/office/drawing/2014/main" id="{D2B79562-0ECD-45CE-93D9-B933B8DB6DF5}"/>
                </a:ext>
              </a:extLst>
            </p:cNvPr>
            <p:cNvSpPr/>
            <p:nvPr/>
          </p:nvSpPr>
          <p:spPr>
            <a:xfrm rot="-1917689">
              <a:off x="5867773" y="2258160"/>
              <a:ext cx="238350" cy="486122"/>
            </a:xfrm>
            <a:custGeom>
              <a:avLst/>
              <a:gdLst>
                <a:gd name="connsiteX0" fmla="*/ 205296 w 238350"/>
                <a:gd name="connsiteY0" fmla="*/ 191265 h 486122"/>
                <a:gd name="connsiteX1" fmla="*/ 172091 w 238350"/>
                <a:gd name="connsiteY1" fmla="*/ 280603 h 486122"/>
                <a:gd name="connsiteX2" fmla="*/ 205296 w 238350"/>
                <a:gd name="connsiteY2" fmla="*/ 191265 h 486122"/>
                <a:gd name="connsiteX3" fmla="*/ 186355 w 238350"/>
                <a:gd name="connsiteY3" fmla="*/ 123842 h 486122"/>
                <a:gd name="connsiteX4" fmla="*/ 193539 w 238350"/>
                <a:gd name="connsiteY4" fmla="*/ 166516 h 486122"/>
                <a:gd name="connsiteX5" fmla="*/ 186355 w 238350"/>
                <a:gd name="connsiteY5" fmla="*/ 123842 h 486122"/>
                <a:gd name="connsiteX6" fmla="*/ 43612 w 238350"/>
                <a:gd name="connsiteY6" fmla="*/ 291755 h 486122"/>
                <a:gd name="connsiteX7" fmla="*/ 84802 w 238350"/>
                <a:gd name="connsiteY7" fmla="*/ 238600 h 486122"/>
                <a:gd name="connsiteX8" fmla="*/ 51571 w 238350"/>
                <a:gd name="connsiteY8" fmla="*/ 327964 h 486122"/>
                <a:gd name="connsiteX9" fmla="*/ 85319 w 238350"/>
                <a:gd name="connsiteY9" fmla="*/ 453152 h 486122"/>
                <a:gd name="connsiteX10" fmla="*/ 98885 w 238350"/>
                <a:gd name="connsiteY10" fmla="*/ 486013 h 486122"/>
                <a:gd name="connsiteX11" fmla="*/ 232455 w 238350"/>
                <a:gd name="connsiteY11" fmla="*/ 122245 h 486122"/>
                <a:gd name="connsiteX12" fmla="*/ 219069 w 238350"/>
                <a:gd name="connsiteY12" fmla="*/ 99891 h 486122"/>
                <a:gd name="connsiteX13" fmla="*/ 216253 w 238350"/>
                <a:gd name="connsiteY13" fmla="*/ 77357 h 486122"/>
                <a:gd name="connsiteX14" fmla="*/ 127439 w 238350"/>
                <a:gd name="connsiteY14" fmla="*/ -109 h 486122"/>
                <a:gd name="connsiteX15" fmla="*/ 83174 w 238350"/>
                <a:gd name="connsiteY15" fmla="*/ 57913 h 486122"/>
                <a:gd name="connsiteX16" fmla="*/ 113511 w 238350"/>
                <a:gd name="connsiteY16" fmla="*/ 80756 h 486122"/>
                <a:gd name="connsiteX17" fmla="*/ 78445 w 238350"/>
                <a:gd name="connsiteY17" fmla="*/ 65279 h 486122"/>
                <a:gd name="connsiteX18" fmla="*/ -32 w 238350"/>
                <a:gd name="connsiteY18" fmla="*/ 160206 h 486122"/>
                <a:gd name="connsiteX19" fmla="*/ 43612 w 238350"/>
                <a:gd name="connsiteY19" fmla="*/ 291755 h 486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8350" h="486122">
                  <a:moveTo>
                    <a:pt x="205296" y="191265"/>
                  </a:moveTo>
                  <a:cubicBezTo>
                    <a:pt x="199456" y="219954"/>
                    <a:pt x="185683" y="250317"/>
                    <a:pt x="172091" y="280603"/>
                  </a:cubicBezTo>
                  <a:cubicBezTo>
                    <a:pt x="176122" y="252507"/>
                    <a:pt x="174572" y="212331"/>
                    <a:pt x="205296" y="191265"/>
                  </a:cubicBezTo>
                  <a:close/>
                  <a:moveTo>
                    <a:pt x="186355" y="123842"/>
                  </a:moveTo>
                  <a:cubicBezTo>
                    <a:pt x="198965" y="135895"/>
                    <a:pt x="198991" y="150548"/>
                    <a:pt x="193539" y="166516"/>
                  </a:cubicBezTo>
                  <a:cubicBezTo>
                    <a:pt x="190050" y="152532"/>
                    <a:pt x="183125" y="139294"/>
                    <a:pt x="186355" y="123842"/>
                  </a:cubicBezTo>
                  <a:close/>
                  <a:moveTo>
                    <a:pt x="43612" y="291755"/>
                  </a:moveTo>
                  <a:cubicBezTo>
                    <a:pt x="55499" y="276741"/>
                    <a:pt x="63923" y="235303"/>
                    <a:pt x="84802" y="238600"/>
                  </a:cubicBezTo>
                  <a:cubicBezTo>
                    <a:pt x="88936" y="265074"/>
                    <a:pt x="60176" y="298708"/>
                    <a:pt x="51571" y="327964"/>
                  </a:cubicBezTo>
                  <a:cubicBezTo>
                    <a:pt x="54491" y="368140"/>
                    <a:pt x="74388" y="415088"/>
                    <a:pt x="85319" y="453152"/>
                  </a:cubicBezTo>
                  <a:cubicBezTo>
                    <a:pt x="89040" y="465977"/>
                    <a:pt x="85939" y="484185"/>
                    <a:pt x="98885" y="486013"/>
                  </a:cubicBezTo>
                  <a:cubicBezTo>
                    <a:pt x="152194" y="362345"/>
                    <a:pt x="265246" y="221680"/>
                    <a:pt x="232455" y="122245"/>
                  </a:cubicBezTo>
                  <a:cubicBezTo>
                    <a:pt x="229974" y="114725"/>
                    <a:pt x="221937" y="108004"/>
                    <a:pt x="219069" y="99891"/>
                  </a:cubicBezTo>
                  <a:cubicBezTo>
                    <a:pt x="216433" y="92448"/>
                    <a:pt x="219405" y="84001"/>
                    <a:pt x="216253" y="77357"/>
                  </a:cubicBezTo>
                  <a:cubicBezTo>
                    <a:pt x="202428" y="47895"/>
                    <a:pt x="163176" y="20596"/>
                    <a:pt x="127439" y="-109"/>
                  </a:cubicBezTo>
                  <a:cubicBezTo>
                    <a:pt x="112891" y="19927"/>
                    <a:pt x="97645" y="37284"/>
                    <a:pt x="83174" y="57913"/>
                  </a:cubicBezTo>
                  <a:cubicBezTo>
                    <a:pt x="92037" y="65819"/>
                    <a:pt x="111314" y="71408"/>
                    <a:pt x="113511" y="80756"/>
                  </a:cubicBezTo>
                  <a:cubicBezTo>
                    <a:pt x="103330" y="79675"/>
                    <a:pt x="84053" y="76250"/>
                    <a:pt x="78445" y="65279"/>
                  </a:cubicBezTo>
                  <a:cubicBezTo>
                    <a:pt x="52501" y="97702"/>
                    <a:pt x="27255" y="133551"/>
                    <a:pt x="-32" y="160206"/>
                  </a:cubicBezTo>
                  <a:cubicBezTo>
                    <a:pt x="14206" y="204090"/>
                    <a:pt x="25886" y="248592"/>
                    <a:pt x="43612" y="29175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71" name="Freeform 345">
              <a:extLst>
                <a:ext uri="{FF2B5EF4-FFF2-40B4-BE49-F238E27FC236}">
                  <a16:creationId xmlns:a16="http://schemas.microsoft.com/office/drawing/2014/main" id="{0700DA28-AF6C-41C0-9C8F-ED166FE1C34C}"/>
                </a:ext>
              </a:extLst>
            </p:cNvPr>
            <p:cNvSpPr/>
            <p:nvPr/>
          </p:nvSpPr>
          <p:spPr>
            <a:xfrm rot="-1917689">
              <a:off x="5422447" y="2809993"/>
              <a:ext cx="142071" cy="222502"/>
            </a:xfrm>
            <a:custGeom>
              <a:avLst/>
              <a:gdLst>
                <a:gd name="connsiteX0" fmla="*/ 90363 w 142071"/>
                <a:gd name="connsiteY0" fmla="*/ 35667 h 222502"/>
                <a:gd name="connsiteX1" fmla="*/ 46770 w 142071"/>
                <a:gd name="connsiteY1" fmla="*/ 87303 h 222502"/>
                <a:gd name="connsiteX2" fmla="*/ 86151 w 142071"/>
                <a:gd name="connsiteY2" fmla="*/ 26086 h 222502"/>
                <a:gd name="connsiteX3" fmla="*/ 61396 w 142071"/>
                <a:gd name="connsiteY3" fmla="*/ -79 h 222502"/>
                <a:gd name="connsiteX4" fmla="*/ -27 w 142071"/>
                <a:gd name="connsiteY4" fmla="*/ 95441 h 222502"/>
                <a:gd name="connsiteX5" fmla="*/ 74316 w 142071"/>
                <a:gd name="connsiteY5" fmla="*/ 222405 h 222502"/>
                <a:gd name="connsiteX6" fmla="*/ 142044 w 142071"/>
                <a:gd name="connsiteY6" fmla="*/ 117125 h 222502"/>
                <a:gd name="connsiteX7" fmla="*/ 90363 w 142071"/>
                <a:gd name="connsiteY7" fmla="*/ 35667 h 22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071" h="222502">
                  <a:moveTo>
                    <a:pt x="90363" y="35667"/>
                  </a:moveTo>
                  <a:cubicBezTo>
                    <a:pt x="74084" y="44784"/>
                    <a:pt x="64652" y="85448"/>
                    <a:pt x="46770" y="87303"/>
                  </a:cubicBezTo>
                  <a:cubicBezTo>
                    <a:pt x="60879" y="67241"/>
                    <a:pt x="76358" y="38577"/>
                    <a:pt x="86151" y="26086"/>
                  </a:cubicBezTo>
                  <a:cubicBezTo>
                    <a:pt x="76280" y="19030"/>
                    <a:pt x="74704" y="-775"/>
                    <a:pt x="61396" y="-79"/>
                  </a:cubicBezTo>
                  <a:cubicBezTo>
                    <a:pt x="47365" y="22532"/>
                    <a:pt x="19302" y="64794"/>
                    <a:pt x="-27" y="95441"/>
                  </a:cubicBezTo>
                  <a:cubicBezTo>
                    <a:pt x="24082" y="136518"/>
                    <a:pt x="46254" y="189080"/>
                    <a:pt x="74316" y="222405"/>
                  </a:cubicBezTo>
                  <a:cubicBezTo>
                    <a:pt x="96333" y="190986"/>
                    <a:pt x="132328" y="143677"/>
                    <a:pt x="142044" y="117125"/>
                  </a:cubicBezTo>
                  <a:cubicBezTo>
                    <a:pt x="126178" y="109116"/>
                    <a:pt x="122586" y="76692"/>
                    <a:pt x="90363" y="3566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72" name="Freeform 346">
              <a:extLst>
                <a:ext uri="{FF2B5EF4-FFF2-40B4-BE49-F238E27FC236}">
                  <a16:creationId xmlns:a16="http://schemas.microsoft.com/office/drawing/2014/main" id="{C813E29D-0CE9-483A-ACB7-28CB484C83A5}"/>
                </a:ext>
              </a:extLst>
            </p:cNvPr>
            <p:cNvSpPr/>
            <p:nvPr/>
          </p:nvSpPr>
          <p:spPr>
            <a:xfrm rot="-1917689">
              <a:off x="5803477" y="3184122"/>
              <a:ext cx="111010" cy="234975"/>
            </a:xfrm>
            <a:custGeom>
              <a:avLst/>
              <a:gdLst>
                <a:gd name="connsiteX0" fmla="*/ 110994 w 111010"/>
                <a:gd name="connsiteY0" fmla="*/ 212879 h 234975"/>
                <a:gd name="connsiteX1" fmla="*/ 15772 w 111010"/>
                <a:gd name="connsiteY1" fmla="*/ -102 h 234975"/>
                <a:gd name="connsiteX2" fmla="*/ 25746 w 111010"/>
                <a:gd name="connsiteY2" fmla="*/ 65054 h 234975"/>
                <a:gd name="connsiteX3" fmla="*/ 54377 w 111010"/>
                <a:gd name="connsiteY3" fmla="*/ 128228 h 234975"/>
                <a:gd name="connsiteX4" fmla="*/ -17 w 111010"/>
                <a:gd name="connsiteY4" fmla="*/ 24415 h 234975"/>
                <a:gd name="connsiteX5" fmla="*/ 96833 w 111010"/>
                <a:gd name="connsiteY5" fmla="*/ 234873 h 234975"/>
                <a:gd name="connsiteX6" fmla="*/ 110994 w 111010"/>
                <a:gd name="connsiteY6" fmla="*/ 212879 h 23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010" h="234975">
                  <a:moveTo>
                    <a:pt x="110994" y="212879"/>
                  </a:moveTo>
                  <a:cubicBezTo>
                    <a:pt x="78849" y="141877"/>
                    <a:pt x="53344" y="69613"/>
                    <a:pt x="15772" y="-102"/>
                  </a:cubicBezTo>
                  <a:cubicBezTo>
                    <a:pt x="-3298" y="22921"/>
                    <a:pt x="17374" y="47568"/>
                    <a:pt x="25746" y="65054"/>
                  </a:cubicBezTo>
                  <a:cubicBezTo>
                    <a:pt x="36057" y="86661"/>
                    <a:pt x="49029" y="106955"/>
                    <a:pt x="54377" y="128228"/>
                  </a:cubicBezTo>
                  <a:cubicBezTo>
                    <a:pt x="34971" y="93898"/>
                    <a:pt x="22671" y="58024"/>
                    <a:pt x="-17" y="24415"/>
                  </a:cubicBezTo>
                  <a:cubicBezTo>
                    <a:pt x="23266" y="96473"/>
                    <a:pt x="66109" y="164308"/>
                    <a:pt x="96833" y="234873"/>
                  </a:cubicBezTo>
                  <a:cubicBezTo>
                    <a:pt x="101536" y="227507"/>
                    <a:pt x="106265" y="220193"/>
                    <a:pt x="110994" y="21287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406" name="Graphic 43">
            <a:extLst>
              <a:ext uri="{FF2B5EF4-FFF2-40B4-BE49-F238E27FC236}">
                <a16:creationId xmlns:a16="http://schemas.microsoft.com/office/drawing/2014/main" id="{B372D0FD-85A2-496D-96D9-ABD5859DDEE4}"/>
              </a:ext>
            </a:extLst>
          </p:cNvPr>
          <p:cNvGrpSpPr/>
          <p:nvPr/>
        </p:nvGrpSpPr>
        <p:grpSpPr>
          <a:xfrm rot="19122282" flipH="1" flipV="1">
            <a:off x="4026676" y="5069549"/>
            <a:ext cx="1396237" cy="528243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407" name="Freeform 61">
              <a:extLst>
                <a:ext uri="{FF2B5EF4-FFF2-40B4-BE49-F238E27FC236}">
                  <a16:creationId xmlns:a16="http://schemas.microsoft.com/office/drawing/2014/main" id="{CCB2CD4E-07E5-43A4-AC02-0A56F11D8C01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08" name="Freeform 62">
              <a:extLst>
                <a:ext uri="{FF2B5EF4-FFF2-40B4-BE49-F238E27FC236}">
                  <a16:creationId xmlns:a16="http://schemas.microsoft.com/office/drawing/2014/main" id="{B9914B0A-BC6B-4E90-90AA-13342890814C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473" name="Graphic 177">
            <a:extLst>
              <a:ext uri="{FF2B5EF4-FFF2-40B4-BE49-F238E27FC236}">
                <a16:creationId xmlns:a16="http://schemas.microsoft.com/office/drawing/2014/main" id="{C2AB4C2E-FEFE-463C-905D-7ED1CF53BE21}"/>
              </a:ext>
            </a:extLst>
          </p:cNvPr>
          <p:cNvGrpSpPr/>
          <p:nvPr/>
        </p:nvGrpSpPr>
        <p:grpSpPr>
          <a:xfrm>
            <a:off x="2822143" y="4667216"/>
            <a:ext cx="840379" cy="1286928"/>
            <a:chOff x="4990387" y="1748539"/>
            <a:chExt cx="1648380" cy="2630334"/>
          </a:xfrm>
          <a:solidFill>
            <a:schemeClr val="bg1"/>
          </a:solidFill>
        </p:grpSpPr>
        <p:sp>
          <p:nvSpPr>
            <p:cNvPr id="474" name="Freeform 287">
              <a:extLst>
                <a:ext uri="{FF2B5EF4-FFF2-40B4-BE49-F238E27FC236}">
                  <a16:creationId xmlns:a16="http://schemas.microsoft.com/office/drawing/2014/main" id="{36515929-341E-40F4-BADF-915191549C24}"/>
                </a:ext>
              </a:extLst>
            </p:cNvPr>
            <p:cNvSpPr/>
            <p:nvPr/>
          </p:nvSpPr>
          <p:spPr>
            <a:xfrm rot="-1917689">
              <a:off x="5846942" y="3093935"/>
              <a:ext cx="12114" cy="34638"/>
            </a:xfrm>
            <a:custGeom>
              <a:avLst/>
              <a:gdLst>
                <a:gd name="connsiteX0" fmla="*/ 7272 w 12114"/>
                <a:gd name="connsiteY0" fmla="*/ 34535 h 34638"/>
                <a:gd name="connsiteX1" fmla="*/ 1768 w 12114"/>
                <a:gd name="connsiteY1" fmla="*/ -103 h 34638"/>
                <a:gd name="connsiteX2" fmla="*/ 7272 w 12114"/>
                <a:gd name="connsiteY2" fmla="*/ 34535 h 34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14" h="34638">
                  <a:moveTo>
                    <a:pt x="7272" y="34535"/>
                  </a:moveTo>
                  <a:cubicBezTo>
                    <a:pt x="19236" y="19985"/>
                    <a:pt x="5644" y="11023"/>
                    <a:pt x="1768" y="-103"/>
                  </a:cubicBezTo>
                  <a:cubicBezTo>
                    <a:pt x="-1798" y="12645"/>
                    <a:pt x="-67" y="24234"/>
                    <a:pt x="7272" y="3453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75" name="Freeform 288">
              <a:extLst>
                <a:ext uri="{FF2B5EF4-FFF2-40B4-BE49-F238E27FC236}">
                  <a16:creationId xmlns:a16="http://schemas.microsoft.com/office/drawing/2014/main" id="{94D7A295-0AB5-4CAE-AA29-686A1B4261B8}"/>
                </a:ext>
              </a:extLst>
            </p:cNvPr>
            <p:cNvSpPr/>
            <p:nvPr/>
          </p:nvSpPr>
          <p:spPr>
            <a:xfrm rot="-1917689">
              <a:off x="5750093" y="1800622"/>
              <a:ext cx="30621" cy="81741"/>
            </a:xfrm>
            <a:custGeom>
              <a:avLst/>
              <a:gdLst>
                <a:gd name="connsiteX0" fmla="*/ -47 w 30621"/>
                <a:gd name="connsiteY0" fmla="*/ -109 h 81741"/>
                <a:gd name="connsiteX1" fmla="*/ 30574 w 30621"/>
                <a:gd name="connsiteY1" fmla="*/ 81633 h 81741"/>
                <a:gd name="connsiteX2" fmla="*/ -47 w 30621"/>
                <a:gd name="connsiteY2" fmla="*/ -109 h 8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621" h="81741">
                  <a:moveTo>
                    <a:pt x="-47" y="-109"/>
                  </a:moveTo>
                  <a:cubicBezTo>
                    <a:pt x="26594" y="20880"/>
                    <a:pt x="26336" y="69735"/>
                    <a:pt x="30574" y="81633"/>
                  </a:cubicBezTo>
                  <a:cubicBezTo>
                    <a:pt x="29463" y="53793"/>
                    <a:pt x="31426" y="14081"/>
                    <a:pt x="-47" y="-10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76" name="Freeform 289">
              <a:extLst>
                <a:ext uri="{FF2B5EF4-FFF2-40B4-BE49-F238E27FC236}">
                  <a16:creationId xmlns:a16="http://schemas.microsoft.com/office/drawing/2014/main" id="{CACD4D24-8BC1-4F33-A2C2-A713A5F2D301}"/>
                </a:ext>
              </a:extLst>
            </p:cNvPr>
            <p:cNvSpPr/>
            <p:nvPr/>
          </p:nvSpPr>
          <p:spPr>
            <a:xfrm rot="-1917689">
              <a:off x="5446056" y="3054622"/>
              <a:ext cx="18631" cy="21864"/>
            </a:xfrm>
            <a:custGeom>
              <a:avLst/>
              <a:gdLst>
                <a:gd name="connsiteX0" fmla="*/ 9460 w 18631"/>
                <a:gd name="connsiteY0" fmla="*/ -95 h 21864"/>
                <a:gd name="connsiteX1" fmla="*/ -24 w 18631"/>
                <a:gd name="connsiteY1" fmla="*/ 14584 h 21864"/>
                <a:gd name="connsiteX2" fmla="*/ 5790 w 18631"/>
                <a:gd name="connsiteY2" fmla="*/ 21769 h 21864"/>
                <a:gd name="connsiteX3" fmla="*/ 18607 w 18631"/>
                <a:gd name="connsiteY3" fmla="*/ 12679 h 21864"/>
                <a:gd name="connsiteX4" fmla="*/ 9460 w 18631"/>
                <a:gd name="connsiteY4" fmla="*/ -95 h 2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31" h="21864">
                  <a:moveTo>
                    <a:pt x="9460" y="-95"/>
                  </a:moveTo>
                  <a:cubicBezTo>
                    <a:pt x="6281" y="4798"/>
                    <a:pt x="3154" y="9717"/>
                    <a:pt x="-24" y="14584"/>
                  </a:cubicBezTo>
                  <a:cubicBezTo>
                    <a:pt x="3439" y="16645"/>
                    <a:pt x="4679" y="19194"/>
                    <a:pt x="5790" y="21769"/>
                  </a:cubicBezTo>
                  <a:cubicBezTo>
                    <a:pt x="10390" y="20147"/>
                    <a:pt x="14007" y="14275"/>
                    <a:pt x="18607" y="12679"/>
                  </a:cubicBezTo>
                  <a:cubicBezTo>
                    <a:pt x="14602" y="8609"/>
                    <a:pt x="15868" y="3433"/>
                    <a:pt x="9460" y="-9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77" name="Freeform 290">
              <a:extLst>
                <a:ext uri="{FF2B5EF4-FFF2-40B4-BE49-F238E27FC236}">
                  <a16:creationId xmlns:a16="http://schemas.microsoft.com/office/drawing/2014/main" id="{CBC694CE-2ACE-4D60-8168-363DB758EFF7}"/>
                </a:ext>
              </a:extLst>
            </p:cNvPr>
            <p:cNvSpPr/>
            <p:nvPr/>
          </p:nvSpPr>
          <p:spPr>
            <a:xfrm rot="-1917689">
              <a:off x="5500118" y="2744212"/>
              <a:ext cx="21617" cy="19191"/>
            </a:xfrm>
            <a:custGeom>
              <a:avLst/>
              <a:gdLst>
                <a:gd name="connsiteX0" fmla="*/ 21573 w 21617"/>
                <a:gd name="connsiteY0" fmla="*/ -98 h 19191"/>
                <a:gd name="connsiteX1" fmla="*/ -30 w 21617"/>
                <a:gd name="connsiteY1" fmla="*/ 17234 h 19191"/>
                <a:gd name="connsiteX2" fmla="*/ 21573 w 21617"/>
                <a:gd name="connsiteY2" fmla="*/ -98 h 19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17" h="19191">
                  <a:moveTo>
                    <a:pt x="21573" y="-98"/>
                  </a:moveTo>
                  <a:cubicBezTo>
                    <a:pt x="14131" y="4666"/>
                    <a:pt x="6378" y="7757"/>
                    <a:pt x="-30" y="17234"/>
                  </a:cubicBezTo>
                  <a:cubicBezTo>
                    <a:pt x="8988" y="25655"/>
                    <a:pt x="22089" y="2915"/>
                    <a:pt x="21573" y="-9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78" name="Freeform 291">
              <a:extLst>
                <a:ext uri="{FF2B5EF4-FFF2-40B4-BE49-F238E27FC236}">
                  <a16:creationId xmlns:a16="http://schemas.microsoft.com/office/drawing/2014/main" id="{14FADB8D-1F28-4494-8AEF-26F6D979B7F9}"/>
                </a:ext>
              </a:extLst>
            </p:cNvPr>
            <p:cNvSpPr/>
            <p:nvPr/>
          </p:nvSpPr>
          <p:spPr>
            <a:xfrm rot="-1917689">
              <a:off x="5804793" y="3071917"/>
              <a:ext cx="15788" cy="24103"/>
            </a:xfrm>
            <a:custGeom>
              <a:avLst/>
              <a:gdLst>
                <a:gd name="connsiteX0" fmla="*/ -21 w 15788"/>
                <a:gd name="connsiteY0" fmla="*/ -21 h 24103"/>
                <a:gd name="connsiteX1" fmla="*/ 15767 w 15788"/>
                <a:gd name="connsiteY1" fmla="*/ 23878 h 24103"/>
                <a:gd name="connsiteX2" fmla="*/ -21 w 15788"/>
                <a:gd name="connsiteY2" fmla="*/ -21 h 24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788" h="24103">
                  <a:moveTo>
                    <a:pt x="-21" y="-21"/>
                  </a:moveTo>
                  <a:cubicBezTo>
                    <a:pt x="5121" y="6675"/>
                    <a:pt x="3364" y="25706"/>
                    <a:pt x="15767" y="23878"/>
                  </a:cubicBezTo>
                  <a:cubicBezTo>
                    <a:pt x="10289" y="17337"/>
                    <a:pt x="10392" y="-1489"/>
                    <a:pt x="-21" y="-2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79" name="Freeform 292">
              <a:extLst>
                <a:ext uri="{FF2B5EF4-FFF2-40B4-BE49-F238E27FC236}">
                  <a16:creationId xmlns:a16="http://schemas.microsoft.com/office/drawing/2014/main" id="{B95DD6BB-FE09-40C9-91FE-2040B07C2269}"/>
                </a:ext>
              </a:extLst>
            </p:cNvPr>
            <p:cNvSpPr/>
            <p:nvPr/>
          </p:nvSpPr>
          <p:spPr>
            <a:xfrm rot="-1917689">
              <a:off x="5673228" y="1831202"/>
              <a:ext cx="138556" cy="290473"/>
            </a:xfrm>
            <a:custGeom>
              <a:avLst/>
              <a:gdLst>
                <a:gd name="connsiteX0" fmla="*/ 59983 w 138556"/>
                <a:gd name="connsiteY0" fmla="*/ 134017 h 290473"/>
                <a:gd name="connsiteX1" fmla="*/ 72412 w 138556"/>
                <a:gd name="connsiteY1" fmla="*/ 103962 h 290473"/>
                <a:gd name="connsiteX2" fmla="*/ 28483 w 138556"/>
                <a:gd name="connsiteY2" fmla="*/ -108 h 290473"/>
                <a:gd name="connsiteX3" fmla="*/ -45 w 138556"/>
                <a:gd name="connsiteY3" fmla="*/ 33501 h 290473"/>
                <a:gd name="connsiteX4" fmla="*/ 15046 w 138556"/>
                <a:gd name="connsiteY4" fmla="*/ 63838 h 290473"/>
                <a:gd name="connsiteX5" fmla="*/ 28509 w 138556"/>
                <a:gd name="connsiteY5" fmla="*/ 48309 h 290473"/>
                <a:gd name="connsiteX6" fmla="*/ 15925 w 138556"/>
                <a:gd name="connsiteY6" fmla="*/ 67856 h 290473"/>
                <a:gd name="connsiteX7" fmla="*/ 115411 w 138556"/>
                <a:gd name="connsiteY7" fmla="*/ 290366 h 290473"/>
                <a:gd name="connsiteX8" fmla="*/ 138512 w 138556"/>
                <a:gd name="connsiteY8" fmla="*/ 270613 h 290473"/>
                <a:gd name="connsiteX9" fmla="*/ 74143 w 138556"/>
                <a:gd name="connsiteY9" fmla="*/ 111997 h 290473"/>
                <a:gd name="connsiteX10" fmla="*/ 59983 w 138556"/>
                <a:gd name="connsiteY10" fmla="*/ 134017 h 290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8556" h="290473">
                  <a:moveTo>
                    <a:pt x="59983" y="134017"/>
                  </a:moveTo>
                  <a:cubicBezTo>
                    <a:pt x="58820" y="125132"/>
                    <a:pt x="64376" y="114856"/>
                    <a:pt x="72412" y="103962"/>
                  </a:cubicBezTo>
                  <a:cubicBezTo>
                    <a:pt x="58872" y="68989"/>
                    <a:pt x="43781" y="34428"/>
                    <a:pt x="28483" y="-108"/>
                  </a:cubicBezTo>
                  <a:cubicBezTo>
                    <a:pt x="18121" y="7335"/>
                    <a:pt x="8612" y="18435"/>
                    <a:pt x="-45" y="33501"/>
                  </a:cubicBezTo>
                  <a:cubicBezTo>
                    <a:pt x="6700" y="43184"/>
                    <a:pt x="8224" y="54104"/>
                    <a:pt x="15046" y="63838"/>
                  </a:cubicBezTo>
                  <a:cubicBezTo>
                    <a:pt x="19749" y="59718"/>
                    <a:pt x="22385" y="45811"/>
                    <a:pt x="28509" y="48309"/>
                  </a:cubicBezTo>
                  <a:cubicBezTo>
                    <a:pt x="24323" y="54799"/>
                    <a:pt x="20111" y="61366"/>
                    <a:pt x="15925" y="67856"/>
                  </a:cubicBezTo>
                  <a:cubicBezTo>
                    <a:pt x="49828" y="141897"/>
                    <a:pt x="77425" y="217303"/>
                    <a:pt x="115411" y="290366"/>
                  </a:cubicBezTo>
                  <a:cubicBezTo>
                    <a:pt x="122698" y="281893"/>
                    <a:pt x="131819" y="281687"/>
                    <a:pt x="138512" y="270613"/>
                  </a:cubicBezTo>
                  <a:cubicBezTo>
                    <a:pt x="120475" y="216994"/>
                    <a:pt x="99054" y="164122"/>
                    <a:pt x="74143" y="111997"/>
                  </a:cubicBezTo>
                  <a:cubicBezTo>
                    <a:pt x="66546" y="118745"/>
                    <a:pt x="70991" y="133579"/>
                    <a:pt x="59983" y="13401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80" name="Freeform 293">
              <a:extLst>
                <a:ext uri="{FF2B5EF4-FFF2-40B4-BE49-F238E27FC236}">
                  <a16:creationId xmlns:a16="http://schemas.microsoft.com/office/drawing/2014/main" id="{08EE5A9A-9D47-4797-8AA7-5074BEC29AF9}"/>
                </a:ext>
              </a:extLst>
            </p:cNvPr>
            <p:cNvSpPr/>
            <p:nvPr/>
          </p:nvSpPr>
          <p:spPr>
            <a:xfrm rot="-1917689">
              <a:off x="5637861" y="1895610"/>
              <a:ext cx="163883" cy="281205"/>
            </a:xfrm>
            <a:custGeom>
              <a:avLst/>
              <a:gdLst>
                <a:gd name="connsiteX0" fmla="*/ 33578 w 163883"/>
                <a:gd name="connsiteY0" fmla="*/ 171283 h 281205"/>
                <a:gd name="connsiteX1" fmla="*/ 59005 w 163883"/>
                <a:gd name="connsiteY1" fmla="*/ 228971 h 281205"/>
                <a:gd name="connsiteX2" fmla="*/ 59884 w 163883"/>
                <a:gd name="connsiteY2" fmla="*/ 233014 h 281205"/>
                <a:gd name="connsiteX3" fmla="*/ 32958 w 163883"/>
                <a:gd name="connsiteY3" fmla="*/ 177747 h 281205"/>
                <a:gd name="connsiteX4" fmla="*/ 33578 w 163883"/>
                <a:gd name="connsiteY4" fmla="*/ 171283 h 281205"/>
                <a:gd name="connsiteX5" fmla="*/ 114536 w 163883"/>
                <a:gd name="connsiteY5" fmla="*/ 212617 h 281205"/>
                <a:gd name="connsiteX6" fmla="*/ 99316 w 163883"/>
                <a:gd name="connsiteY6" fmla="*/ 220189 h 281205"/>
                <a:gd name="connsiteX7" fmla="*/ 114536 w 163883"/>
                <a:gd name="connsiteY7" fmla="*/ 212617 h 281205"/>
                <a:gd name="connsiteX8" fmla="*/ 163840 w 163883"/>
                <a:gd name="connsiteY8" fmla="*/ 254518 h 281205"/>
                <a:gd name="connsiteX9" fmla="*/ 57325 w 163883"/>
                <a:gd name="connsiteY9" fmla="*/ -107 h 281205"/>
                <a:gd name="connsiteX10" fmla="*/ 14792 w 163883"/>
                <a:gd name="connsiteY10" fmla="*/ 249058 h 281205"/>
                <a:gd name="connsiteX11" fmla="*/ 163840 w 163883"/>
                <a:gd name="connsiteY11" fmla="*/ 254518 h 281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3883" h="281205">
                  <a:moveTo>
                    <a:pt x="33578" y="171283"/>
                  </a:moveTo>
                  <a:cubicBezTo>
                    <a:pt x="39030" y="191216"/>
                    <a:pt x="42932" y="211433"/>
                    <a:pt x="59005" y="228971"/>
                  </a:cubicBezTo>
                  <a:cubicBezTo>
                    <a:pt x="63760" y="231057"/>
                    <a:pt x="62494" y="234508"/>
                    <a:pt x="59884" y="233014"/>
                  </a:cubicBezTo>
                  <a:cubicBezTo>
                    <a:pt x="40994" y="216712"/>
                    <a:pt x="34508" y="197809"/>
                    <a:pt x="32958" y="177747"/>
                  </a:cubicBezTo>
                  <a:cubicBezTo>
                    <a:pt x="30581" y="176202"/>
                    <a:pt x="32984" y="173601"/>
                    <a:pt x="33578" y="171283"/>
                  </a:cubicBezTo>
                  <a:close/>
                  <a:moveTo>
                    <a:pt x="114536" y="212617"/>
                  </a:moveTo>
                  <a:cubicBezTo>
                    <a:pt x="110738" y="221090"/>
                    <a:pt x="103735" y="214883"/>
                    <a:pt x="99316" y="220189"/>
                  </a:cubicBezTo>
                  <a:cubicBezTo>
                    <a:pt x="95569" y="214729"/>
                    <a:pt x="108877" y="207029"/>
                    <a:pt x="114536" y="212617"/>
                  </a:cubicBezTo>
                  <a:close/>
                  <a:moveTo>
                    <a:pt x="163840" y="254518"/>
                  </a:moveTo>
                  <a:cubicBezTo>
                    <a:pt x="133684" y="168450"/>
                    <a:pt x="91719" y="84983"/>
                    <a:pt x="57325" y="-107"/>
                  </a:cubicBezTo>
                  <a:cubicBezTo>
                    <a:pt x="2259" y="52070"/>
                    <a:pt x="-15855" y="210660"/>
                    <a:pt x="14792" y="249058"/>
                  </a:cubicBezTo>
                  <a:cubicBezTo>
                    <a:pt x="56990" y="302059"/>
                    <a:pt x="120531" y="278675"/>
                    <a:pt x="163840" y="25451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81" name="Freeform 294">
              <a:extLst>
                <a:ext uri="{FF2B5EF4-FFF2-40B4-BE49-F238E27FC236}">
                  <a16:creationId xmlns:a16="http://schemas.microsoft.com/office/drawing/2014/main" id="{9CC7760E-9389-4561-AA95-A5B7846D2775}"/>
                </a:ext>
              </a:extLst>
            </p:cNvPr>
            <p:cNvSpPr/>
            <p:nvPr/>
          </p:nvSpPr>
          <p:spPr>
            <a:xfrm rot="-1917689">
              <a:off x="5622252" y="2299690"/>
              <a:ext cx="34186" cy="45750"/>
            </a:xfrm>
            <a:custGeom>
              <a:avLst/>
              <a:gdLst>
                <a:gd name="connsiteX0" fmla="*/ 34149 w 34186"/>
                <a:gd name="connsiteY0" fmla="*/ 13146 h 45750"/>
                <a:gd name="connsiteX1" fmla="*/ -38 w 34186"/>
                <a:gd name="connsiteY1" fmla="*/ 1660 h 45750"/>
                <a:gd name="connsiteX2" fmla="*/ 20169 w 34186"/>
                <a:gd name="connsiteY2" fmla="*/ 45647 h 45750"/>
                <a:gd name="connsiteX3" fmla="*/ 34149 w 34186"/>
                <a:gd name="connsiteY3" fmla="*/ 13146 h 4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86" h="45750">
                  <a:moveTo>
                    <a:pt x="34149" y="13146"/>
                  </a:moveTo>
                  <a:cubicBezTo>
                    <a:pt x="22443" y="7789"/>
                    <a:pt x="9109" y="-4701"/>
                    <a:pt x="-38" y="1660"/>
                  </a:cubicBezTo>
                  <a:cubicBezTo>
                    <a:pt x="10169" y="15567"/>
                    <a:pt x="11125" y="31534"/>
                    <a:pt x="20169" y="45647"/>
                  </a:cubicBezTo>
                  <a:cubicBezTo>
                    <a:pt x="26836" y="34367"/>
                    <a:pt x="31668" y="23473"/>
                    <a:pt x="34149" y="1314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82" name="Freeform 295">
              <a:extLst>
                <a:ext uri="{FF2B5EF4-FFF2-40B4-BE49-F238E27FC236}">
                  <a16:creationId xmlns:a16="http://schemas.microsoft.com/office/drawing/2014/main" id="{46D5C9FA-EF78-4402-9377-C45EDEA8E463}"/>
                </a:ext>
              </a:extLst>
            </p:cNvPr>
            <p:cNvSpPr/>
            <p:nvPr/>
          </p:nvSpPr>
          <p:spPr>
            <a:xfrm rot="-1917689">
              <a:off x="5598406" y="2289163"/>
              <a:ext cx="41249" cy="96910"/>
            </a:xfrm>
            <a:custGeom>
              <a:avLst/>
              <a:gdLst>
                <a:gd name="connsiteX0" fmla="*/ -38 w 41249"/>
                <a:gd name="connsiteY0" fmla="*/ -103 h 96910"/>
                <a:gd name="connsiteX1" fmla="*/ 38103 w 41249"/>
                <a:gd name="connsiteY1" fmla="*/ 96807 h 96910"/>
                <a:gd name="connsiteX2" fmla="*/ -38 w 41249"/>
                <a:gd name="connsiteY2" fmla="*/ -103 h 96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249" h="96910">
                  <a:moveTo>
                    <a:pt x="-38" y="-103"/>
                  </a:moveTo>
                  <a:cubicBezTo>
                    <a:pt x="7404" y="33325"/>
                    <a:pt x="22934" y="65028"/>
                    <a:pt x="38103" y="96807"/>
                  </a:cubicBezTo>
                  <a:cubicBezTo>
                    <a:pt x="48103" y="59542"/>
                    <a:pt x="33606" y="27634"/>
                    <a:pt x="-38" y="-10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83" name="Freeform 296">
              <a:extLst>
                <a:ext uri="{FF2B5EF4-FFF2-40B4-BE49-F238E27FC236}">
                  <a16:creationId xmlns:a16="http://schemas.microsoft.com/office/drawing/2014/main" id="{B35A1A1C-2099-4379-A6CF-DA61288763C3}"/>
                </a:ext>
              </a:extLst>
            </p:cNvPr>
            <p:cNvSpPr/>
            <p:nvPr/>
          </p:nvSpPr>
          <p:spPr>
            <a:xfrm rot="-1917689">
              <a:off x="5583680" y="2288598"/>
              <a:ext cx="58657" cy="140407"/>
            </a:xfrm>
            <a:custGeom>
              <a:avLst/>
              <a:gdLst>
                <a:gd name="connsiteX0" fmla="*/ 50067 w 58657"/>
                <a:gd name="connsiteY0" fmla="*/ 140305 h 140407"/>
                <a:gd name="connsiteX1" fmla="*/ 58620 w 58657"/>
                <a:gd name="connsiteY1" fmla="*/ 121608 h 140407"/>
                <a:gd name="connsiteX2" fmla="*/ 8696 w 58657"/>
                <a:gd name="connsiteY2" fmla="*/ -103 h 140407"/>
                <a:gd name="connsiteX3" fmla="*/ -38 w 58657"/>
                <a:gd name="connsiteY3" fmla="*/ 8087 h 140407"/>
                <a:gd name="connsiteX4" fmla="*/ 50067 w 58657"/>
                <a:gd name="connsiteY4" fmla="*/ 140305 h 140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657" h="140407">
                  <a:moveTo>
                    <a:pt x="50067" y="140305"/>
                  </a:moveTo>
                  <a:cubicBezTo>
                    <a:pt x="52987" y="134099"/>
                    <a:pt x="52134" y="128639"/>
                    <a:pt x="58620" y="121608"/>
                  </a:cubicBezTo>
                  <a:cubicBezTo>
                    <a:pt x="42082" y="81021"/>
                    <a:pt x="28749" y="39712"/>
                    <a:pt x="8696" y="-103"/>
                  </a:cubicBezTo>
                  <a:cubicBezTo>
                    <a:pt x="5802" y="2653"/>
                    <a:pt x="2236" y="2318"/>
                    <a:pt x="-38" y="8087"/>
                  </a:cubicBezTo>
                  <a:cubicBezTo>
                    <a:pt x="13193" y="52949"/>
                    <a:pt x="34692" y="95906"/>
                    <a:pt x="50067" y="1403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84" name="Freeform 297">
              <a:extLst>
                <a:ext uri="{FF2B5EF4-FFF2-40B4-BE49-F238E27FC236}">
                  <a16:creationId xmlns:a16="http://schemas.microsoft.com/office/drawing/2014/main" id="{DCF9EF32-32A3-4A34-A57A-63ED0413E18D}"/>
                </a:ext>
              </a:extLst>
            </p:cNvPr>
            <p:cNvSpPr/>
            <p:nvPr/>
          </p:nvSpPr>
          <p:spPr>
            <a:xfrm rot="-1917689">
              <a:off x="5715833" y="2310043"/>
              <a:ext cx="70828" cy="68150"/>
            </a:xfrm>
            <a:custGeom>
              <a:avLst/>
              <a:gdLst>
                <a:gd name="connsiteX0" fmla="*/ 35494 w 70828"/>
                <a:gd name="connsiteY0" fmla="*/ -106 h 68150"/>
                <a:gd name="connsiteX1" fmla="*/ -37 w 70828"/>
                <a:gd name="connsiteY1" fmla="*/ 49702 h 68150"/>
                <a:gd name="connsiteX2" fmla="*/ 58569 w 70828"/>
                <a:gd name="connsiteY2" fmla="*/ 66441 h 68150"/>
                <a:gd name="connsiteX3" fmla="*/ 70792 w 70828"/>
                <a:gd name="connsiteY3" fmla="*/ 25931 h 68150"/>
                <a:gd name="connsiteX4" fmla="*/ 35494 w 70828"/>
                <a:gd name="connsiteY4" fmla="*/ -106 h 6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828" h="68150">
                  <a:moveTo>
                    <a:pt x="35494" y="-106"/>
                  </a:moveTo>
                  <a:cubicBezTo>
                    <a:pt x="23245" y="13389"/>
                    <a:pt x="4666" y="32292"/>
                    <a:pt x="-37" y="49702"/>
                  </a:cubicBezTo>
                  <a:cubicBezTo>
                    <a:pt x="12651" y="57428"/>
                    <a:pt x="42316" y="73086"/>
                    <a:pt x="58569" y="66441"/>
                  </a:cubicBezTo>
                  <a:cubicBezTo>
                    <a:pt x="63014" y="52818"/>
                    <a:pt x="68854" y="38937"/>
                    <a:pt x="70792" y="25931"/>
                  </a:cubicBezTo>
                  <a:cubicBezTo>
                    <a:pt x="65055" y="16634"/>
                    <a:pt x="49602" y="616"/>
                    <a:pt x="35494" y="-10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85" name="Freeform 298">
              <a:extLst>
                <a:ext uri="{FF2B5EF4-FFF2-40B4-BE49-F238E27FC236}">
                  <a16:creationId xmlns:a16="http://schemas.microsoft.com/office/drawing/2014/main" id="{77E4CF6C-ED79-4206-B844-D4ABEB9F1022}"/>
                </a:ext>
              </a:extLst>
            </p:cNvPr>
            <p:cNvSpPr/>
            <p:nvPr/>
          </p:nvSpPr>
          <p:spPr>
            <a:xfrm rot="-1917689">
              <a:off x="5556386" y="2306445"/>
              <a:ext cx="89847" cy="172863"/>
            </a:xfrm>
            <a:custGeom>
              <a:avLst/>
              <a:gdLst>
                <a:gd name="connsiteX0" fmla="*/ 34718 w 89847"/>
                <a:gd name="connsiteY0" fmla="*/ 47754 h 172863"/>
                <a:gd name="connsiteX1" fmla="*/ 47897 w 89847"/>
                <a:gd name="connsiteY1" fmla="*/ 59601 h 172863"/>
                <a:gd name="connsiteX2" fmla="*/ 34718 w 89847"/>
                <a:gd name="connsiteY2" fmla="*/ 47754 h 172863"/>
                <a:gd name="connsiteX3" fmla="*/ -37 w 89847"/>
                <a:gd name="connsiteY3" fmla="*/ 4771 h 172863"/>
                <a:gd name="connsiteX4" fmla="*/ 78983 w 89847"/>
                <a:gd name="connsiteY4" fmla="*/ 172761 h 172863"/>
                <a:gd name="connsiteX5" fmla="*/ 89810 w 89847"/>
                <a:gd name="connsiteY5" fmla="*/ 145153 h 172863"/>
                <a:gd name="connsiteX6" fmla="*/ 30584 w 89847"/>
                <a:gd name="connsiteY6" fmla="*/ 187 h 172863"/>
                <a:gd name="connsiteX7" fmla="*/ -37 w 89847"/>
                <a:gd name="connsiteY7" fmla="*/ 4771 h 172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847" h="172863">
                  <a:moveTo>
                    <a:pt x="34718" y="47754"/>
                  </a:moveTo>
                  <a:cubicBezTo>
                    <a:pt x="43272" y="45642"/>
                    <a:pt x="45882" y="54167"/>
                    <a:pt x="47897" y="59601"/>
                  </a:cubicBezTo>
                  <a:cubicBezTo>
                    <a:pt x="45339" y="63283"/>
                    <a:pt x="26140" y="53265"/>
                    <a:pt x="34718" y="47754"/>
                  </a:cubicBezTo>
                  <a:close/>
                  <a:moveTo>
                    <a:pt x="-37" y="4771"/>
                  </a:moveTo>
                  <a:cubicBezTo>
                    <a:pt x="28439" y="60296"/>
                    <a:pt x="52419" y="116799"/>
                    <a:pt x="78983" y="172761"/>
                  </a:cubicBezTo>
                  <a:cubicBezTo>
                    <a:pt x="86167" y="162820"/>
                    <a:pt x="85392" y="154554"/>
                    <a:pt x="89810" y="145153"/>
                  </a:cubicBezTo>
                  <a:cubicBezTo>
                    <a:pt x="68983" y="97072"/>
                    <a:pt x="55830" y="47342"/>
                    <a:pt x="30584" y="187"/>
                  </a:cubicBezTo>
                  <a:cubicBezTo>
                    <a:pt x="20868" y="4076"/>
                    <a:pt x="8284" y="-5350"/>
                    <a:pt x="-37" y="477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86" name="Freeform 299">
              <a:extLst>
                <a:ext uri="{FF2B5EF4-FFF2-40B4-BE49-F238E27FC236}">
                  <a16:creationId xmlns:a16="http://schemas.microsoft.com/office/drawing/2014/main" id="{B1704B60-9AA5-4571-8A7A-6EA75CBB6CE2}"/>
                </a:ext>
              </a:extLst>
            </p:cNvPr>
            <p:cNvSpPr/>
            <p:nvPr/>
          </p:nvSpPr>
          <p:spPr>
            <a:xfrm rot="-1917689">
              <a:off x="5751954" y="2396151"/>
              <a:ext cx="22043" cy="49781"/>
            </a:xfrm>
            <a:custGeom>
              <a:avLst/>
              <a:gdLst>
                <a:gd name="connsiteX0" fmla="*/ 22008 w 22043"/>
                <a:gd name="connsiteY0" fmla="*/ 20472 h 49781"/>
                <a:gd name="connsiteX1" fmla="*/ 587 w 22043"/>
                <a:gd name="connsiteY1" fmla="*/ -105 h 49781"/>
                <a:gd name="connsiteX2" fmla="*/ 13610 w 22043"/>
                <a:gd name="connsiteY2" fmla="*/ 49676 h 49781"/>
                <a:gd name="connsiteX3" fmla="*/ 22008 w 22043"/>
                <a:gd name="connsiteY3" fmla="*/ 20472 h 49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043" h="49781">
                  <a:moveTo>
                    <a:pt x="22008" y="20472"/>
                  </a:moveTo>
                  <a:cubicBezTo>
                    <a:pt x="13843" y="13801"/>
                    <a:pt x="13042" y="5586"/>
                    <a:pt x="587" y="-105"/>
                  </a:cubicBezTo>
                  <a:cubicBezTo>
                    <a:pt x="-2979" y="18231"/>
                    <a:pt x="9786" y="32936"/>
                    <a:pt x="13610" y="49676"/>
                  </a:cubicBezTo>
                  <a:cubicBezTo>
                    <a:pt x="20561" y="39040"/>
                    <a:pt x="16117" y="30876"/>
                    <a:pt x="22008" y="2047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87" name="Freeform 300">
              <a:extLst>
                <a:ext uri="{FF2B5EF4-FFF2-40B4-BE49-F238E27FC236}">
                  <a16:creationId xmlns:a16="http://schemas.microsoft.com/office/drawing/2014/main" id="{29BA84A2-2FB6-4162-A982-73AF16FD6D62}"/>
                </a:ext>
              </a:extLst>
            </p:cNvPr>
            <p:cNvSpPr/>
            <p:nvPr/>
          </p:nvSpPr>
          <p:spPr>
            <a:xfrm rot="-1917689">
              <a:off x="5751957" y="2410671"/>
              <a:ext cx="19656" cy="63353"/>
            </a:xfrm>
            <a:custGeom>
              <a:avLst/>
              <a:gdLst>
                <a:gd name="connsiteX0" fmla="*/ 19523 w 19656"/>
                <a:gd name="connsiteY0" fmla="*/ 63248 h 63353"/>
                <a:gd name="connsiteX1" fmla="*/ 1357 w 19656"/>
                <a:gd name="connsiteY1" fmla="*/ -105 h 63353"/>
                <a:gd name="connsiteX2" fmla="*/ 19523 w 19656"/>
                <a:gd name="connsiteY2" fmla="*/ 63248 h 63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56" h="63353">
                  <a:moveTo>
                    <a:pt x="19523" y="63248"/>
                  </a:moveTo>
                  <a:cubicBezTo>
                    <a:pt x="20738" y="40533"/>
                    <a:pt x="10402" y="20343"/>
                    <a:pt x="1357" y="-105"/>
                  </a:cubicBezTo>
                  <a:cubicBezTo>
                    <a:pt x="-4922" y="23665"/>
                    <a:pt x="11616" y="42568"/>
                    <a:pt x="19523" y="6324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88" name="Freeform 301">
              <a:extLst>
                <a:ext uri="{FF2B5EF4-FFF2-40B4-BE49-F238E27FC236}">
                  <a16:creationId xmlns:a16="http://schemas.microsoft.com/office/drawing/2014/main" id="{3749F253-C6BE-42A8-87EC-1615868CE49B}"/>
                </a:ext>
              </a:extLst>
            </p:cNvPr>
            <p:cNvSpPr/>
            <p:nvPr/>
          </p:nvSpPr>
          <p:spPr>
            <a:xfrm rot="-1917689">
              <a:off x="5746692" y="2429871"/>
              <a:ext cx="35126" cy="90909"/>
            </a:xfrm>
            <a:custGeom>
              <a:avLst/>
              <a:gdLst>
                <a:gd name="connsiteX0" fmla="*/ 10974 w 35126"/>
                <a:gd name="connsiteY0" fmla="*/ -105 h 90909"/>
                <a:gd name="connsiteX1" fmla="*/ -34 w 35126"/>
                <a:gd name="connsiteY1" fmla="*/ 17047 h 90909"/>
                <a:gd name="connsiteX2" fmla="*/ 28830 w 35126"/>
                <a:gd name="connsiteY2" fmla="*/ 90805 h 90909"/>
                <a:gd name="connsiteX3" fmla="*/ 10974 w 35126"/>
                <a:gd name="connsiteY3" fmla="*/ -105 h 90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26" h="90909">
                  <a:moveTo>
                    <a:pt x="10974" y="-105"/>
                  </a:moveTo>
                  <a:cubicBezTo>
                    <a:pt x="7330" y="5612"/>
                    <a:pt x="3661" y="11355"/>
                    <a:pt x="-34" y="17047"/>
                  </a:cubicBezTo>
                  <a:cubicBezTo>
                    <a:pt x="12421" y="41023"/>
                    <a:pt x="15987" y="66931"/>
                    <a:pt x="28830" y="90805"/>
                  </a:cubicBezTo>
                  <a:cubicBezTo>
                    <a:pt x="46970" y="55265"/>
                    <a:pt x="20922" y="29383"/>
                    <a:pt x="10974" y="-1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89" name="Freeform 302">
              <a:extLst>
                <a:ext uri="{FF2B5EF4-FFF2-40B4-BE49-F238E27FC236}">
                  <a16:creationId xmlns:a16="http://schemas.microsoft.com/office/drawing/2014/main" id="{E305B914-6EAA-4562-B0A3-A871374FA383}"/>
                </a:ext>
              </a:extLst>
            </p:cNvPr>
            <p:cNvSpPr/>
            <p:nvPr/>
          </p:nvSpPr>
          <p:spPr>
            <a:xfrm rot="-1917689">
              <a:off x="5743303" y="2458407"/>
              <a:ext cx="37823" cy="94051"/>
            </a:xfrm>
            <a:custGeom>
              <a:avLst/>
              <a:gdLst>
                <a:gd name="connsiteX0" fmla="*/ 11905 w 37823"/>
                <a:gd name="connsiteY0" fmla="*/ -105 h 94051"/>
                <a:gd name="connsiteX1" fmla="*/ -34 w 37823"/>
                <a:gd name="connsiteY1" fmla="*/ 13081 h 94051"/>
                <a:gd name="connsiteX2" fmla="*/ 34644 w 37823"/>
                <a:gd name="connsiteY2" fmla="*/ 93947 h 94051"/>
                <a:gd name="connsiteX3" fmla="*/ 11905 w 37823"/>
                <a:gd name="connsiteY3" fmla="*/ -105 h 94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23" h="94051">
                  <a:moveTo>
                    <a:pt x="11905" y="-105"/>
                  </a:moveTo>
                  <a:cubicBezTo>
                    <a:pt x="8804" y="8548"/>
                    <a:pt x="3610" y="7286"/>
                    <a:pt x="-34" y="13081"/>
                  </a:cubicBezTo>
                  <a:cubicBezTo>
                    <a:pt x="12473" y="39839"/>
                    <a:pt x="20923" y="67472"/>
                    <a:pt x="34644" y="93947"/>
                  </a:cubicBezTo>
                  <a:cubicBezTo>
                    <a:pt x="46944" y="58278"/>
                    <a:pt x="19734" y="31237"/>
                    <a:pt x="11905" y="-1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90" name="Freeform 303">
              <a:extLst>
                <a:ext uri="{FF2B5EF4-FFF2-40B4-BE49-F238E27FC236}">
                  <a16:creationId xmlns:a16="http://schemas.microsoft.com/office/drawing/2014/main" id="{F123A59E-3DF6-4664-8CAC-97FC4CA9C0BB}"/>
                </a:ext>
              </a:extLst>
            </p:cNvPr>
            <p:cNvSpPr/>
            <p:nvPr/>
          </p:nvSpPr>
          <p:spPr>
            <a:xfrm rot="-1917689">
              <a:off x="5747722" y="2484533"/>
              <a:ext cx="35820" cy="95313"/>
            </a:xfrm>
            <a:custGeom>
              <a:avLst/>
              <a:gdLst>
                <a:gd name="connsiteX0" fmla="*/ 35653 w 35820"/>
                <a:gd name="connsiteY0" fmla="*/ 95209 h 95313"/>
                <a:gd name="connsiteX1" fmla="*/ -33 w 35820"/>
                <a:gd name="connsiteY1" fmla="*/ -105 h 95313"/>
                <a:gd name="connsiteX2" fmla="*/ 35653 w 35820"/>
                <a:gd name="connsiteY2" fmla="*/ 95209 h 95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20" h="95313">
                  <a:moveTo>
                    <a:pt x="35653" y="95209"/>
                  </a:moveTo>
                  <a:cubicBezTo>
                    <a:pt x="37720" y="61703"/>
                    <a:pt x="15471" y="22584"/>
                    <a:pt x="-33" y="-105"/>
                  </a:cubicBezTo>
                  <a:cubicBezTo>
                    <a:pt x="2938" y="33581"/>
                    <a:pt x="24386" y="63326"/>
                    <a:pt x="35653" y="9520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91" name="Freeform 304">
              <a:extLst>
                <a:ext uri="{FF2B5EF4-FFF2-40B4-BE49-F238E27FC236}">
                  <a16:creationId xmlns:a16="http://schemas.microsoft.com/office/drawing/2014/main" id="{9977F0B8-0F2E-4615-A41B-E466B9CDC7C6}"/>
                </a:ext>
              </a:extLst>
            </p:cNvPr>
            <p:cNvSpPr/>
            <p:nvPr/>
          </p:nvSpPr>
          <p:spPr>
            <a:xfrm rot="-1917689">
              <a:off x="5862367" y="2500713"/>
              <a:ext cx="61319" cy="150941"/>
            </a:xfrm>
            <a:custGeom>
              <a:avLst/>
              <a:gdLst>
                <a:gd name="connsiteX0" fmla="*/ 51856 w 61319"/>
                <a:gd name="connsiteY0" fmla="*/ 150834 h 150941"/>
                <a:gd name="connsiteX1" fmla="*/ 61288 w 61319"/>
                <a:gd name="connsiteY1" fmla="*/ 136181 h 150941"/>
                <a:gd name="connsiteX2" fmla="*/ 10279 w 61319"/>
                <a:gd name="connsiteY2" fmla="*/ -107 h 150941"/>
                <a:gd name="connsiteX3" fmla="*/ -31 w 61319"/>
                <a:gd name="connsiteY3" fmla="*/ 10581 h 150941"/>
                <a:gd name="connsiteX4" fmla="*/ 39169 w 61319"/>
                <a:gd name="connsiteY4" fmla="*/ 122042 h 150941"/>
                <a:gd name="connsiteX5" fmla="*/ 51856 w 61319"/>
                <a:gd name="connsiteY5" fmla="*/ 150834 h 15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319" h="150941">
                  <a:moveTo>
                    <a:pt x="51856" y="150834"/>
                  </a:moveTo>
                  <a:cubicBezTo>
                    <a:pt x="55009" y="145941"/>
                    <a:pt x="58135" y="141074"/>
                    <a:pt x="61288" y="136181"/>
                  </a:cubicBezTo>
                  <a:cubicBezTo>
                    <a:pt x="45241" y="91885"/>
                    <a:pt x="33380" y="35690"/>
                    <a:pt x="10279" y="-107"/>
                  </a:cubicBezTo>
                  <a:cubicBezTo>
                    <a:pt x="7462" y="6099"/>
                    <a:pt x="3870" y="9036"/>
                    <a:pt x="-31" y="10581"/>
                  </a:cubicBezTo>
                  <a:cubicBezTo>
                    <a:pt x="10021" y="45348"/>
                    <a:pt x="27850" y="87893"/>
                    <a:pt x="39169" y="122042"/>
                  </a:cubicBezTo>
                  <a:cubicBezTo>
                    <a:pt x="42786" y="132781"/>
                    <a:pt x="40538" y="150139"/>
                    <a:pt x="51856" y="15083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92" name="Freeform 305">
              <a:extLst>
                <a:ext uri="{FF2B5EF4-FFF2-40B4-BE49-F238E27FC236}">
                  <a16:creationId xmlns:a16="http://schemas.microsoft.com/office/drawing/2014/main" id="{94CA68D9-B70C-41DF-8340-B5B1D98FC229}"/>
                </a:ext>
              </a:extLst>
            </p:cNvPr>
            <p:cNvSpPr/>
            <p:nvPr/>
          </p:nvSpPr>
          <p:spPr>
            <a:xfrm rot="-1917689">
              <a:off x="5861367" y="2525953"/>
              <a:ext cx="55246" cy="155628"/>
            </a:xfrm>
            <a:custGeom>
              <a:avLst/>
              <a:gdLst>
                <a:gd name="connsiteX0" fmla="*/ 6274 w 55246"/>
                <a:gd name="connsiteY0" fmla="*/ -107 h 155628"/>
                <a:gd name="connsiteX1" fmla="*/ -31 w 55246"/>
                <a:gd name="connsiteY1" fmla="*/ 9705 h 155628"/>
                <a:gd name="connsiteX2" fmla="*/ 55216 w 55246"/>
                <a:gd name="connsiteY2" fmla="*/ 155521 h 155628"/>
                <a:gd name="connsiteX3" fmla="*/ 6274 w 55246"/>
                <a:gd name="connsiteY3" fmla="*/ -107 h 155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6" h="155628">
                  <a:moveTo>
                    <a:pt x="6274" y="-107"/>
                  </a:moveTo>
                  <a:cubicBezTo>
                    <a:pt x="4155" y="3138"/>
                    <a:pt x="2062" y="6409"/>
                    <a:pt x="-31" y="9705"/>
                  </a:cubicBezTo>
                  <a:cubicBezTo>
                    <a:pt x="21003" y="57710"/>
                    <a:pt x="36714" y="106899"/>
                    <a:pt x="55216" y="155521"/>
                  </a:cubicBezTo>
                  <a:cubicBezTo>
                    <a:pt x="47929" y="101645"/>
                    <a:pt x="25189" y="51168"/>
                    <a:pt x="6274" y="-10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93" name="Freeform 306">
              <a:extLst>
                <a:ext uri="{FF2B5EF4-FFF2-40B4-BE49-F238E27FC236}">
                  <a16:creationId xmlns:a16="http://schemas.microsoft.com/office/drawing/2014/main" id="{125FA5E2-2E29-4284-94D1-FB3212286426}"/>
                </a:ext>
              </a:extLst>
            </p:cNvPr>
            <p:cNvSpPr/>
            <p:nvPr/>
          </p:nvSpPr>
          <p:spPr>
            <a:xfrm rot="-1917689">
              <a:off x="6008260" y="2610868"/>
              <a:ext cx="57402" cy="175200"/>
            </a:xfrm>
            <a:custGeom>
              <a:avLst/>
              <a:gdLst>
                <a:gd name="connsiteX0" fmla="*/ 35348 w 57402"/>
                <a:gd name="connsiteY0" fmla="*/ 62420 h 175200"/>
                <a:gd name="connsiteX1" fmla="*/ 22427 w 57402"/>
                <a:gd name="connsiteY1" fmla="*/ 61055 h 175200"/>
                <a:gd name="connsiteX2" fmla="*/ 13280 w 57402"/>
                <a:gd name="connsiteY2" fmla="*/ -109 h 175200"/>
                <a:gd name="connsiteX3" fmla="*/ -28 w 57402"/>
                <a:gd name="connsiteY3" fmla="*/ 25927 h 175200"/>
                <a:gd name="connsiteX4" fmla="*/ 49586 w 57402"/>
                <a:gd name="connsiteY4" fmla="*/ 175092 h 175200"/>
                <a:gd name="connsiteX5" fmla="*/ 35348 w 57402"/>
                <a:gd name="connsiteY5" fmla="*/ 62420 h 17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02" h="175200">
                  <a:moveTo>
                    <a:pt x="35348" y="62420"/>
                  </a:moveTo>
                  <a:cubicBezTo>
                    <a:pt x="29456" y="54308"/>
                    <a:pt x="28422" y="69142"/>
                    <a:pt x="22427" y="61055"/>
                  </a:cubicBezTo>
                  <a:cubicBezTo>
                    <a:pt x="29921" y="38392"/>
                    <a:pt x="19404" y="19644"/>
                    <a:pt x="13280" y="-109"/>
                  </a:cubicBezTo>
                  <a:cubicBezTo>
                    <a:pt x="4313" y="9548"/>
                    <a:pt x="7052" y="16630"/>
                    <a:pt x="-28" y="25927"/>
                  </a:cubicBezTo>
                  <a:cubicBezTo>
                    <a:pt x="19869" y="74910"/>
                    <a:pt x="31110" y="125799"/>
                    <a:pt x="49586" y="175092"/>
                  </a:cubicBezTo>
                  <a:cubicBezTo>
                    <a:pt x="73411" y="131311"/>
                    <a:pt x="34934" y="101128"/>
                    <a:pt x="35348" y="6242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94" name="Freeform 307">
              <a:extLst>
                <a:ext uri="{FF2B5EF4-FFF2-40B4-BE49-F238E27FC236}">
                  <a16:creationId xmlns:a16="http://schemas.microsoft.com/office/drawing/2014/main" id="{EC3CF38E-99EB-4B1C-9E57-E644A1A44560}"/>
                </a:ext>
              </a:extLst>
            </p:cNvPr>
            <p:cNvSpPr/>
            <p:nvPr/>
          </p:nvSpPr>
          <p:spPr>
            <a:xfrm rot="-1917689">
              <a:off x="5424791" y="2640998"/>
              <a:ext cx="138453" cy="219110"/>
            </a:xfrm>
            <a:custGeom>
              <a:avLst/>
              <a:gdLst>
                <a:gd name="connsiteX0" fmla="*/ 71005 w 138453"/>
                <a:gd name="connsiteY0" fmla="*/ 128875 h 219110"/>
                <a:gd name="connsiteX1" fmla="*/ 92608 w 138453"/>
                <a:gd name="connsiteY1" fmla="*/ 111543 h 219110"/>
                <a:gd name="connsiteX2" fmla="*/ 71005 w 138453"/>
                <a:gd name="connsiteY2" fmla="*/ 128875 h 219110"/>
                <a:gd name="connsiteX3" fmla="*/ 138423 w 138453"/>
                <a:gd name="connsiteY3" fmla="*/ 137348 h 219110"/>
                <a:gd name="connsiteX4" fmla="*/ 63873 w 138453"/>
                <a:gd name="connsiteY4" fmla="*/ -98 h 219110"/>
                <a:gd name="connsiteX5" fmla="*/ -30 w 138453"/>
                <a:gd name="connsiteY5" fmla="*/ 93851 h 219110"/>
                <a:gd name="connsiteX6" fmla="*/ 21572 w 138453"/>
                <a:gd name="connsiteY6" fmla="*/ 124858 h 219110"/>
                <a:gd name="connsiteX7" fmla="*/ 44493 w 138453"/>
                <a:gd name="connsiteY7" fmla="*/ 94598 h 219110"/>
                <a:gd name="connsiteX8" fmla="*/ 24906 w 138453"/>
                <a:gd name="connsiteY8" fmla="*/ 130472 h 219110"/>
                <a:gd name="connsiteX9" fmla="*/ 82349 w 138453"/>
                <a:gd name="connsiteY9" fmla="*/ 219013 h 219110"/>
                <a:gd name="connsiteX10" fmla="*/ 138423 w 138453"/>
                <a:gd name="connsiteY10" fmla="*/ 137348 h 219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8453" h="219110">
                  <a:moveTo>
                    <a:pt x="71005" y="128875"/>
                  </a:moveTo>
                  <a:cubicBezTo>
                    <a:pt x="77414" y="119398"/>
                    <a:pt x="85166" y="116308"/>
                    <a:pt x="92608" y="111543"/>
                  </a:cubicBezTo>
                  <a:cubicBezTo>
                    <a:pt x="93125" y="114557"/>
                    <a:pt x="80024" y="137297"/>
                    <a:pt x="71005" y="128875"/>
                  </a:cubicBezTo>
                  <a:close/>
                  <a:moveTo>
                    <a:pt x="138423" y="137348"/>
                  </a:moveTo>
                  <a:cubicBezTo>
                    <a:pt x="112764" y="91687"/>
                    <a:pt x="94029" y="44533"/>
                    <a:pt x="63873" y="-98"/>
                  </a:cubicBezTo>
                  <a:cubicBezTo>
                    <a:pt x="41651" y="27046"/>
                    <a:pt x="21004" y="61221"/>
                    <a:pt x="-30" y="93851"/>
                  </a:cubicBezTo>
                  <a:cubicBezTo>
                    <a:pt x="6998" y="104255"/>
                    <a:pt x="13097" y="114788"/>
                    <a:pt x="21572" y="124858"/>
                  </a:cubicBezTo>
                  <a:cubicBezTo>
                    <a:pt x="29480" y="116050"/>
                    <a:pt x="35139" y="96761"/>
                    <a:pt x="44493" y="94598"/>
                  </a:cubicBezTo>
                  <a:cubicBezTo>
                    <a:pt x="35733" y="107088"/>
                    <a:pt x="28834" y="119115"/>
                    <a:pt x="24906" y="130472"/>
                  </a:cubicBezTo>
                  <a:cubicBezTo>
                    <a:pt x="43433" y="160114"/>
                    <a:pt x="58860" y="190452"/>
                    <a:pt x="82349" y="219013"/>
                  </a:cubicBezTo>
                  <a:cubicBezTo>
                    <a:pt x="100877" y="191096"/>
                    <a:pt x="118578" y="159445"/>
                    <a:pt x="138423" y="13734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95" name="Freeform 308">
              <a:extLst>
                <a:ext uri="{FF2B5EF4-FFF2-40B4-BE49-F238E27FC236}">
                  <a16:creationId xmlns:a16="http://schemas.microsoft.com/office/drawing/2014/main" id="{69674529-7C73-46B2-860F-E81B3D3FD103}"/>
                </a:ext>
              </a:extLst>
            </p:cNvPr>
            <p:cNvSpPr/>
            <p:nvPr/>
          </p:nvSpPr>
          <p:spPr>
            <a:xfrm rot="-1917689">
              <a:off x="5981341" y="2688688"/>
              <a:ext cx="49573" cy="111667"/>
            </a:xfrm>
            <a:custGeom>
              <a:avLst/>
              <a:gdLst>
                <a:gd name="connsiteX0" fmla="*/ 49547 w 49573"/>
                <a:gd name="connsiteY0" fmla="*/ 42308 h 111667"/>
                <a:gd name="connsiteX1" fmla="*/ 31794 w 49573"/>
                <a:gd name="connsiteY1" fmla="*/ -108 h 111667"/>
                <a:gd name="connsiteX2" fmla="*/ 11949 w 49573"/>
                <a:gd name="connsiteY2" fmla="*/ 111559 h 111667"/>
                <a:gd name="connsiteX3" fmla="*/ 49547 w 49573"/>
                <a:gd name="connsiteY3" fmla="*/ 42308 h 111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573" h="111667">
                  <a:moveTo>
                    <a:pt x="49547" y="42308"/>
                  </a:moveTo>
                  <a:cubicBezTo>
                    <a:pt x="42260" y="28478"/>
                    <a:pt x="42828" y="12897"/>
                    <a:pt x="31794" y="-108"/>
                  </a:cubicBezTo>
                  <a:cubicBezTo>
                    <a:pt x="13344" y="39732"/>
                    <a:pt x="-17019" y="82045"/>
                    <a:pt x="11949" y="111559"/>
                  </a:cubicBezTo>
                  <a:cubicBezTo>
                    <a:pt x="24765" y="88381"/>
                    <a:pt x="31975" y="66490"/>
                    <a:pt x="49547" y="4230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96" name="Freeform 309">
              <a:extLst>
                <a:ext uri="{FF2B5EF4-FFF2-40B4-BE49-F238E27FC236}">
                  <a16:creationId xmlns:a16="http://schemas.microsoft.com/office/drawing/2014/main" id="{184BF27D-BEF3-4A2A-8102-F618C8351E51}"/>
                </a:ext>
              </a:extLst>
            </p:cNvPr>
            <p:cNvSpPr/>
            <p:nvPr/>
          </p:nvSpPr>
          <p:spPr>
            <a:xfrm rot="-1917689">
              <a:off x="5652202" y="2687059"/>
              <a:ext cx="234605" cy="458927"/>
            </a:xfrm>
            <a:custGeom>
              <a:avLst/>
              <a:gdLst>
                <a:gd name="connsiteX0" fmla="*/ 234581 w 234605"/>
                <a:gd name="connsiteY0" fmla="*/ 392020 h 458927"/>
                <a:gd name="connsiteX1" fmla="*/ 53542 w 234605"/>
                <a:gd name="connsiteY1" fmla="*/ -103 h 458927"/>
                <a:gd name="connsiteX2" fmla="*/ -25 w 234605"/>
                <a:gd name="connsiteY2" fmla="*/ 83133 h 458927"/>
                <a:gd name="connsiteX3" fmla="*/ 198533 w 234605"/>
                <a:gd name="connsiteY3" fmla="*/ 458824 h 458927"/>
                <a:gd name="connsiteX4" fmla="*/ 234581 w 234605"/>
                <a:gd name="connsiteY4" fmla="*/ 392020 h 45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605" h="458927">
                  <a:moveTo>
                    <a:pt x="234581" y="392020"/>
                  </a:moveTo>
                  <a:cubicBezTo>
                    <a:pt x="180367" y="259930"/>
                    <a:pt x="121270" y="129000"/>
                    <a:pt x="53542" y="-103"/>
                  </a:cubicBezTo>
                  <a:cubicBezTo>
                    <a:pt x="35660" y="27659"/>
                    <a:pt x="17831" y="55396"/>
                    <a:pt x="-25" y="83133"/>
                  </a:cubicBezTo>
                  <a:cubicBezTo>
                    <a:pt x="73724" y="206775"/>
                    <a:pt x="133338" y="333379"/>
                    <a:pt x="198533" y="458824"/>
                  </a:cubicBezTo>
                  <a:cubicBezTo>
                    <a:pt x="208895" y="436882"/>
                    <a:pt x="219748" y="414863"/>
                    <a:pt x="234581" y="39202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97" name="Freeform 310">
              <a:extLst>
                <a:ext uri="{FF2B5EF4-FFF2-40B4-BE49-F238E27FC236}">
                  <a16:creationId xmlns:a16="http://schemas.microsoft.com/office/drawing/2014/main" id="{7302F71F-B421-443F-81EA-8AE6F31C2B1E}"/>
                </a:ext>
              </a:extLst>
            </p:cNvPr>
            <p:cNvSpPr/>
            <p:nvPr/>
          </p:nvSpPr>
          <p:spPr>
            <a:xfrm rot="-1917689">
              <a:off x="5423845" y="2777213"/>
              <a:ext cx="40440" cy="60468"/>
            </a:xfrm>
            <a:custGeom>
              <a:avLst/>
              <a:gdLst>
                <a:gd name="connsiteX0" fmla="*/ 40411 w 40440"/>
                <a:gd name="connsiteY0" fmla="*/ 30988 h 60468"/>
                <a:gd name="connsiteX1" fmla="*/ 18860 w 40440"/>
                <a:gd name="connsiteY1" fmla="*/ -97 h 60468"/>
                <a:gd name="connsiteX2" fmla="*/ -29 w 40440"/>
                <a:gd name="connsiteY2" fmla="*/ 29262 h 60468"/>
                <a:gd name="connsiteX3" fmla="*/ 21547 w 40440"/>
                <a:gd name="connsiteY3" fmla="*/ 60372 h 60468"/>
                <a:gd name="connsiteX4" fmla="*/ 40411 w 40440"/>
                <a:gd name="connsiteY4" fmla="*/ 30988 h 60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40" h="60468">
                  <a:moveTo>
                    <a:pt x="40411" y="30988"/>
                  </a:moveTo>
                  <a:cubicBezTo>
                    <a:pt x="29971" y="21356"/>
                    <a:pt x="29351" y="9561"/>
                    <a:pt x="18860" y="-97"/>
                  </a:cubicBezTo>
                  <a:cubicBezTo>
                    <a:pt x="12555" y="9741"/>
                    <a:pt x="6276" y="19502"/>
                    <a:pt x="-29" y="29262"/>
                  </a:cubicBezTo>
                  <a:cubicBezTo>
                    <a:pt x="6973" y="39667"/>
                    <a:pt x="13072" y="50277"/>
                    <a:pt x="21547" y="60372"/>
                  </a:cubicBezTo>
                  <a:cubicBezTo>
                    <a:pt x="27827" y="50560"/>
                    <a:pt x="34132" y="40774"/>
                    <a:pt x="40411" y="3098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98" name="Freeform 311">
              <a:extLst>
                <a:ext uri="{FF2B5EF4-FFF2-40B4-BE49-F238E27FC236}">
                  <a16:creationId xmlns:a16="http://schemas.microsoft.com/office/drawing/2014/main" id="{EE2D5AE6-EAAA-4ABB-9544-5CEB9566D768}"/>
                </a:ext>
              </a:extLst>
            </p:cNvPr>
            <p:cNvSpPr/>
            <p:nvPr/>
          </p:nvSpPr>
          <p:spPr>
            <a:xfrm rot="-1917689">
              <a:off x="5477106" y="2781773"/>
              <a:ext cx="74782" cy="117899"/>
            </a:xfrm>
            <a:custGeom>
              <a:avLst/>
              <a:gdLst>
                <a:gd name="connsiteX0" fmla="*/ 74754 w 74782"/>
                <a:gd name="connsiteY0" fmla="*/ 90863 h 117899"/>
                <a:gd name="connsiteX1" fmla="*/ 18861 w 74782"/>
                <a:gd name="connsiteY1" fmla="*/ -98 h 117899"/>
                <a:gd name="connsiteX2" fmla="*/ -28 w 74782"/>
                <a:gd name="connsiteY2" fmla="*/ 29261 h 117899"/>
                <a:gd name="connsiteX3" fmla="*/ 57415 w 74782"/>
                <a:gd name="connsiteY3" fmla="*/ 117802 h 117899"/>
                <a:gd name="connsiteX4" fmla="*/ 74754 w 74782"/>
                <a:gd name="connsiteY4" fmla="*/ 90863 h 117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782" h="117899">
                  <a:moveTo>
                    <a:pt x="74754" y="90863"/>
                  </a:moveTo>
                  <a:cubicBezTo>
                    <a:pt x="57622" y="60243"/>
                    <a:pt x="36407" y="30446"/>
                    <a:pt x="18861" y="-98"/>
                  </a:cubicBezTo>
                  <a:cubicBezTo>
                    <a:pt x="12582" y="9689"/>
                    <a:pt x="6277" y="19501"/>
                    <a:pt x="-28" y="29261"/>
                  </a:cubicBezTo>
                  <a:cubicBezTo>
                    <a:pt x="20593" y="58440"/>
                    <a:pt x="34340" y="89164"/>
                    <a:pt x="57415" y="117802"/>
                  </a:cubicBezTo>
                  <a:cubicBezTo>
                    <a:pt x="63178" y="108839"/>
                    <a:pt x="68940" y="99851"/>
                    <a:pt x="74754" y="9086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99" name="Freeform 312">
              <a:extLst>
                <a:ext uri="{FF2B5EF4-FFF2-40B4-BE49-F238E27FC236}">
                  <a16:creationId xmlns:a16="http://schemas.microsoft.com/office/drawing/2014/main" id="{ED402125-125F-45CD-88B2-A806B918C9A1}"/>
                </a:ext>
              </a:extLst>
            </p:cNvPr>
            <p:cNvSpPr/>
            <p:nvPr/>
          </p:nvSpPr>
          <p:spPr>
            <a:xfrm rot="-1917689">
              <a:off x="5437816" y="2932768"/>
              <a:ext cx="98633" cy="162993"/>
            </a:xfrm>
            <a:custGeom>
              <a:avLst/>
              <a:gdLst>
                <a:gd name="connsiteX0" fmla="*/ 26720 w 98633"/>
                <a:gd name="connsiteY0" fmla="*/ -96 h 162993"/>
                <a:gd name="connsiteX1" fmla="*/ -25 w 98633"/>
                <a:gd name="connsiteY1" fmla="*/ 41521 h 162993"/>
                <a:gd name="connsiteX2" fmla="*/ 70933 w 98633"/>
                <a:gd name="connsiteY2" fmla="*/ 162897 h 162993"/>
                <a:gd name="connsiteX3" fmla="*/ 98608 w 98633"/>
                <a:gd name="connsiteY3" fmla="*/ 125272 h 162993"/>
                <a:gd name="connsiteX4" fmla="*/ 26720 w 98633"/>
                <a:gd name="connsiteY4" fmla="*/ -96 h 162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633" h="162993">
                  <a:moveTo>
                    <a:pt x="26720" y="-96"/>
                  </a:moveTo>
                  <a:cubicBezTo>
                    <a:pt x="17831" y="13759"/>
                    <a:pt x="8890" y="27640"/>
                    <a:pt x="-25" y="41521"/>
                  </a:cubicBezTo>
                  <a:cubicBezTo>
                    <a:pt x="22508" y="82212"/>
                    <a:pt x="45299" y="122825"/>
                    <a:pt x="70933" y="162897"/>
                  </a:cubicBezTo>
                  <a:cubicBezTo>
                    <a:pt x="79305" y="146209"/>
                    <a:pt x="90262" y="141934"/>
                    <a:pt x="98608" y="125272"/>
                  </a:cubicBezTo>
                  <a:cubicBezTo>
                    <a:pt x="73130" y="83757"/>
                    <a:pt x="53232" y="41109"/>
                    <a:pt x="26720" y="-9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00" name="Freeform 313">
              <a:extLst>
                <a:ext uri="{FF2B5EF4-FFF2-40B4-BE49-F238E27FC236}">
                  <a16:creationId xmlns:a16="http://schemas.microsoft.com/office/drawing/2014/main" id="{7981B5C5-4F5E-4320-A1CD-4E0BA706CD42}"/>
                </a:ext>
              </a:extLst>
            </p:cNvPr>
            <p:cNvSpPr/>
            <p:nvPr/>
          </p:nvSpPr>
          <p:spPr>
            <a:xfrm rot="-1917689">
              <a:off x="5363617" y="3012543"/>
              <a:ext cx="220677" cy="318982"/>
            </a:xfrm>
            <a:custGeom>
              <a:avLst/>
              <a:gdLst>
                <a:gd name="connsiteX0" fmla="*/ 147605 w 220677"/>
                <a:gd name="connsiteY0" fmla="*/ 70186 h 318982"/>
                <a:gd name="connsiteX1" fmla="*/ 141791 w 220677"/>
                <a:gd name="connsiteY1" fmla="*/ 63001 h 318982"/>
                <a:gd name="connsiteX2" fmla="*/ 151274 w 220677"/>
                <a:gd name="connsiteY2" fmla="*/ 48322 h 318982"/>
                <a:gd name="connsiteX3" fmla="*/ 160422 w 220677"/>
                <a:gd name="connsiteY3" fmla="*/ 61095 h 318982"/>
                <a:gd name="connsiteX4" fmla="*/ 147605 w 220677"/>
                <a:gd name="connsiteY4" fmla="*/ 70186 h 318982"/>
                <a:gd name="connsiteX5" fmla="*/ 164091 w 220677"/>
                <a:gd name="connsiteY5" fmla="*/ 87596 h 318982"/>
                <a:gd name="connsiteX6" fmla="*/ 200862 w 220677"/>
                <a:gd name="connsiteY6" fmla="*/ 149069 h 318982"/>
                <a:gd name="connsiteX7" fmla="*/ 171275 w 220677"/>
                <a:gd name="connsiteY7" fmla="*/ 81853 h 318982"/>
                <a:gd name="connsiteX8" fmla="*/ 209622 w 220677"/>
                <a:gd name="connsiteY8" fmla="*/ 140880 h 318982"/>
                <a:gd name="connsiteX9" fmla="*/ 220656 w 220677"/>
                <a:gd name="connsiteY9" fmla="*/ 123754 h 318982"/>
                <a:gd name="connsiteX10" fmla="*/ 151274 w 220677"/>
                <a:gd name="connsiteY10" fmla="*/ -95 h 318982"/>
                <a:gd name="connsiteX11" fmla="*/ 142153 w 220677"/>
                <a:gd name="connsiteY11" fmla="*/ 35625 h 318982"/>
                <a:gd name="connsiteX12" fmla="*/ 126028 w 220677"/>
                <a:gd name="connsiteY12" fmla="*/ 39102 h 318982"/>
                <a:gd name="connsiteX13" fmla="*/ -22 w 220677"/>
                <a:gd name="connsiteY13" fmla="*/ 186541 h 318982"/>
                <a:gd name="connsiteX14" fmla="*/ 31194 w 220677"/>
                <a:gd name="connsiteY14" fmla="*/ 213376 h 318982"/>
                <a:gd name="connsiteX15" fmla="*/ 88146 w 220677"/>
                <a:gd name="connsiteY15" fmla="*/ 318888 h 318982"/>
                <a:gd name="connsiteX16" fmla="*/ 112074 w 220677"/>
                <a:gd name="connsiteY16" fmla="*/ 254736 h 318982"/>
                <a:gd name="connsiteX17" fmla="*/ 190526 w 220677"/>
                <a:gd name="connsiteY17" fmla="*/ 159757 h 318982"/>
                <a:gd name="connsiteX18" fmla="*/ 164091 w 220677"/>
                <a:gd name="connsiteY18" fmla="*/ 87596 h 318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0677" h="318982">
                  <a:moveTo>
                    <a:pt x="147605" y="70186"/>
                  </a:moveTo>
                  <a:cubicBezTo>
                    <a:pt x="146494" y="67611"/>
                    <a:pt x="145254" y="65062"/>
                    <a:pt x="141791" y="63001"/>
                  </a:cubicBezTo>
                  <a:cubicBezTo>
                    <a:pt x="144969" y="58134"/>
                    <a:pt x="148096" y="53215"/>
                    <a:pt x="151274" y="48322"/>
                  </a:cubicBezTo>
                  <a:cubicBezTo>
                    <a:pt x="157683" y="51850"/>
                    <a:pt x="156417" y="57026"/>
                    <a:pt x="160422" y="61095"/>
                  </a:cubicBezTo>
                  <a:cubicBezTo>
                    <a:pt x="155822" y="62692"/>
                    <a:pt x="152205" y="68564"/>
                    <a:pt x="147605" y="70186"/>
                  </a:cubicBezTo>
                  <a:close/>
                  <a:moveTo>
                    <a:pt x="164091" y="87596"/>
                  </a:moveTo>
                  <a:cubicBezTo>
                    <a:pt x="178950" y="104954"/>
                    <a:pt x="184764" y="146005"/>
                    <a:pt x="200862" y="149069"/>
                  </a:cubicBezTo>
                  <a:cubicBezTo>
                    <a:pt x="195384" y="127102"/>
                    <a:pt x="167864" y="98747"/>
                    <a:pt x="171275" y="81853"/>
                  </a:cubicBezTo>
                  <a:cubicBezTo>
                    <a:pt x="186650" y="99777"/>
                    <a:pt x="192077" y="130372"/>
                    <a:pt x="209622" y="140880"/>
                  </a:cubicBezTo>
                  <a:cubicBezTo>
                    <a:pt x="213292" y="135163"/>
                    <a:pt x="216961" y="129471"/>
                    <a:pt x="220656" y="123754"/>
                  </a:cubicBezTo>
                  <a:cubicBezTo>
                    <a:pt x="197193" y="82574"/>
                    <a:pt x="176185" y="40827"/>
                    <a:pt x="151274" y="-95"/>
                  </a:cubicBezTo>
                  <a:cubicBezTo>
                    <a:pt x="140912" y="13374"/>
                    <a:pt x="133083" y="26328"/>
                    <a:pt x="142153" y="35625"/>
                  </a:cubicBezTo>
                  <a:cubicBezTo>
                    <a:pt x="133625" y="42193"/>
                    <a:pt x="131377" y="32097"/>
                    <a:pt x="126028" y="39102"/>
                  </a:cubicBezTo>
                  <a:cubicBezTo>
                    <a:pt x="85381" y="94524"/>
                    <a:pt x="39902" y="127977"/>
                    <a:pt x="-22" y="186541"/>
                  </a:cubicBezTo>
                  <a:cubicBezTo>
                    <a:pt x="4449" y="196816"/>
                    <a:pt x="17291" y="205238"/>
                    <a:pt x="31194" y="213376"/>
                  </a:cubicBezTo>
                  <a:cubicBezTo>
                    <a:pt x="13984" y="255251"/>
                    <a:pt x="37654" y="298697"/>
                    <a:pt x="88146" y="318888"/>
                  </a:cubicBezTo>
                  <a:cubicBezTo>
                    <a:pt x="117966" y="311986"/>
                    <a:pt x="119284" y="272686"/>
                    <a:pt x="112074" y="254736"/>
                  </a:cubicBezTo>
                  <a:cubicBezTo>
                    <a:pt x="135357" y="229060"/>
                    <a:pt x="162954" y="191923"/>
                    <a:pt x="190526" y="159757"/>
                  </a:cubicBezTo>
                  <a:cubicBezTo>
                    <a:pt x="182076" y="135626"/>
                    <a:pt x="157760" y="114998"/>
                    <a:pt x="164091" y="8759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01" name="Freeform 314">
              <a:extLst>
                <a:ext uri="{FF2B5EF4-FFF2-40B4-BE49-F238E27FC236}">
                  <a16:creationId xmlns:a16="http://schemas.microsoft.com/office/drawing/2014/main" id="{8BA097D8-D7AD-40F5-AAEC-13845C6212DB}"/>
                </a:ext>
              </a:extLst>
            </p:cNvPr>
            <p:cNvSpPr/>
            <p:nvPr/>
          </p:nvSpPr>
          <p:spPr>
            <a:xfrm rot="-1917689">
              <a:off x="5606714" y="3094781"/>
              <a:ext cx="66332" cy="106362"/>
            </a:xfrm>
            <a:custGeom>
              <a:avLst/>
              <a:gdLst>
                <a:gd name="connsiteX0" fmla="*/ 66311 w 66332"/>
                <a:gd name="connsiteY0" fmla="*/ 106263 h 106362"/>
                <a:gd name="connsiteX1" fmla="*/ 13468 w 66332"/>
                <a:gd name="connsiteY1" fmla="*/ -99 h 106362"/>
                <a:gd name="connsiteX2" fmla="*/ -21 w 66332"/>
                <a:gd name="connsiteY2" fmla="*/ 15457 h 106362"/>
                <a:gd name="connsiteX3" fmla="*/ 66311 w 66332"/>
                <a:gd name="connsiteY3" fmla="*/ 106263 h 10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332" h="106362">
                  <a:moveTo>
                    <a:pt x="66311" y="106263"/>
                  </a:moveTo>
                  <a:cubicBezTo>
                    <a:pt x="48171" y="70904"/>
                    <a:pt x="35122" y="34514"/>
                    <a:pt x="13468" y="-99"/>
                  </a:cubicBezTo>
                  <a:cubicBezTo>
                    <a:pt x="9617" y="8374"/>
                    <a:pt x="3493" y="5748"/>
                    <a:pt x="-21" y="15457"/>
                  </a:cubicBezTo>
                  <a:cubicBezTo>
                    <a:pt x="16956" y="45459"/>
                    <a:pt x="17654" y="90168"/>
                    <a:pt x="66311" y="10626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02" name="Freeform 315">
              <a:extLst>
                <a:ext uri="{FF2B5EF4-FFF2-40B4-BE49-F238E27FC236}">
                  <a16:creationId xmlns:a16="http://schemas.microsoft.com/office/drawing/2014/main" id="{08515182-A754-4B67-95F0-0286097A8C21}"/>
                </a:ext>
              </a:extLst>
            </p:cNvPr>
            <p:cNvSpPr/>
            <p:nvPr/>
          </p:nvSpPr>
          <p:spPr>
            <a:xfrm rot="-1917689">
              <a:off x="5603413" y="3133769"/>
              <a:ext cx="28480" cy="52691"/>
            </a:xfrm>
            <a:custGeom>
              <a:avLst/>
              <a:gdLst>
                <a:gd name="connsiteX0" fmla="*/ 34 w 28480"/>
                <a:gd name="connsiteY0" fmla="*/ -98 h 52691"/>
                <a:gd name="connsiteX1" fmla="*/ 28459 w 28480"/>
                <a:gd name="connsiteY1" fmla="*/ 52594 h 52691"/>
                <a:gd name="connsiteX2" fmla="*/ 34 w 28480"/>
                <a:gd name="connsiteY2" fmla="*/ -98 h 52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80" h="52691">
                  <a:moveTo>
                    <a:pt x="34" y="-98"/>
                  </a:moveTo>
                  <a:cubicBezTo>
                    <a:pt x="-947" y="18342"/>
                    <a:pt x="11198" y="45074"/>
                    <a:pt x="28459" y="52594"/>
                  </a:cubicBezTo>
                  <a:cubicBezTo>
                    <a:pt x="19286" y="34952"/>
                    <a:pt x="15074" y="16204"/>
                    <a:pt x="34" y="-9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03" name="Freeform 316">
              <a:extLst>
                <a:ext uri="{FF2B5EF4-FFF2-40B4-BE49-F238E27FC236}">
                  <a16:creationId xmlns:a16="http://schemas.microsoft.com/office/drawing/2014/main" id="{8EB842F7-8718-4D9B-BEC6-228F4DF225BA}"/>
                </a:ext>
              </a:extLst>
            </p:cNvPr>
            <p:cNvSpPr/>
            <p:nvPr/>
          </p:nvSpPr>
          <p:spPr>
            <a:xfrm rot="-1917689">
              <a:off x="5588774" y="3158973"/>
              <a:ext cx="16528" cy="18719"/>
            </a:xfrm>
            <a:custGeom>
              <a:avLst/>
              <a:gdLst>
                <a:gd name="connsiteX0" fmla="*/ 16507 w 16528"/>
                <a:gd name="connsiteY0" fmla="*/ 18239 h 18719"/>
                <a:gd name="connsiteX1" fmla="*/ 4000 w 16528"/>
                <a:gd name="connsiteY1" fmla="*/ -98 h 18719"/>
                <a:gd name="connsiteX2" fmla="*/ 16507 w 16528"/>
                <a:gd name="connsiteY2" fmla="*/ 18239 h 18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28" h="18719">
                  <a:moveTo>
                    <a:pt x="16507" y="18239"/>
                  </a:moveTo>
                  <a:cubicBezTo>
                    <a:pt x="8341" y="13011"/>
                    <a:pt x="13251" y="4925"/>
                    <a:pt x="4000" y="-98"/>
                  </a:cubicBezTo>
                  <a:cubicBezTo>
                    <a:pt x="-7705" y="8247"/>
                    <a:pt x="9143" y="20995"/>
                    <a:pt x="16507" y="1823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04" name="Freeform 317">
              <a:extLst>
                <a:ext uri="{FF2B5EF4-FFF2-40B4-BE49-F238E27FC236}">
                  <a16:creationId xmlns:a16="http://schemas.microsoft.com/office/drawing/2014/main" id="{E8A40171-1F3E-465A-AC49-245EF7690435}"/>
                </a:ext>
              </a:extLst>
            </p:cNvPr>
            <p:cNvSpPr/>
            <p:nvPr/>
          </p:nvSpPr>
          <p:spPr>
            <a:xfrm rot="-1917689">
              <a:off x="5588974" y="3169080"/>
              <a:ext cx="58916" cy="54803"/>
            </a:xfrm>
            <a:custGeom>
              <a:avLst/>
              <a:gdLst>
                <a:gd name="connsiteX0" fmla="*/ -20 w 58916"/>
                <a:gd name="connsiteY0" fmla="*/ 17003 h 54803"/>
                <a:gd name="connsiteX1" fmla="*/ 58896 w 58916"/>
                <a:gd name="connsiteY1" fmla="*/ 54705 h 54803"/>
                <a:gd name="connsiteX2" fmla="*/ 10988 w 58916"/>
                <a:gd name="connsiteY2" fmla="*/ -98 h 54803"/>
                <a:gd name="connsiteX3" fmla="*/ -20 w 58916"/>
                <a:gd name="connsiteY3" fmla="*/ 17003 h 54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916" h="54803">
                  <a:moveTo>
                    <a:pt x="-20" y="17003"/>
                  </a:moveTo>
                  <a:cubicBezTo>
                    <a:pt x="23805" y="27278"/>
                    <a:pt x="37707" y="50868"/>
                    <a:pt x="58896" y="54705"/>
                  </a:cubicBezTo>
                  <a:cubicBezTo>
                    <a:pt x="50705" y="34772"/>
                    <a:pt x="31428" y="17182"/>
                    <a:pt x="10988" y="-98"/>
                  </a:cubicBezTo>
                  <a:cubicBezTo>
                    <a:pt x="7318" y="5619"/>
                    <a:pt x="3623" y="11311"/>
                    <a:pt x="-20" y="1700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05" name="Freeform 318">
              <a:extLst>
                <a:ext uri="{FF2B5EF4-FFF2-40B4-BE49-F238E27FC236}">
                  <a16:creationId xmlns:a16="http://schemas.microsoft.com/office/drawing/2014/main" id="{455BE469-B9F2-48D3-B846-5DFD51BEA740}"/>
                </a:ext>
              </a:extLst>
            </p:cNvPr>
            <p:cNvSpPr/>
            <p:nvPr/>
          </p:nvSpPr>
          <p:spPr>
            <a:xfrm rot="-1917689">
              <a:off x="5676546" y="3175694"/>
              <a:ext cx="31877" cy="25378"/>
            </a:xfrm>
            <a:custGeom>
              <a:avLst/>
              <a:gdLst>
                <a:gd name="connsiteX0" fmla="*/ 22100 w 31877"/>
                <a:gd name="connsiteY0" fmla="*/ 15108 h 25378"/>
                <a:gd name="connsiteX1" fmla="*/ 6466 w 31877"/>
                <a:gd name="connsiteY1" fmla="*/ 1613 h 25378"/>
                <a:gd name="connsiteX2" fmla="*/ -20 w 31877"/>
                <a:gd name="connsiteY2" fmla="*/ 969 h 25378"/>
                <a:gd name="connsiteX3" fmla="*/ 22100 w 31877"/>
                <a:gd name="connsiteY3" fmla="*/ 15108 h 25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877" h="25378">
                  <a:moveTo>
                    <a:pt x="22100" y="15108"/>
                  </a:moveTo>
                  <a:cubicBezTo>
                    <a:pt x="15356" y="9159"/>
                    <a:pt x="24942" y="9365"/>
                    <a:pt x="6466" y="1613"/>
                  </a:cubicBezTo>
                  <a:cubicBezTo>
                    <a:pt x="5407" y="1175"/>
                    <a:pt x="84" y="-1580"/>
                    <a:pt x="-20" y="969"/>
                  </a:cubicBezTo>
                  <a:cubicBezTo>
                    <a:pt x="-200" y="6403"/>
                    <a:pt x="53264" y="42535"/>
                    <a:pt x="22100" y="1510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06" name="Freeform 319">
              <a:extLst>
                <a:ext uri="{FF2B5EF4-FFF2-40B4-BE49-F238E27FC236}">
                  <a16:creationId xmlns:a16="http://schemas.microsoft.com/office/drawing/2014/main" id="{7C86394B-9052-40F9-B97D-90ABDF196132}"/>
                </a:ext>
              </a:extLst>
            </p:cNvPr>
            <p:cNvSpPr/>
            <p:nvPr/>
          </p:nvSpPr>
          <p:spPr>
            <a:xfrm rot="-1917689">
              <a:off x="5889555" y="3182606"/>
              <a:ext cx="68763" cy="47308"/>
            </a:xfrm>
            <a:custGeom>
              <a:avLst/>
              <a:gdLst>
                <a:gd name="connsiteX0" fmla="*/ 68255 w 68763"/>
                <a:gd name="connsiteY0" fmla="*/ 29383 h 47308"/>
                <a:gd name="connsiteX1" fmla="*/ 527 w 68763"/>
                <a:gd name="connsiteY1" fmla="*/ -104 h 47308"/>
                <a:gd name="connsiteX2" fmla="*/ 63733 w 68763"/>
                <a:gd name="connsiteY2" fmla="*/ 47205 h 47308"/>
                <a:gd name="connsiteX3" fmla="*/ 68255 w 68763"/>
                <a:gd name="connsiteY3" fmla="*/ 29383 h 47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63" h="47308">
                  <a:moveTo>
                    <a:pt x="68255" y="29383"/>
                  </a:moveTo>
                  <a:cubicBezTo>
                    <a:pt x="46291" y="22482"/>
                    <a:pt x="23965" y="13468"/>
                    <a:pt x="527" y="-104"/>
                  </a:cubicBezTo>
                  <a:cubicBezTo>
                    <a:pt x="-5700" y="25675"/>
                    <a:pt x="43009" y="39428"/>
                    <a:pt x="63733" y="47205"/>
                  </a:cubicBezTo>
                  <a:cubicBezTo>
                    <a:pt x="67506" y="40741"/>
                    <a:pt x="69806" y="34637"/>
                    <a:pt x="68255" y="2938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07" name="Freeform 320">
              <a:extLst>
                <a:ext uri="{FF2B5EF4-FFF2-40B4-BE49-F238E27FC236}">
                  <a16:creationId xmlns:a16="http://schemas.microsoft.com/office/drawing/2014/main" id="{9AF752F3-A0EB-4CB2-9077-4BC417AC4FE6}"/>
                </a:ext>
              </a:extLst>
            </p:cNvPr>
            <p:cNvSpPr/>
            <p:nvPr/>
          </p:nvSpPr>
          <p:spPr>
            <a:xfrm rot="-1917689">
              <a:off x="5823948" y="3192074"/>
              <a:ext cx="22164" cy="12543"/>
            </a:xfrm>
            <a:custGeom>
              <a:avLst/>
              <a:gdLst>
                <a:gd name="connsiteX0" fmla="*/ 22146 w 22164"/>
                <a:gd name="connsiteY0" fmla="*/ 12441 h 12543"/>
                <a:gd name="connsiteX1" fmla="*/ 22146 w 22164"/>
                <a:gd name="connsiteY1" fmla="*/ 12441 h 12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64" h="12543">
                  <a:moveTo>
                    <a:pt x="22146" y="12441"/>
                  </a:moveTo>
                  <a:cubicBezTo>
                    <a:pt x="-8811" y="-11381"/>
                    <a:pt x="-5969" y="4637"/>
                    <a:pt x="22146" y="1244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08" name="Freeform 321">
              <a:extLst>
                <a:ext uri="{FF2B5EF4-FFF2-40B4-BE49-F238E27FC236}">
                  <a16:creationId xmlns:a16="http://schemas.microsoft.com/office/drawing/2014/main" id="{4BA2A512-15EE-4471-A979-4003B7ADB554}"/>
                </a:ext>
              </a:extLst>
            </p:cNvPr>
            <p:cNvSpPr/>
            <p:nvPr/>
          </p:nvSpPr>
          <p:spPr>
            <a:xfrm rot="-1917689">
              <a:off x="5675727" y="3196137"/>
              <a:ext cx="14798" cy="13377"/>
            </a:xfrm>
            <a:custGeom>
              <a:avLst/>
              <a:gdLst>
                <a:gd name="connsiteX0" fmla="*/ 14779 w 14798"/>
                <a:gd name="connsiteY0" fmla="*/ 13278 h 13377"/>
                <a:gd name="connsiteX1" fmla="*/ 14779 w 14798"/>
                <a:gd name="connsiteY1" fmla="*/ 13278 h 1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98" h="13377">
                  <a:moveTo>
                    <a:pt x="14779" y="13278"/>
                  </a:moveTo>
                  <a:cubicBezTo>
                    <a:pt x="4365" y="-13969"/>
                    <a:pt x="-12535" y="7973"/>
                    <a:pt x="14779" y="1327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09" name="Freeform 322">
              <a:extLst>
                <a:ext uri="{FF2B5EF4-FFF2-40B4-BE49-F238E27FC236}">
                  <a16:creationId xmlns:a16="http://schemas.microsoft.com/office/drawing/2014/main" id="{6369509F-C18D-4487-84CF-619662B71AFD}"/>
                </a:ext>
              </a:extLst>
            </p:cNvPr>
            <p:cNvSpPr/>
            <p:nvPr/>
          </p:nvSpPr>
          <p:spPr>
            <a:xfrm rot="-1917689">
              <a:off x="5700177" y="3191848"/>
              <a:ext cx="30440" cy="24698"/>
            </a:xfrm>
            <a:custGeom>
              <a:avLst/>
              <a:gdLst>
                <a:gd name="connsiteX0" fmla="*/ 30421 w 30440"/>
                <a:gd name="connsiteY0" fmla="*/ 22769 h 24698"/>
                <a:gd name="connsiteX1" fmla="*/ -20 w 30440"/>
                <a:gd name="connsiteY1" fmla="*/ -100 h 24698"/>
                <a:gd name="connsiteX2" fmla="*/ 30421 w 30440"/>
                <a:gd name="connsiteY2" fmla="*/ 22769 h 24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40" h="24698">
                  <a:moveTo>
                    <a:pt x="30421" y="22769"/>
                  </a:moveTo>
                  <a:cubicBezTo>
                    <a:pt x="26570" y="15146"/>
                    <a:pt x="4012" y="570"/>
                    <a:pt x="-20" y="-100"/>
                  </a:cubicBezTo>
                  <a:cubicBezTo>
                    <a:pt x="4864" y="6647"/>
                    <a:pt x="17836" y="31474"/>
                    <a:pt x="30421" y="2276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10" name="Freeform 323">
              <a:extLst>
                <a:ext uri="{FF2B5EF4-FFF2-40B4-BE49-F238E27FC236}">
                  <a16:creationId xmlns:a16="http://schemas.microsoft.com/office/drawing/2014/main" id="{A8A55FE1-B0C0-4185-BCD3-02FEDAB59A3E}"/>
                </a:ext>
              </a:extLst>
            </p:cNvPr>
            <p:cNvSpPr/>
            <p:nvPr/>
          </p:nvSpPr>
          <p:spPr>
            <a:xfrm rot="-1917689">
              <a:off x="5770119" y="3191559"/>
              <a:ext cx="47135" cy="29510"/>
            </a:xfrm>
            <a:custGeom>
              <a:avLst/>
              <a:gdLst>
                <a:gd name="connsiteX0" fmla="*/ 47117 w 47135"/>
                <a:gd name="connsiteY0" fmla="*/ 29152 h 29510"/>
                <a:gd name="connsiteX1" fmla="*/ 2929 w 47135"/>
                <a:gd name="connsiteY1" fmla="*/ 926 h 29510"/>
                <a:gd name="connsiteX2" fmla="*/ 47117 w 47135"/>
                <a:gd name="connsiteY2" fmla="*/ 29152 h 2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135" h="29510">
                  <a:moveTo>
                    <a:pt x="47117" y="29152"/>
                  </a:moveTo>
                  <a:cubicBezTo>
                    <a:pt x="34403" y="21142"/>
                    <a:pt x="4997" y="2085"/>
                    <a:pt x="2929" y="926"/>
                  </a:cubicBezTo>
                  <a:cubicBezTo>
                    <a:pt x="-11179" y="-6929"/>
                    <a:pt x="28951" y="32963"/>
                    <a:pt x="47117" y="2915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11" name="Freeform 324">
              <a:extLst>
                <a:ext uri="{FF2B5EF4-FFF2-40B4-BE49-F238E27FC236}">
                  <a16:creationId xmlns:a16="http://schemas.microsoft.com/office/drawing/2014/main" id="{537539A1-42B1-4CB5-9B7A-E02E0F1928AD}"/>
                </a:ext>
              </a:extLst>
            </p:cNvPr>
            <p:cNvSpPr/>
            <p:nvPr/>
          </p:nvSpPr>
          <p:spPr>
            <a:xfrm rot="-1917689">
              <a:off x="5597240" y="3190566"/>
              <a:ext cx="68761" cy="43991"/>
            </a:xfrm>
            <a:custGeom>
              <a:avLst/>
              <a:gdLst>
                <a:gd name="connsiteX0" fmla="*/ -20 w 68761"/>
                <a:gd name="connsiteY0" fmla="*/ -67 h 43991"/>
                <a:gd name="connsiteX1" fmla="*/ 68742 w 68761"/>
                <a:gd name="connsiteY1" fmla="*/ 43894 h 43991"/>
                <a:gd name="connsiteX2" fmla="*/ -20 w 68761"/>
                <a:gd name="connsiteY2" fmla="*/ -67 h 43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761" h="43991">
                  <a:moveTo>
                    <a:pt x="-20" y="-67"/>
                  </a:moveTo>
                  <a:cubicBezTo>
                    <a:pt x="17216" y="14380"/>
                    <a:pt x="47061" y="37352"/>
                    <a:pt x="68742" y="43894"/>
                  </a:cubicBezTo>
                  <a:cubicBezTo>
                    <a:pt x="49000" y="30708"/>
                    <a:pt x="22306" y="-1227"/>
                    <a:pt x="-20" y="-6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12" name="Freeform 325">
              <a:extLst>
                <a:ext uri="{FF2B5EF4-FFF2-40B4-BE49-F238E27FC236}">
                  <a16:creationId xmlns:a16="http://schemas.microsoft.com/office/drawing/2014/main" id="{043AC0CF-271C-42E8-A042-FD54F004CB5C}"/>
                </a:ext>
              </a:extLst>
            </p:cNvPr>
            <p:cNvSpPr/>
            <p:nvPr/>
          </p:nvSpPr>
          <p:spPr>
            <a:xfrm rot="-1917689">
              <a:off x="5822172" y="3202226"/>
              <a:ext cx="50699" cy="28947"/>
            </a:xfrm>
            <a:custGeom>
              <a:avLst/>
              <a:gdLst>
                <a:gd name="connsiteX0" fmla="*/ -19 w 50699"/>
                <a:gd name="connsiteY0" fmla="*/ -102 h 28947"/>
                <a:gd name="connsiteX1" fmla="*/ 50681 w 50699"/>
                <a:gd name="connsiteY1" fmla="*/ 28845 h 28947"/>
                <a:gd name="connsiteX2" fmla="*/ -19 w 50699"/>
                <a:gd name="connsiteY2" fmla="*/ -102 h 28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699" h="28947">
                  <a:moveTo>
                    <a:pt x="-19" y="-102"/>
                  </a:moveTo>
                  <a:cubicBezTo>
                    <a:pt x="16571" y="8267"/>
                    <a:pt x="35512" y="27196"/>
                    <a:pt x="50681" y="28845"/>
                  </a:cubicBezTo>
                  <a:cubicBezTo>
                    <a:pt x="46133" y="12363"/>
                    <a:pt x="14426" y="1391"/>
                    <a:pt x="-19" y="-10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13" name="Freeform 326">
              <a:extLst>
                <a:ext uri="{FF2B5EF4-FFF2-40B4-BE49-F238E27FC236}">
                  <a16:creationId xmlns:a16="http://schemas.microsoft.com/office/drawing/2014/main" id="{46E490E3-4667-4024-8D0A-463D4BC37F2F}"/>
                </a:ext>
              </a:extLst>
            </p:cNvPr>
            <p:cNvSpPr/>
            <p:nvPr/>
          </p:nvSpPr>
          <p:spPr>
            <a:xfrm rot="-1917689">
              <a:off x="5919505" y="3210199"/>
              <a:ext cx="48993" cy="55583"/>
            </a:xfrm>
            <a:custGeom>
              <a:avLst/>
              <a:gdLst>
                <a:gd name="connsiteX0" fmla="*/ 48976 w 48993"/>
                <a:gd name="connsiteY0" fmla="*/ 21202 h 55583"/>
                <a:gd name="connsiteX1" fmla="*/ -18 w 48993"/>
                <a:gd name="connsiteY1" fmla="*/ 213 h 55583"/>
                <a:gd name="connsiteX2" fmla="*/ 26908 w 48993"/>
                <a:gd name="connsiteY2" fmla="*/ 55480 h 55583"/>
                <a:gd name="connsiteX3" fmla="*/ 48976 w 48993"/>
                <a:gd name="connsiteY3" fmla="*/ 21202 h 5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993" h="55583">
                  <a:moveTo>
                    <a:pt x="48976" y="21202"/>
                  </a:moveTo>
                  <a:cubicBezTo>
                    <a:pt x="33058" y="16206"/>
                    <a:pt x="14091" y="-2775"/>
                    <a:pt x="-18" y="213"/>
                  </a:cubicBezTo>
                  <a:cubicBezTo>
                    <a:pt x="11869" y="18034"/>
                    <a:pt x="16727" y="37272"/>
                    <a:pt x="26908" y="55480"/>
                  </a:cubicBezTo>
                  <a:cubicBezTo>
                    <a:pt x="34221" y="44071"/>
                    <a:pt x="41611" y="32585"/>
                    <a:pt x="48976" y="2120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14" name="Freeform 327">
              <a:extLst>
                <a:ext uri="{FF2B5EF4-FFF2-40B4-BE49-F238E27FC236}">
                  <a16:creationId xmlns:a16="http://schemas.microsoft.com/office/drawing/2014/main" id="{058F86F2-7DD9-4FD9-91F8-DA7A4E0E6368}"/>
                </a:ext>
              </a:extLst>
            </p:cNvPr>
            <p:cNvSpPr/>
            <p:nvPr/>
          </p:nvSpPr>
          <p:spPr>
            <a:xfrm rot="-1917689">
              <a:off x="5824356" y="3176492"/>
              <a:ext cx="122384" cy="189725"/>
            </a:xfrm>
            <a:custGeom>
              <a:avLst/>
              <a:gdLst>
                <a:gd name="connsiteX0" fmla="*/ 122363 w 122384"/>
                <a:gd name="connsiteY0" fmla="*/ 143782 h 189725"/>
                <a:gd name="connsiteX1" fmla="*/ 90864 w 122384"/>
                <a:gd name="connsiteY1" fmla="*/ 57971 h 189725"/>
                <a:gd name="connsiteX2" fmla="*/ -17 w 122384"/>
                <a:gd name="connsiteY2" fmla="*/ -103 h 189725"/>
                <a:gd name="connsiteX3" fmla="*/ 85954 w 122384"/>
                <a:gd name="connsiteY3" fmla="*/ 189623 h 189725"/>
                <a:gd name="connsiteX4" fmla="*/ 122363 w 122384"/>
                <a:gd name="connsiteY4" fmla="*/ 143782 h 18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84" h="189725">
                  <a:moveTo>
                    <a:pt x="122363" y="143782"/>
                  </a:moveTo>
                  <a:cubicBezTo>
                    <a:pt x="122699" y="112852"/>
                    <a:pt x="99675" y="86944"/>
                    <a:pt x="90864" y="57971"/>
                  </a:cubicBezTo>
                  <a:cubicBezTo>
                    <a:pt x="56806" y="40819"/>
                    <a:pt x="29544" y="11048"/>
                    <a:pt x="-17" y="-103"/>
                  </a:cubicBezTo>
                  <a:cubicBezTo>
                    <a:pt x="32464" y="62246"/>
                    <a:pt x="54584" y="126913"/>
                    <a:pt x="85954" y="189623"/>
                  </a:cubicBezTo>
                  <a:cubicBezTo>
                    <a:pt x="97660" y="177081"/>
                    <a:pt x="112880" y="135309"/>
                    <a:pt x="122363" y="14378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15" name="Freeform 328">
              <a:extLst>
                <a:ext uri="{FF2B5EF4-FFF2-40B4-BE49-F238E27FC236}">
                  <a16:creationId xmlns:a16="http://schemas.microsoft.com/office/drawing/2014/main" id="{0F734E5D-AAE5-4847-A73A-50CDEFA429F4}"/>
                </a:ext>
              </a:extLst>
            </p:cNvPr>
            <p:cNvSpPr/>
            <p:nvPr/>
          </p:nvSpPr>
          <p:spPr>
            <a:xfrm rot="-1917689">
              <a:off x="5712989" y="3218388"/>
              <a:ext cx="17713" cy="26496"/>
            </a:xfrm>
            <a:custGeom>
              <a:avLst/>
              <a:gdLst>
                <a:gd name="connsiteX0" fmla="*/ -19 w 17713"/>
                <a:gd name="connsiteY0" fmla="*/ -52 h 26496"/>
                <a:gd name="connsiteX1" fmla="*/ 14219 w 17713"/>
                <a:gd name="connsiteY1" fmla="*/ 26397 h 26496"/>
                <a:gd name="connsiteX2" fmla="*/ -19 w 17713"/>
                <a:gd name="connsiteY2" fmla="*/ -52 h 26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13" h="26496">
                  <a:moveTo>
                    <a:pt x="-19" y="-52"/>
                  </a:moveTo>
                  <a:cubicBezTo>
                    <a:pt x="7242" y="8214"/>
                    <a:pt x="9542" y="17589"/>
                    <a:pt x="14219" y="26397"/>
                  </a:cubicBezTo>
                  <a:cubicBezTo>
                    <a:pt x="23703" y="15761"/>
                    <a:pt x="12049" y="-1108"/>
                    <a:pt x="-19" y="-5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16" name="Freeform 329">
              <a:extLst>
                <a:ext uri="{FF2B5EF4-FFF2-40B4-BE49-F238E27FC236}">
                  <a16:creationId xmlns:a16="http://schemas.microsoft.com/office/drawing/2014/main" id="{5F5C46EB-C54D-4AED-A1F4-547680DDCAF2}"/>
                </a:ext>
              </a:extLst>
            </p:cNvPr>
            <p:cNvSpPr/>
            <p:nvPr/>
          </p:nvSpPr>
          <p:spPr>
            <a:xfrm rot="-1917689">
              <a:off x="5683451" y="1771367"/>
              <a:ext cx="172365" cy="298678"/>
            </a:xfrm>
            <a:custGeom>
              <a:avLst/>
              <a:gdLst>
                <a:gd name="connsiteX0" fmla="*/ 139932 w 172365"/>
                <a:gd name="connsiteY0" fmla="*/ 120665 h 298678"/>
                <a:gd name="connsiteX1" fmla="*/ 109311 w 172365"/>
                <a:gd name="connsiteY1" fmla="*/ 38924 h 298678"/>
                <a:gd name="connsiteX2" fmla="*/ 139932 w 172365"/>
                <a:gd name="connsiteY2" fmla="*/ 120665 h 298678"/>
                <a:gd name="connsiteX3" fmla="*/ 164119 w 172365"/>
                <a:gd name="connsiteY3" fmla="*/ 66995 h 298678"/>
                <a:gd name="connsiteX4" fmla="*/ -46 w 172365"/>
                <a:gd name="connsiteY4" fmla="*/ 31198 h 298678"/>
                <a:gd name="connsiteX5" fmla="*/ 115565 w 172365"/>
                <a:gd name="connsiteY5" fmla="*/ 298570 h 298678"/>
                <a:gd name="connsiteX6" fmla="*/ 132232 w 172365"/>
                <a:gd name="connsiteY6" fmla="*/ 278122 h 298678"/>
                <a:gd name="connsiteX7" fmla="*/ 109182 w 172365"/>
                <a:gd name="connsiteY7" fmla="*/ 211549 h 298678"/>
                <a:gd name="connsiteX8" fmla="*/ 136961 w 172365"/>
                <a:gd name="connsiteY8" fmla="*/ 270731 h 298678"/>
                <a:gd name="connsiteX9" fmla="*/ 164119 w 172365"/>
                <a:gd name="connsiteY9" fmla="*/ 66995 h 29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365" h="298678">
                  <a:moveTo>
                    <a:pt x="139932" y="120665"/>
                  </a:moveTo>
                  <a:cubicBezTo>
                    <a:pt x="135695" y="108767"/>
                    <a:pt x="135953" y="59913"/>
                    <a:pt x="109311" y="38924"/>
                  </a:cubicBezTo>
                  <a:cubicBezTo>
                    <a:pt x="140785" y="53114"/>
                    <a:pt x="138821" y="92826"/>
                    <a:pt x="139932" y="120665"/>
                  </a:cubicBezTo>
                  <a:close/>
                  <a:moveTo>
                    <a:pt x="164119" y="66995"/>
                  </a:moveTo>
                  <a:cubicBezTo>
                    <a:pt x="142465" y="-8179"/>
                    <a:pt x="55382" y="-20309"/>
                    <a:pt x="-46" y="31198"/>
                  </a:cubicBezTo>
                  <a:cubicBezTo>
                    <a:pt x="43366" y="119275"/>
                    <a:pt x="70344" y="210931"/>
                    <a:pt x="115565" y="298570"/>
                  </a:cubicBezTo>
                  <a:cubicBezTo>
                    <a:pt x="120578" y="289196"/>
                    <a:pt x="126263" y="282887"/>
                    <a:pt x="132232" y="278122"/>
                  </a:cubicBezTo>
                  <a:cubicBezTo>
                    <a:pt x="126392" y="255536"/>
                    <a:pt x="113601" y="234419"/>
                    <a:pt x="109182" y="211549"/>
                  </a:cubicBezTo>
                  <a:cubicBezTo>
                    <a:pt x="120113" y="230916"/>
                    <a:pt x="122438" y="252214"/>
                    <a:pt x="136961" y="270731"/>
                  </a:cubicBezTo>
                  <a:cubicBezTo>
                    <a:pt x="173809" y="212502"/>
                    <a:pt x="179985" y="122391"/>
                    <a:pt x="164119" y="6699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17" name="Freeform 330">
              <a:extLst>
                <a:ext uri="{FF2B5EF4-FFF2-40B4-BE49-F238E27FC236}">
                  <a16:creationId xmlns:a16="http://schemas.microsoft.com/office/drawing/2014/main" id="{B37E4F06-6189-42F1-92F9-AD09D2999888}"/>
                </a:ext>
              </a:extLst>
            </p:cNvPr>
            <p:cNvSpPr/>
            <p:nvPr/>
          </p:nvSpPr>
          <p:spPr>
            <a:xfrm rot="-1917689">
              <a:off x="5535033" y="2320352"/>
              <a:ext cx="123646" cy="252255"/>
            </a:xfrm>
            <a:custGeom>
              <a:avLst/>
              <a:gdLst>
                <a:gd name="connsiteX0" fmla="*/ -36 w 123646"/>
                <a:gd name="connsiteY0" fmla="*/ 18364 h 252255"/>
                <a:gd name="connsiteX1" fmla="*/ 95600 w 123646"/>
                <a:gd name="connsiteY1" fmla="*/ 252154 h 252255"/>
                <a:gd name="connsiteX2" fmla="*/ 108882 w 123646"/>
                <a:gd name="connsiteY2" fmla="*/ 177726 h 252255"/>
                <a:gd name="connsiteX3" fmla="*/ 118882 w 123646"/>
                <a:gd name="connsiteY3" fmla="*/ 194466 h 252255"/>
                <a:gd name="connsiteX4" fmla="*/ 123611 w 123646"/>
                <a:gd name="connsiteY4" fmla="*/ 187152 h 252255"/>
                <a:gd name="connsiteX5" fmla="*/ 36037 w 123646"/>
                <a:gd name="connsiteY5" fmla="*/ -102 h 252255"/>
                <a:gd name="connsiteX6" fmla="*/ -36 w 123646"/>
                <a:gd name="connsiteY6" fmla="*/ 18364 h 252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646" h="252255">
                  <a:moveTo>
                    <a:pt x="-36" y="18364"/>
                  </a:moveTo>
                  <a:cubicBezTo>
                    <a:pt x="39190" y="94697"/>
                    <a:pt x="59837" y="175099"/>
                    <a:pt x="95600" y="252154"/>
                  </a:cubicBezTo>
                  <a:cubicBezTo>
                    <a:pt x="109631" y="225293"/>
                    <a:pt x="121285" y="198895"/>
                    <a:pt x="108882" y="177726"/>
                  </a:cubicBezTo>
                  <a:cubicBezTo>
                    <a:pt x="114618" y="182799"/>
                    <a:pt x="111595" y="189830"/>
                    <a:pt x="118882" y="194466"/>
                  </a:cubicBezTo>
                  <a:cubicBezTo>
                    <a:pt x="120458" y="192045"/>
                    <a:pt x="122035" y="189599"/>
                    <a:pt x="123611" y="187152"/>
                  </a:cubicBezTo>
                  <a:cubicBezTo>
                    <a:pt x="96892" y="124210"/>
                    <a:pt x="72059" y="60857"/>
                    <a:pt x="36037" y="-102"/>
                  </a:cubicBezTo>
                  <a:cubicBezTo>
                    <a:pt x="24590" y="8526"/>
                    <a:pt x="10791" y="6491"/>
                    <a:pt x="-36" y="1836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18" name="Freeform 331">
              <a:extLst>
                <a:ext uri="{FF2B5EF4-FFF2-40B4-BE49-F238E27FC236}">
                  <a16:creationId xmlns:a16="http://schemas.microsoft.com/office/drawing/2014/main" id="{0183C84A-5FE8-4D78-ABA6-B1316F26AA90}"/>
                </a:ext>
              </a:extLst>
            </p:cNvPr>
            <p:cNvSpPr/>
            <p:nvPr/>
          </p:nvSpPr>
          <p:spPr>
            <a:xfrm rot="-1917689">
              <a:off x="5853419" y="2498660"/>
              <a:ext cx="12474" cy="47575"/>
            </a:xfrm>
            <a:custGeom>
              <a:avLst/>
              <a:gdLst>
                <a:gd name="connsiteX0" fmla="*/ 10407 w 12474"/>
                <a:gd name="connsiteY0" fmla="*/ 37622 h 47575"/>
                <a:gd name="connsiteX1" fmla="*/ -33 w 12474"/>
                <a:gd name="connsiteY1" fmla="*/ -107 h 47575"/>
                <a:gd name="connsiteX2" fmla="*/ 10407 w 12474"/>
                <a:gd name="connsiteY2" fmla="*/ 37622 h 4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74" h="47575">
                  <a:moveTo>
                    <a:pt x="10407" y="37622"/>
                  </a:moveTo>
                  <a:cubicBezTo>
                    <a:pt x="8598" y="30334"/>
                    <a:pt x="7332" y="15345"/>
                    <a:pt x="-33" y="-107"/>
                  </a:cubicBezTo>
                  <a:cubicBezTo>
                    <a:pt x="794" y="15525"/>
                    <a:pt x="18288" y="69376"/>
                    <a:pt x="10407" y="3762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19" name="Freeform 332">
              <a:extLst>
                <a:ext uri="{FF2B5EF4-FFF2-40B4-BE49-F238E27FC236}">
                  <a16:creationId xmlns:a16="http://schemas.microsoft.com/office/drawing/2014/main" id="{47260CA0-0D16-4A7F-BC68-BCFDC95268AF}"/>
                </a:ext>
              </a:extLst>
            </p:cNvPr>
            <p:cNvSpPr/>
            <p:nvPr/>
          </p:nvSpPr>
          <p:spPr>
            <a:xfrm rot="-1917689">
              <a:off x="5773209" y="2467034"/>
              <a:ext cx="144009" cy="324571"/>
            </a:xfrm>
            <a:custGeom>
              <a:avLst/>
              <a:gdLst>
                <a:gd name="connsiteX0" fmla="*/ 102375 w 144009"/>
                <a:gd name="connsiteY0" fmla="*/ 234998 h 324571"/>
                <a:gd name="connsiteX1" fmla="*/ 89765 w 144009"/>
                <a:gd name="connsiteY1" fmla="*/ 206154 h 324571"/>
                <a:gd name="connsiteX2" fmla="*/ 99352 w 144009"/>
                <a:gd name="connsiteY2" fmla="*/ 201982 h 324571"/>
                <a:gd name="connsiteX3" fmla="*/ 102375 w 144009"/>
                <a:gd name="connsiteY3" fmla="*/ 234998 h 324571"/>
                <a:gd name="connsiteX4" fmla="*/ 143979 w 144009"/>
                <a:gd name="connsiteY4" fmla="*/ 251223 h 324571"/>
                <a:gd name="connsiteX5" fmla="*/ 114288 w 144009"/>
                <a:gd name="connsiteY5" fmla="*/ 173524 h 324571"/>
                <a:gd name="connsiteX6" fmla="*/ 79791 w 144009"/>
                <a:gd name="connsiteY6" fmla="*/ 103114 h 324571"/>
                <a:gd name="connsiteX7" fmla="*/ 113771 w 144009"/>
                <a:gd name="connsiteY7" fmla="*/ 190470 h 324571"/>
                <a:gd name="connsiteX8" fmla="*/ 31831 w 144009"/>
                <a:gd name="connsiteY8" fmla="*/ -106 h 324571"/>
                <a:gd name="connsiteX9" fmla="*/ -31 w 144009"/>
                <a:gd name="connsiteY9" fmla="*/ 27888 h 324571"/>
                <a:gd name="connsiteX10" fmla="*/ 107259 w 144009"/>
                <a:gd name="connsiteY10" fmla="*/ 324465 h 324571"/>
                <a:gd name="connsiteX11" fmla="*/ 143979 w 144009"/>
                <a:gd name="connsiteY11" fmla="*/ 251223 h 324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4009" h="324571">
                  <a:moveTo>
                    <a:pt x="102375" y="234998"/>
                  </a:moveTo>
                  <a:cubicBezTo>
                    <a:pt x="98396" y="225340"/>
                    <a:pt x="96070" y="215348"/>
                    <a:pt x="89765" y="206154"/>
                  </a:cubicBezTo>
                  <a:cubicBezTo>
                    <a:pt x="92711" y="203553"/>
                    <a:pt x="96484" y="205098"/>
                    <a:pt x="99352" y="201982"/>
                  </a:cubicBezTo>
                  <a:cubicBezTo>
                    <a:pt x="103771" y="212258"/>
                    <a:pt x="105967" y="222997"/>
                    <a:pt x="102375" y="234998"/>
                  </a:cubicBezTo>
                  <a:close/>
                  <a:moveTo>
                    <a:pt x="143979" y="251223"/>
                  </a:moveTo>
                  <a:cubicBezTo>
                    <a:pt x="136381" y="227349"/>
                    <a:pt x="124081" y="199793"/>
                    <a:pt x="114288" y="173524"/>
                  </a:cubicBezTo>
                  <a:cubicBezTo>
                    <a:pt x="105114" y="149007"/>
                    <a:pt x="100721" y="110351"/>
                    <a:pt x="79791" y="103114"/>
                  </a:cubicBezTo>
                  <a:cubicBezTo>
                    <a:pt x="92866" y="131803"/>
                    <a:pt x="105450" y="160673"/>
                    <a:pt x="113771" y="190470"/>
                  </a:cubicBezTo>
                  <a:cubicBezTo>
                    <a:pt x="85760" y="127091"/>
                    <a:pt x="63873" y="62398"/>
                    <a:pt x="31831" y="-106"/>
                  </a:cubicBezTo>
                  <a:cubicBezTo>
                    <a:pt x="21546" y="10891"/>
                    <a:pt x="11546" y="23175"/>
                    <a:pt x="-31" y="27888"/>
                  </a:cubicBezTo>
                  <a:cubicBezTo>
                    <a:pt x="38834" y="126035"/>
                    <a:pt x="71108" y="225701"/>
                    <a:pt x="107259" y="324465"/>
                  </a:cubicBezTo>
                  <a:cubicBezTo>
                    <a:pt x="119585" y="300051"/>
                    <a:pt x="132040" y="275585"/>
                    <a:pt x="143979" y="25122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20" name="Freeform 333">
              <a:extLst>
                <a:ext uri="{FF2B5EF4-FFF2-40B4-BE49-F238E27FC236}">
                  <a16:creationId xmlns:a16="http://schemas.microsoft.com/office/drawing/2014/main" id="{5C711C0A-6791-4ECB-BCFF-6B358A4D90FE}"/>
                </a:ext>
              </a:extLst>
            </p:cNvPr>
            <p:cNvSpPr/>
            <p:nvPr/>
          </p:nvSpPr>
          <p:spPr>
            <a:xfrm rot="-1917689">
              <a:off x="5991541" y="2671545"/>
              <a:ext cx="16873" cy="38372"/>
            </a:xfrm>
            <a:custGeom>
              <a:avLst/>
              <a:gdLst>
                <a:gd name="connsiteX0" fmla="*/ 16845 w 16873"/>
                <a:gd name="connsiteY0" fmla="*/ 38264 h 38372"/>
                <a:gd name="connsiteX1" fmla="*/ -28 w 16873"/>
                <a:gd name="connsiteY1" fmla="*/ -109 h 38372"/>
                <a:gd name="connsiteX2" fmla="*/ 16845 w 16873"/>
                <a:gd name="connsiteY2" fmla="*/ 38264 h 38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873" h="38372">
                  <a:moveTo>
                    <a:pt x="16845" y="38264"/>
                  </a:moveTo>
                  <a:cubicBezTo>
                    <a:pt x="9610" y="27216"/>
                    <a:pt x="11445" y="3085"/>
                    <a:pt x="-28" y="-109"/>
                  </a:cubicBezTo>
                  <a:cubicBezTo>
                    <a:pt x="6096" y="11223"/>
                    <a:pt x="9248" y="34247"/>
                    <a:pt x="16845" y="3826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21" name="Freeform 334">
              <a:extLst>
                <a:ext uri="{FF2B5EF4-FFF2-40B4-BE49-F238E27FC236}">
                  <a16:creationId xmlns:a16="http://schemas.microsoft.com/office/drawing/2014/main" id="{E2C13936-7E6A-474A-B8FC-5ACDF4693762}"/>
                </a:ext>
              </a:extLst>
            </p:cNvPr>
            <p:cNvSpPr/>
            <p:nvPr/>
          </p:nvSpPr>
          <p:spPr>
            <a:xfrm rot="-1917689">
              <a:off x="5200568" y="2999564"/>
              <a:ext cx="1228017" cy="1141935"/>
            </a:xfrm>
            <a:custGeom>
              <a:avLst/>
              <a:gdLst>
                <a:gd name="connsiteX0" fmla="*/ 629954 w 1228017"/>
                <a:gd name="connsiteY0" fmla="*/ 970395 h 1141935"/>
                <a:gd name="connsiteX1" fmla="*/ 870090 w 1228017"/>
                <a:gd name="connsiteY1" fmla="*/ 591870 h 1141935"/>
                <a:gd name="connsiteX2" fmla="*/ 906783 w 1228017"/>
                <a:gd name="connsiteY2" fmla="*/ 604953 h 1141935"/>
                <a:gd name="connsiteX3" fmla="*/ 629954 w 1228017"/>
                <a:gd name="connsiteY3" fmla="*/ 970395 h 1141935"/>
                <a:gd name="connsiteX4" fmla="*/ 649877 w 1228017"/>
                <a:gd name="connsiteY4" fmla="*/ 858728 h 1141935"/>
                <a:gd name="connsiteX5" fmla="*/ 633391 w 1228017"/>
                <a:gd name="connsiteY5" fmla="*/ 889761 h 1141935"/>
                <a:gd name="connsiteX6" fmla="*/ 649877 w 1228017"/>
                <a:gd name="connsiteY6" fmla="*/ 858728 h 1141935"/>
                <a:gd name="connsiteX7" fmla="*/ 725435 w 1228017"/>
                <a:gd name="connsiteY7" fmla="*/ 741292 h 1141935"/>
                <a:gd name="connsiteX8" fmla="*/ 704297 w 1228017"/>
                <a:gd name="connsiteY8" fmla="*/ 779510 h 1141935"/>
                <a:gd name="connsiteX9" fmla="*/ 725435 w 1228017"/>
                <a:gd name="connsiteY9" fmla="*/ 741292 h 1141935"/>
                <a:gd name="connsiteX10" fmla="*/ 774092 w 1228017"/>
                <a:gd name="connsiteY10" fmla="*/ 654889 h 1141935"/>
                <a:gd name="connsiteX11" fmla="*/ 834817 w 1228017"/>
                <a:gd name="connsiteY11" fmla="*/ 565911 h 1141935"/>
                <a:gd name="connsiteX12" fmla="*/ 749105 w 1228017"/>
                <a:gd name="connsiteY12" fmla="*/ 704516 h 1141935"/>
                <a:gd name="connsiteX13" fmla="*/ 774092 w 1228017"/>
                <a:gd name="connsiteY13" fmla="*/ 654889 h 1141935"/>
                <a:gd name="connsiteX14" fmla="*/ 897636 w 1228017"/>
                <a:gd name="connsiteY14" fmla="*/ 505853 h 1141935"/>
                <a:gd name="connsiteX15" fmla="*/ 945777 w 1228017"/>
                <a:gd name="connsiteY15" fmla="*/ 522799 h 1141935"/>
                <a:gd name="connsiteX16" fmla="*/ 919187 w 1228017"/>
                <a:gd name="connsiteY16" fmla="*/ 574898 h 1141935"/>
                <a:gd name="connsiteX17" fmla="*/ 873216 w 1228017"/>
                <a:gd name="connsiteY17" fmla="*/ 538560 h 1141935"/>
                <a:gd name="connsiteX18" fmla="*/ 897636 w 1228017"/>
                <a:gd name="connsiteY18" fmla="*/ 505853 h 1141935"/>
                <a:gd name="connsiteX19" fmla="*/ 904638 w 1228017"/>
                <a:gd name="connsiteY19" fmla="*/ 759088 h 1141935"/>
                <a:gd name="connsiteX20" fmla="*/ 922675 w 1228017"/>
                <a:gd name="connsiteY20" fmla="*/ 725660 h 1141935"/>
                <a:gd name="connsiteX21" fmla="*/ 904638 w 1228017"/>
                <a:gd name="connsiteY21" fmla="*/ 759088 h 1141935"/>
                <a:gd name="connsiteX22" fmla="*/ 698431 w 1228017"/>
                <a:gd name="connsiteY22" fmla="*/ 1041835 h 1141935"/>
                <a:gd name="connsiteX23" fmla="*/ 736598 w 1228017"/>
                <a:gd name="connsiteY23" fmla="*/ 1004055 h 1141935"/>
                <a:gd name="connsiteX24" fmla="*/ 698431 w 1228017"/>
                <a:gd name="connsiteY24" fmla="*/ 1041835 h 1141935"/>
                <a:gd name="connsiteX25" fmla="*/ 595405 w 1228017"/>
                <a:gd name="connsiteY25" fmla="*/ 937997 h 1141935"/>
                <a:gd name="connsiteX26" fmla="*/ 605535 w 1228017"/>
                <a:gd name="connsiteY26" fmla="*/ 916828 h 1141935"/>
                <a:gd name="connsiteX27" fmla="*/ 595405 w 1228017"/>
                <a:gd name="connsiteY27" fmla="*/ 937997 h 1141935"/>
                <a:gd name="connsiteX28" fmla="*/ 538272 w 1228017"/>
                <a:gd name="connsiteY28" fmla="*/ 638870 h 1141935"/>
                <a:gd name="connsiteX29" fmla="*/ 554706 w 1228017"/>
                <a:gd name="connsiteY29" fmla="*/ 607966 h 1141935"/>
                <a:gd name="connsiteX30" fmla="*/ 538272 w 1228017"/>
                <a:gd name="connsiteY30" fmla="*/ 638870 h 1141935"/>
                <a:gd name="connsiteX31" fmla="*/ 366019 w 1228017"/>
                <a:gd name="connsiteY31" fmla="*/ 1057390 h 1141935"/>
                <a:gd name="connsiteX32" fmla="*/ 388371 w 1228017"/>
                <a:gd name="connsiteY32" fmla="*/ 995659 h 1141935"/>
                <a:gd name="connsiteX33" fmla="*/ 366019 w 1228017"/>
                <a:gd name="connsiteY33" fmla="*/ 1057390 h 1141935"/>
                <a:gd name="connsiteX34" fmla="*/ 545688 w 1228017"/>
                <a:gd name="connsiteY34" fmla="*/ 422541 h 1141935"/>
                <a:gd name="connsiteX35" fmla="*/ 532458 w 1228017"/>
                <a:gd name="connsiteY35" fmla="*/ 448578 h 1141935"/>
                <a:gd name="connsiteX36" fmla="*/ 545688 w 1228017"/>
                <a:gd name="connsiteY36" fmla="*/ 422541 h 1141935"/>
                <a:gd name="connsiteX37" fmla="*/ 667965 w 1228017"/>
                <a:gd name="connsiteY37" fmla="*/ 286459 h 1141935"/>
                <a:gd name="connsiteX38" fmla="*/ 671480 w 1228017"/>
                <a:gd name="connsiteY38" fmla="*/ 302530 h 1141935"/>
                <a:gd name="connsiteX39" fmla="*/ 649050 w 1228017"/>
                <a:gd name="connsiteY39" fmla="*/ 315844 h 1141935"/>
                <a:gd name="connsiteX40" fmla="*/ 667965 w 1228017"/>
                <a:gd name="connsiteY40" fmla="*/ 286459 h 1141935"/>
                <a:gd name="connsiteX41" fmla="*/ 798486 w 1228017"/>
                <a:gd name="connsiteY41" fmla="*/ 977992 h 1141935"/>
                <a:gd name="connsiteX42" fmla="*/ 986449 w 1228017"/>
                <a:gd name="connsiteY42" fmla="*/ 718036 h 1141935"/>
                <a:gd name="connsiteX43" fmla="*/ 943890 w 1228017"/>
                <a:gd name="connsiteY43" fmla="*/ 601064 h 1141935"/>
                <a:gd name="connsiteX44" fmla="*/ 1008827 w 1228017"/>
                <a:gd name="connsiteY44" fmla="*/ 473224 h 1141935"/>
                <a:gd name="connsiteX45" fmla="*/ 1035495 w 1228017"/>
                <a:gd name="connsiteY45" fmla="*/ 469567 h 1141935"/>
                <a:gd name="connsiteX46" fmla="*/ 1228006 w 1228017"/>
                <a:gd name="connsiteY46" fmla="*/ 143476 h 1141935"/>
                <a:gd name="connsiteX47" fmla="*/ 1181700 w 1228017"/>
                <a:gd name="connsiteY47" fmla="*/ -100 h 1141935"/>
                <a:gd name="connsiteX48" fmla="*/ 1067950 w 1228017"/>
                <a:gd name="connsiteY48" fmla="*/ 203585 h 1141935"/>
                <a:gd name="connsiteX49" fmla="*/ 1105419 w 1228017"/>
                <a:gd name="connsiteY49" fmla="*/ 307011 h 1141935"/>
                <a:gd name="connsiteX50" fmla="*/ 1064126 w 1228017"/>
                <a:gd name="connsiteY50" fmla="*/ 214916 h 1141935"/>
                <a:gd name="connsiteX51" fmla="*/ 1027200 w 1228017"/>
                <a:gd name="connsiteY51" fmla="*/ 277703 h 1141935"/>
                <a:gd name="connsiteX52" fmla="*/ 1066219 w 1228017"/>
                <a:gd name="connsiteY52" fmla="*/ 378683 h 1141935"/>
                <a:gd name="connsiteX53" fmla="*/ 1020921 w 1228017"/>
                <a:gd name="connsiteY53" fmla="*/ 287490 h 1141935"/>
                <a:gd name="connsiteX54" fmla="*/ 1018957 w 1228017"/>
                <a:gd name="connsiteY54" fmla="*/ 317364 h 1141935"/>
                <a:gd name="connsiteX55" fmla="*/ 1008336 w 1228017"/>
                <a:gd name="connsiteY55" fmla="*/ 307088 h 1141935"/>
                <a:gd name="connsiteX56" fmla="*/ 1038751 w 1228017"/>
                <a:gd name="connsiteY56" fmla="*/ 426739 h 1141935"/>
                <a:gd name="connsiteX57" fmla="*/ 992548 w 1228017"/>
                <a:gd name="connsiteY57" fmla="*/ 331580 h 1141935"/>
                <a:gd name="connsiteX58" fmla="*/ 928799 w 1228017"/>
                <a:gd name="connsiteY58" fmla="*/ 435933 h 1141935"/>
                <a:gd name="connsiteX59" fmla="*/ 930918 w 1228017"/>
                <a:gd name="connsiteY59" fmla="*/ 464931 h 1141935"/>
                <a:gd name="connsiteX60" fmla="*/ 912029 w 1228017"/>
                <a:gd name="connsiteY60" fmla="*/ 445925 h 1141935"/>
                <a:gd name="connsiteX61" fmla="*/ 847092 w 1228017"/>
                <a:gd name="connsiteY61" fmla="*/ 525349 h 1141935"/>
                <a:gd name="connsiteX62" fmla="*/ 800682 w 1228017"/>
                <a:gd name="connsiteY62" fmla="*/ 554399 h 1141935"/>
                <a:gd name="connsiteX63" fmla="*/ 549978 w 1228017"/>
                <a:gd name="connsiteY63" fmla="*/ 933207 h 1141935"/>
                <a:gd name="connsiteX64" fmla="*/ 542665 w 1228017"/>
                <a:gd name="connsiteY64" fmla="*/ 928468 h 1141935"/>
                <a:gd name="connsiteX65" fmla="*/ 831122 w 1228017"/>
                <a:gd name="connsiteY65" fmla="*/ 490968 h 1141935"/>
                <a:gd name="connsiteX66" fmla="*/ 729543 w 1228017"/>
                <a:gd name="connsiteY66" fmla="*/ 287850 h 1141935"/>
                <a:gd name="connsiteX67" fmla="*/ 378448 w 1228017"/>
                <a:gd name="connsiteY67" fmla="*/ 844203 h 1141935"/>
                <a:gd name="connsiteX68" fmla="*/ 299299 w 1228017"/>
                <a:gd name="connsiteY68" fmla="*/ 810903 h 1141935"/>
                <a:gd name="connsiteX69" fmla="*/ 709698 w 1228017"/>
                <a:gd name="connsiteY69" fmla="*/ 264801 h 1141935"/>
                <a:gd name="connsiteX70" fmla="*/ 610496 w 1228017"/>
                <a:gd name="connsiteY70" fmla="*/ 149554 h 1141935"/>
                <a:gd name="connsiteX71" fmla="*/ 128519 w 1228017"/>
                <a:gd name="connsiteY71" fmla="*/ 763929 h 1141935"/>
                <a:gd name="connsiteX72" fmla="*/ -11 w 1228017"/>
                <a:gd name="connsiteY72" fmla="*/ 775081 h 1141935"/>
                <a:gd name="connsiteX73" fmla="*/ 121491 w 1228017"/>
                <a:gd name="connsiteY73" fmla="*/ 780231 h 1141935"/>
                <a:gd name="connsiteX74" fmla="*/ 112421 w 1228017"/>
                <a:gd name="connsiteY74" fmla="*/ 815823 h 1141935"/>
                <a:gd name="connsiteX75" fmla="*/ 29989 w 1228017"/>
                <a:gd name="connsiteY75" fmla="*/ 960068 h 1141935"/>
                <a:gd name="connsiteX76" fmla="*/ 77174 w 1228017"/>
                <a:gd name="connsiteY76" fmla="*/ 972970 h 1141935"/>
                <a:gd name="connsiteX77" fmla="*/ 209736 w 1228017"/>
                <a:gd name="connsiteY77" fmla="*/ 874618 h 1141935"/>
                <a:gd name="connsiteX78" fmla="*/ 229400 w 1228017"/>
                <a:gd name="connsiteY78" fmla="*/ 887211 h 1141935"/>
                <a:gd name="connsiteX79" fmla="*/ 288265 w 1228017"/>
                <a:gd name="connsiteY79" fmla="*/ 828055 h 1141935"/>
                <a:gd name="connsiteX80" fmla="*/ 372996 w 1228017"/>
                <a:gd name="connsiteY80" fmla="*/ 858032 h 1141935"/>
                <a:gd name="connsiteX81" fmla="*/ 329455 w 1228017"/>
                <a:gd name="connsiteY81" fmla="*/ 958008 h 1141935"/>
                <a:gd name="connsiteX82" fmla="*/ 347517 w 1228017"/>
                <a:gd name="connsiteY82" fmla="*/ 973022 h 1141935"/>
                <a:gd name="connsiteX83" fmla="*/ 317594 w 1228017"/>
                <a:gd name="connsiteY83" fmla="*/ 1067898 h 1141935"/>
                <a:gd name="connsiteX84" fmla="*/ 97071 w 1228017"/>
                <a:gd name="connsiteY84" fmla="*/ 1044385 h 1141935"/>
                <a:gd name="connsiteX85" fmla="*/ 270022 w 1228017"/>
                <a:gd name="connsiteY85" fmla="*/ 1071992 h 1141935"/>
                <a:gd name="connsiteX86" fmla="*/ 319791 w 1228017"/>
                <a:gd name="connsiteY86" fmla="*/ 1096948 h 1141935"/>
                <a:gd name="connsiteX87" fmla="*/ 240719 w 1228017"/>
                <a:gd name="connsiteY87" fmla="*/ 1112091 h 1141935"/>
                <a:gd name="connsiteX88" fmla="*/ 335993 w 1228017"/>
                <a:gd name="connsiteY88" fmla="*/ 1141836 h 1141935"/>
                <a:gd name="connsiteX89" fmla="*/ 454885 w 1228017"/>
                <a:gd name="connsiteY89" fmla="*/ 1134908 h 1141935"/>
                <a:gd name="connsiteX90" fmla="*/ 427132 w 1228017"/>
                <a:gd name="connsiteY90" fmla="*/ 1124092 h 1141935"/>
                <a:gd name="connsiteX91" fmla="*/ 567032 w 1228017"/>
                <a:gd name="connsiteY91" fmla="*/ 1116752 h 1141935"/>
                <a:gd name="connsiteX92" fmla="*/ 408682 w 1228017"/>
                <a:gd name="connsiteY92" fmla="*/ 1088140 h 1141935"/>
                <a:gd name="connsiteX93" fmla="*/ 437520 w 1228017"/>
                <a:gd name="connsiteY93" fmla="*/ 1027078 h 1141935"/>
                <a:gd name="connsiteX94" fmla="*/ 456978 w 1228017"/>
                <a:gd name="connsiteY94" fmla="*/ 1029190 h 1141935"/>
                <a:gd name="connsiteX95" fmla="*/ 537910 w 1228017"/>
                <a:gd name="connsiteY95" fmla="*/ 935885 h 1141935"/>
                <a:gd name="connsiteX96" fmla="*/ 577730 w 1228017"/>
                <a:gd name="connsiteY96" fmla="*/ 992363 h 1141935"/>
                <a:gd name="connsiteX97" fmla="*/ 621659 w 1228017"/>
                <a:gd name="connsiteY97" fmla="*/ 1048042 h 1141935"/>
                <a:gd name="connsiteX98" fmla="*/ 798486 w 1228017"/>
                <a:gd name="connsiteY98" fmla="*/ 977992 h 114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228017" h="1141935">
                  <a:moveTo>
                    <a:pt x="629954" y="970395"/>
                  </a:moveTo>
                  <a:cubicBezTo>
                    <a:pt x="714504" y="843559"/>
                    <a:pt x="790630" y="711057"/>
                    <a:pt x="870090" y="591870"/>
                  </a:cubicBezTo>
                  <a:cubicBezTo>
                    <a:pt x="877919" y="576238"/>
                    <a:pt x="894793" y="601682"/>
                    <a:pt x="906783" y="604953"/>
                  </a:cubicBezTo>
                  <a:cubicBezTo>
                    <a:pt x="810605" y="708945"/>
                    <a:pt x="734530" y="904646"/>
                    <a:pt x="629954" y="970395"/>
                  </a:cubicBezTo>
                  <a:close/>
                  <a:moveTo>
                    <a:pt x="649877" y="858728"/>
                  </a:moveTo>
                  <a:cubicBezTo>
                    <a:pt x="657293" y="857955"/>
                    <a:pt x="637499" y="881030"/>
                    <a:pt x="633391" y="889761"/>
                  </a:cubicBezTo>
                  <a:cubicBezTo>
                    <a:pt x="625923" y="890534"/>
                    <a:pt x="645743" y="867484"/>
                    <a:pt x="649877" y="858728"/>
                  </a:cubicBezTo>
                  <a:close/>
                  <a:moveTo>
                    <a:pt x="725435" y="741292"/>
                  </a:moveTo>
                  <a:cubicBezTo>
                    <a:pt x="731766" y="742734"/>
                    <a:pt x="709672" y="768513"/>
                    <a:pt x="704297" y="779510"/>
                  </a:cubicBezTo>
                  <a:cubicBezTo>
                    <a:pt x="697966" y="777991"/>
                    <a:pt x="720060" y="752314"/>
                    <a:pt x="725435" y="741292"/>
                  </a:cubicBezTo>
                  <a:close/>
                  <a:moveTo>
                    <a:pt x="774092" y="654889"/>
                  </a:moveTo>
                  <a:cubicBezTo>
                    <a:pt x="789364" y="628620"/>
                    <a:pt x="814352" y="591201"/>
                    <a:pt x="834817" y="565911"/>
                  </a:cubicBezTo>
                  <a:cubicBezTo>
                    <a:pt x="817479" y="593492"/>
                    <a:pt x="767038" y="679381"/>
                    <a:pt x="749105" y="704516"/>
                  </a:cubicBezTo>
                  <a:cubicBezTo>
                    <a:pt x="714814" y="752572"/>
                    <a:pt x="767296" y="666478"/>
                    <a:pt x="774092" y="654889"/>
                  </a:cubicBezTo>
                  <a:close/>
                  <a:moveTo>
                    <a:pt x="897636" y="505853"/>
                  </a:moveTo>
                  <a:cubicBezTo>
                    <a:pt x="915130" y="517829"/>
                    <a:pt x="931952" y="527306"/>
                    <a:pt x="945777" y="522799"/>
                  </a:cubicBezTo>
                  <a:cubicBezTo>
                    <a:pt x="951332" y="536964"/>
                    <a:pt x="926525" y="557824"/>
                    <a:pt x="919187" y="574898"/>
                  </a:cubicBezTo>
                  <a:cubicBezTo>
                    <a:pt x="900995" y="563387"/>
                    <a:pt x="887765" y="550793"/>
                    <a:pt x="873216" y="538560"/>
                  </a:cubicBezTo>
                  <a:cubicBezTo>
                    <a:pt x="880659" y="524267"/>
                    <a:pt x="889470" y="516387"/>
                    <a:pt x="897636" y="505853"/>
                  </a:cubicBezTo>
                  <a:close/>
                  <a:moveTo>
                    <a:pt x="904638" y="759088"/>
                  </a:moveTo>
                  <a:cubicBezTo>
                    <a:pt x="903527" y="748786"/>
                    <a:pt x="912804" y="732252"/>
                    <a:pt x="922675" y="725660"/>
                  </a:cubicBezTo>
                  <a:cubicBezTo>
                    <a:pt x="924587" y="735060"/>
                    <a:pt x="909367" y="748168"/>
                    <a:pt x="904638" y="759088"/>
                  </a:cubicBezTo>
                  <a:close/>
                  <a:moveTo>
                    <a:pt x="698431" y="1041835"/>
                  </a:moveTo>
                  <a:cubicBezTo>
                    <a:pt x="703083" y="1030555"/>
                    <a:pt x="725822" y="1019069"/>
                    <a:pt x="736598" y="1004055"/>
                  </a:cubicBezTo>
                  <a:cubicBezTo>
                    <a:pt x="733962" y="1024374"/>
                    <a:pt x="710628" y="1033182"/>
                    <a:pt x="698431" y="1041835"/>
                  </a:cubicBezTo>
                  <a:close/>
                  <a:moveTo>
                    <a:pt x="595405" y="937997"/>
                  </a:moveTo>
                  <a:cubicBezTo>
                    <a:pt x="586826" y="941809"/>
                    <a:pt x="602770" y="922468"/>
                    <a:pt x="605535" y="916828"/>
                  </a:cubicBezTo>
                  <a:cubicBezTo>
                    <a:pt x="614062" y="913068"/>
                    <a:pt x="598093" y="932306"/>
                    <a:pt x="595405" y="937997"/>
                  </a:cubicBezTo>
                  <a:close/>
                  <a:moveTo>
                    <a:pt x="538272" y="638870"/>
                  </a:moveTo>
                  <a:cubicBezTo>
                    <a:pt x="535791" y="630294"/>
                    <a:pt x="550469" y="617959"/>
                    <a:pt x="554706" y="607966"/>
                  </a:cubicBezTo>
                  <a:cubicBezTo>
                    <a:pt x="557885" y="607425"/>
                    <a:pt x="546980" y="636501"/>
                    <a:pt x="538272" y="638870"/>
                  </a:cubicBezTo>
                  <a:close/>
                  <a:moveTo>
                    <a:pt x="366019" y="1057390"/>
                  </a:moveTo>
                  <a:cubicBezTo>
                    <a:pt x="364882" y="1038668"/>
                    <a:pt x="377286" y="1017086"/>
                    <a:pt x="388371" y="995659"/>
                  </a:cubicBezTo>
                  <a:cubicBezTo>
                    <a:pt x="385865" y="1015257"/>
                    <a:pt x="378423" y="1035757"/>
                    <a:pt x="366019" y="1057390"/>
                  </a:cubicBezTo>
                  <a:close/>
                  <a:moveTo>
                    <a:pt x="545688" y="422541"/>
                  </a:moveTo>
                  <a:cubicBezTo>
                    <a:pt x="549228" y="429546"/>
                    <a:pt x="535714" y="440182"/>
                    <a:pt x="532458" y="448578"/>
                  </a:cubicBezTo>
                  <a:cubicBezTo>
                    <a:pt x="521941" y="440105"/>
                    <a:pt x="542355" y="429546"/>
                    <a:pt x="545688" y="422541"/>
                  </a:cubicBezTo>
                  <a:close/>
                  <a:moveTo>
                    <a:pt x="667965" y="286459"/>
                  </a:moveTo>
                  <a:cubicBezTo>
                    <a:pt x="673237" y="290940"/>
                    <a:pt x="668637" y="297585"/>
                    <a:pt x="671480" y="302530"/>
                  </a:cubicBezTo>
                  <a:cubicBezTo>
                    <a:pt x="664968" y="311569"/>
                    <a:pt x="655149" y="305208"/>
                    <a:pt x="649050" y="315844"/>
                  </a:cubicBezTo>
                  <a:cubicBezTo>
                    <a:pt x="646466" y="303405"/>
                    <a:pt x="663392" y="298306"/>
                    <a:pt x="667965" y="286459"/>
                  </a:cubicBezTo>
                  <a:close/>
                  <a:moveTo>
                    <a:pt x="798486" y="977992"/>
                  </a:moveTo>
                  <a:cubicBezTo>
                    <a:pt x="849624" y="910441"/>
                    <a:pt x="950867" y="792232"/>
                    <a:pt x="986449" y="718036"/>
                  </a:cubicBezTo>
                  <a:cubicBezTo>
                    <a:pt x="1010094" y="668719"/>
                    <a:pt x="968878" y="634106"/>
                    <a:pt x="943890" y="601064"/>
                  </a:cubicBezTo>
                  <a:cubicBezTo>
                    <a:pt x="974485" y="556923"/>
                    <a:pt x="976217" y="511133"/>
                    <a:pt x="1008827" y="473224"/>
                  </a:cubicBezTo>
                  <a:cubicBezTo>
                    <a:pt x="1016967" y="468434"/>
                    <a:pt x="1028750" y="480589"/>
                    <a:pt x="1035495" y="469567"/>
                  </a:cubicBezTo>
                  <a:cubicBezTo>
                    <a:pt x="1115419" y="365858"/>
                    <a:pt x="1156325" y="252439"/>
                    <a:pt x="1228006" y="143476"/>
                  </a:cubicBezTo>
                  <a:cubicBezTo>
                    <a:pt x="1214208" y="95266"/>
                    <a:pt x="1201804" y="46720"/>
                    <a:pt x="1181700" y="-100"/>
                  </a:cubicBezTo>
                  <a:cubicBezTo>
                    <a:pt x="1143766" y="67761"/>
                    <a:pt x="1105626" y="135724"/>
                    <a:pt x="1067950" y="203585"/>
                  </a:cubicBezTo>
                  <a:cubicBezTo>
                    <a:pt x="1080018" y="238172"/>
                    <a:pt x="1101207" y="270698"/>
                    <a:pt x="1105419" y="307011"/>
                  </a:cubicBezTo>
                  <a:cubicBezTo>
                    <a:pt x="1087434" y="277266"/>
                    <a:pt x="1081930" y="244713"/>
                    <a:pt x="1064126" y="214916"/>
                  </a:cubicBezTo>
                  <a:cubicBezTo>
                    <a:pt x="1049268" y="236343"/>
                    <a:pt x="1043893" y="255813"/>
                    <a:pt x="1027200" y="277703"/>
                  </a:cubicBezTo>
                  <a:cubicBezTo>
                    <a:pt x="1039526" y="311492"/>
                    <a:pt x="1069682" y="341392"/>
                    <a:pt x="1066219" y="378683"/>
                  </a:cubicBezTo>
                  <a:cubicBezTo>
                    <a:pt x="1049965" y="348525"/>
                    <a:pt x="1040895" y="316823"/>
                    <a:pt x="1020921" y="287490"/>
                  </a:cubicBezTo>
                  <a:cubicBezTo>
                    <a:pt x="1003039" y="299851"/>
                    <a:pt x="1028311" y="313835"/>
                    <a:pt x="1018957" y="317364"/>
                  </a:cubicBezTo>
                  <a:cubicBezTo>
                    <a:pt x="1018052" y="314067"/>
                    <a:pt x="1013091" y="296426"/>
                    <a:pt x="1008336" y="307088"/>
                  </a:cubicBezTo>
                  <a:cubicBezTo>
                    <a:pt x="993013" y="352517"/>
                    <a:pt x="1048182" y="382623"/>
                    <a:pt x="1038751" y="426739"/>
                  </a:cubicBezTo>
                  <a:cubicBezTo>
                    <a:pt x="1019319" y="395912"/>
                    <a:pt x="1013324" y="362123"/>
                    <a:pt x="992548" y="331580"/>
                  </a:cubicBezTo>
                  <a:cubicBezTo>
                    <a:pt x="967793" y="367119"/>
                    <a:pt x="954511" y="400213"/>
                    <a:pt x="928799" y="435933"/>
                  </a:cubicBezTo>
                  <a:cubicBezTo>
                    <a:pt x="924381" y="446260"/>
                    <a:pt x="943218" y="459677"/>
                    <a:pt x="930918" y="464931"/>
                  </a:cubicBezTo>
                  <a:cubicBezTo>
                    <a:pt x="923476" y="458956"/>
                    <a:pt x="926551" y="443813"/>
                    <a:pt x="912029" y="445925"/>
                  </a:cubicBezTo>
                  <a:cubicBezTo>
                    <a:pt x="887842" y="460965"/>
                    <a:pt x="867273" y="492281"/>
                    <a:pt x="847092" y="525349"/>
                  </a:cubicBezTo>
                  <a:cubicBezTo>
                    <a:pt x="828461" y="530165"/>
                    <a:pt x="813654" y="538869"/>
                    <a:pt x="800682" y="554399"/>
                  </a:cubicBezTo>
                  <a:cubicBezTo>
                    <a:pt x="709930" y="661997"/>
                    <a:pt x="651557" y="841885"/>
                    <a:pt x="549978" y="933207"/>
                  </a:cubicBezTo>
                  <a:cubicBezTo>
                    <a:pt x="547549" y="931636"/>
                    <a:pt x="545068" y="930039"/>
                    <a:pt x="542665" y="928468"/>
                  </a:cubicBezTo>
                  <a:cubicBezTo>
                    <a:pt x="628610" y="774797"/>
                    <a:pt x="738355" y="646184"/>
                    <a:pt x="831122" y="490968"/>
                  </a:cubicBezTo>
                  <a:cubicBezTo>
                    <a:pt x="795902" y="423545"/>
                    <a:pt x="765487" y="355067"/>
                    <a:pt x="729543" y="287850"/>
                  </a:cubicBezTo>
                  <a:cubicBezTo>
                    <a:pt x="609773" y="478503"/>
                    <a:pt x="482379" y="657954"/>
                    <a:pt x="378448" y="844203"/>
                  </a:cubicBezTo>
                  <a:cubicBezTo>
                    <a:pt x="351523" y="830631"/>
                    <a:pt x="326561" y="826201"/>
                    <a:pt x="299299" y="810903"/>
                  </a:cubicBezTo>
                  <a:cubicBezTo>
                    <a:pt x="440672" y="649738"/>
                    <a:pt x="568221" y="425657"/>
                    <a:pt x="709698" y="264801"/>
                  </a:cubicBezTo>
                  <a:cubicBezTo>
                    <a:pt x="721559" y="216564"/>
                    <a:pt x="648947" y="186768"/>
                    <a:pt x="610496" y="149554"/>
                  </a:cubicBezTo>
                  <a:cubicBezTo>
                    <a:pt x="449251" y="351616"/>
                    <a:pt x="291857" y="571602"/>
                    <a:pt x="128519" y="763929"/>
                  </a:cubicBezTo>
                  <a:cubicBezTo>
                    <a:pt x="85882" y="762229"/>
                    <a:pt x="26785" y="736888"/>
                    <a:pt x="-11" y="775081"/>
                  </a:cubicBezTo>
                  <a:cubicBezTo>
                    <a:pt x="39137" y="770677"/>
                    <a:pt x="79784" y="772994"/>
                    <a:pt x="121491" y="780231"/>
                  </a:cubicBezTo>
                  <a:cubicBezTo>
                    <a:pt x="106891" y="794550"/>
                    <a:pt x="114643" y="804105"/>
                    <a:pt x="112421" y="815823"/>
                  </a:cubicBezTo>
                  <a:cubicBezTo>
                    <a:pt x="79500" y="858702"/>
                    <a:pt x="35648" y="921927"/>
                    <a:pt x="29989" y="960068"/>
                  </a:cubicBezTo>
                  <a:cubicBezTo>
                    <a:pt x="51670" y="970858"/>
                    <a:pt x="58853" y="964832"/>
                    <a:pt x="77174" y="972970"/>
                  </a:cubicBezTo>
                  <a:cubicBezTo>
                    <a:pt x="122679" y="946109"/>
                    <a:pt x="169890" y="926923"/>
                    <a:pt x="209736" y="874618"/>
                  </a:cubicBezTo>
                  <a:cubicBezTo>
                    <a:pt x="216299" y="878790"/>
                    <a:pt x="222863" y="883013"/>
                    <a:pt x="229400" y="887211"/>
                  </a:cubicBezTo>
                  <a:cubicBezTo>
                    <a:pt x="249246" y="868540"/>
                    <a:pt x="268549" y="847113"/>
                    <a:pt x="288265" y="828055"/>
                  </a:cubicBezTo>
                  <a:cubicBezTo>
                    <a:pt x="316354" y="837198"/>
                    <a:pt x="343745" y="843533"/>
                    <a:pt x="372996" y="858032"/>
                  </a:cubicBezTo>
                  <a:cubicBezTo>
                    <a:pt x="351316" y="892877"/>
                    <a:pt x="341290" y="925326"/>
                    <a:pt x="329455" y="958008"/>
                  </a:cubicBezTo>
                  <a:cubicBezTo>
                    <a:pt x="334390" y="963287"/>
                    <a:pt x="349249" y="966403"/>
                    <a:pt x="347517" y="973022"/>
                  </a:cubicBezTo>
                  <a:cubicBezTo>
                    <a:pt x="335889" y="1005034"/>
                    <a:pt x="329713" y="1035835"/>
                    <a:pt x="317594" y="1067898"/>
                  </a:cubicBezTo>
                  <a:cubicBezTo>
                    <a:pt x="240538" y="1043664"/>
                    <a:pt x="165988" y="1031431"/>
                    <a:pt x="97071" y="1044385"/>
                  </a:cubicBezTo>
                  <a:cubicBezTo>
                    <a:pt x="152060" y="1057313"/>
                    <a:pt x="212888" y="1059116"/>
                    <a:pt x="270022" y="1071992"/>
                  </a:cubicBezTo>
                  <a:cubicBezTo>
                    <a:pt x="286405" y="1075727"/>
                    <a:pt x="315811" y="1075006"/>
                    <a:pt x="319791" y="1096948"/>
                  </a:cubicBezTo>
                  <a:cubicBezTo>
                    <a:pt x="294777" y="1101712"/>
                    <a:pt x="255732" y="1093935"/>
                    <a:pt x="240719" y="1112091"/>
                  </a:cubicBezTo>
                  <a:cubicBezTo>
                    <a:pt x="273019" y="1121079"/>
                    <a:pt x="311082" y="1109850"/>
                    <a:pt x="335993" y="1141836"/>
                  </a:cubicBezTo>
                  <a:cubicBezTo>
                    <a:pt x="368862" y="1115413"/>
                    <a:pt x="425995" y="1148043"/>
                    <a:pt x="454885" y="1134908"/>
                  </a:cubicBezTo>
                  <a:cubicBezTo>
                    <a:pt x="447468" y="1136840"/>
                    <a:pt x="425065" y="1138952"/>
                    <a:pt x="427132" y="1124092"/>
                  </a:cubicBezTo>
                  <a:cubicBezTo>
                    <a:pt x="472870" y="1117576"/>
                    <a:pt x="521036" y="1122109"/>
                    <a:pt x="567032" y="1116752"/>
                  </a:cubicBezTo>
                  <a:cubicBezTo>
                    <a:pt x="531993" y="1111421"/>
                    <a:pt x="462120" y="1113147"/>
                    <a:pt x="408682" y="1088140"/>
                  </a:cubicBezTo>
                  <a:cubicBezTo>
                    <a:pt x="423178" y="1066739"/>
                    <a:pt x="433101" y="1046316"/>
                    <a:pt x="437520" y="1027078"/>
                  </a:cubicBezTo>
                  <a:cubicBezTo>
                    <a:pt x="442869" y="1022623"/>
                    <a:pt x="453024" y="1040187"/>
                    <a:pt x="456978" y="1029190"/>
                  </a:cubicBezTo>
                  <a:cubicBezTo>
                    <a:pt x="485687" y="1006038"/>
                    <a:pt x="508969" y="958008"/>
                    <a:pt x="537910" y="935885"/>
                  </a:cubicBezTo>
                  <a:cubicBezTo>
                    <a:pt x="566386" y="947758"/>
                    <a:pt x="568454" y="976267"/>
                    <a:pt x="577730" y="992363"/>
                  </a:cubicBezTo>
                  <a:cubicBezTo>
                    <a:pt x="589049" y="1011910"/>
                    <a:pt x="602511" y="1032332"/>
                    <a:pt x="621659" y="1048042"/>
                  </a:cubicBezTo>
                  <a:cubicBezTo>
                    <a:pt x="706571" y="1117550"/>
                    <a:pt x="746650" y="1046316"/>
                    <a:pt x="798486" y="97799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22" name="Freeform 335">
              <a:extLst>
                <a:ext uri="{FF2B5EF4-FFF2-40B4-BE49-F238E27FC236}">
                  <a16:creationId xmlns:a16="http://schemas.microsoft.com/office/drawing/2014/main" id="{7C438FE0-CFFE-463A-935F-A8D9EA495D1E}"/>
                </a:ext>
              </a:extLst>
            </p:cNvPr>
            <p:cNvSpPr/>
            <p:nvPr/>
          </p:nvSpPr>
          <p:spPr>
            <a:xfrm rot="-1917689">
              <a:off x="5495934" y="2325758"/>
              <a:ext cx="395075" cy="751126"/>
            </a:xfrm>
            <a:custGeom>
              <a:avLst/>
              <a:gdLst>
                <a:gd name="connsiteX0" fmla="*/ 316309 w 395075"/>
                <a:gd name="connsiteY0" fmla="*/ 600109 h 751126"/>
                <a:gd name="connsiteX1" fmla="*/ 296722 w 395075"/>
                <a:gd name="connsiteY1" fmla="*/ 635983 h 751126"/>
                <a:gd name="connsiteX2" fmla="*/ 288350 w 395075"/>
                <a:gd name="connsiteY2" fmla="*/ 616797 h 751126"/>
                <a:gd name="connsiteX3" fmla="*/ 316309 w 395075"/>
                <a:gd name="connsiteY3" fmla="*/ 600109 h 751126"/>
                <a:gd name="connsiteX4" fmla="*/ 395045 w 395075"/>
                <a:gd name="connsiteY4" fmla="*/ 564054 h 751126"/>
                <a:gd name="connsiteX5" fmla="*/ 277032 w 395075"/>
                <a:gd name="connsiteY5" fmla="*/ 257175 h 751126"/>
                <a:gd name="connsiteX6" fmla="*/ 234317 w 395075"/>
                <a:gd name="connsiteY6" fmla="*/ 129618 h 751126"/>
                <a:gd name="connsiteX7" fmla="*/ 182585 w 395075"/>
                <a:gd name="connsiteY7" fmla="*/ -102 h 751126"/>
                <a:gd name="connsiteX8" fmla="*/ -30 w 395075"/>
                <a:gd name="connsiteY8" fmla="*/ 197530 h 751126"/>
                <a:gd name="connsiteX9" fmla="*/ 56871 w 395075"/>
                <a:gd name="connsiteY9" fmla="*/ 303016 h 751126"/>
                <a:gd name="connsiteX10" fmla="*/ 77646 w 395075"/>
                <a:gd name="connsiteY10" fmla="*/ 330135 h 751126"/>
                <a:gd name="connsiteX11" fmla="*/ 157623 w 395075"/>
                <a:gd name="connsiteY11" fmla="*/ 232709 h 751126"/>
                <a:gd name="connsiteX12" fmla="*/ 88680 w 395075"/>
                <a:gd name="connsiteY12" fmla="*/ 361348 h 751126"/>
                <a:gd name="connsiteX13" fmla="*/ 271347 w 395075"/>
                <a:gd name="connsiteY13" fmla="*/ 751024 h 751126"/>
                <a:gd name="connsiteX14" fmla="*/ 395045 w 395075"/>
                <a:gd name="connsiteY14" fmla="*/ 564054 h 751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5075" h="751126">
                  <a:moveTo>
                    <a:pt x="316309" y="600109"/>
                  </a:moveTo>
                  <a:cubicBezTo>
                    <a:pt x="317756" y="610384"/>
                    <a:pt x="301994" y="624342"/>
                    <a:pt x="296722" y="635983"/>
                  </a:cubicBezTo>
                  <a:cubicBezTo>
                    <a:pt x="293492" y="629699"/>
                    <a:pt x="291554" y="623081"/>
                    <a:pt x="288350" y="616797"/>
                  </a:cubicBezTo>
                  <a:cubicBezTo>
                    <a:pt x="296774" y="607294"/>
                    <a:pt x="307420" y="607783"/>
                    <a:pt x="316309" y="600109"/>
                  </a:cubicBezTo>
                  <a:close/>
                  <a:moveTo>
                    <a:pt x="395045" y="564054"/>
                  </a:moveTo>
                  <a:cubicBezTo>
                    <a:pt x="350470" y="462894"/>
                    <a:pt x="333829" y="355656"/>
                    <a:pt x="277032" y="257175"/>
                  </a:cubicBezTo>
                  <a:cubicBezTo>
                    <a:pt x="274319" y="212004"/>
                    <a:pt x="250054" y="172008"/>
                    <a:pt x="234317" y="129618"/>
                  </a:cubicBezTo>
                  <a:cubicBezTo>
                    <a:pt x="218296" y="86713"/>
                    <a:pt x="202559" y="38322"/>
                    <a:pt x="182585" y="-102"/>
                  </a:cubicBezTo>
                  <a:cubicBezTo>
                    <a:pt x="114495" y="32888"/>
                    <a:pt x="57026" y="114295"/>
                    <a:pt x="-30" y="197530"/>
                  </a:cubicBezTo>
                  <a:cubicBezTo>
                    <a:pt x="24467" y="228280"/>
                    <a:pt x="40669" y="270953"/>
                    <a:pt x="56871" y="303016"/>
                  </a:cubicBezTo>
                  <a:cubicBezTo>
                    <a:pt x="62375" y="313807"/>
                    <a:pt x="69016" y="328100"/>
                    <a:pt x="77646" y="330135"/>
                  </a:cubicBezTo>
                  <a:cubicBezTo>
                    <a:pt x="103900" y="295908"/>
                    <a:pt x="127441" y="249346"/>
                    <a:pt x="157623" y="232709"/>
                  </a:cubicBezTo>
                  <a:cubicBezTo>
                    <a:pt x="159380" y="270206"/>
                    <a:pt x="111368" y="318520"/>
                    <a:pt x="88680" y="361348"/>
                  </a:cubicBezTo>
                  <a:cubicBezTo>
                    <a:pt x="152868" y="490450"/>
                    <a:pt x="216022" y="619861"/>
                    <a:pt x="271347" y="751024"/>
                  </a:cubicBezTo>
                  <a:cubicBezTo>
                    <a:pt x="310831" y="676416"/>
                    <a:pt x="366827" y="634824"/>
                    <a:pt x="395045" y="56405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23" name="Freeform 336">
              <a:extLst>
                <a:ext uri="{FF2B5EF4-FFF2-40B4-BE49-F238E27FC236}">
                  <a16:creationId xmlns:a16="http://schemas.microsoft.com/office/drawing/2014/main" id="{101C7575-1F36-4546-A0CD-501E674C6984}"/>
                </a:ext>
              </a:extLst>
            </p:cNvPr>
            <p:cNvSpPr/>
            <p:nvPr/>
          </p:nvSpPr>
          <p:spPr>
            <a:xfrm rot="-1917689">
              <a:off x="5665027" y="2786882"/>
              <a:ext cx="213111" cy="395419"/>
            </a:xfrm>
            <a:custGeom>
              <a:avLst/>
              <a:gdLst>
                <a:gd name="connsiteX0" fmla="*/ 210447 w 213111"/>
                <a:gd name="connsiteY0" fmla="*/ 391789 h 395419"/>
                <a:gd name="connsiteX1" fmla="*/ 197346 w 213111"/>
                <a:gd name="connsiteY1" fmla="*/ 341982 h 395419"/>
                <a:gd name="connsiteX2" fmla="*/ 18866 w 213111"/>
                <a:gd name="connsiteY2" fmla="*/ -102 h 395419"/>
                <a:gd name="connsiteX3" fmla="*/ -24 w 213111"/>
                <a:gd name="connsiteY3" fmla="*/ 29257 h 395419"/>
                <a:gd name="connsiteX4" fmla="*/ 128765 w 213111"/>
                <a:gd name="connsiteY4" fmla="*/ 260085 h 395419"/>
                <a:gd name="connsiteX5" fmla="*/ 130497 w 213111"/>
                <a:gd name="connsiteY5" fmla="*/ 270309 h 395419"/>
                <a:gd name="connsiteX6" fmla="*/ 204866 w 213111"/>
                <a:gd name="connsiteY6" fmla="*/ 395111 h 395419"/>
                <a:gd name="connsiteX7" fmla="*/ 210447 w 213111"/>
                <a:gd name="connsiteY7" fmla="*/ 391789 h 395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3111" h="395419">
                  <a:moveTo>
                    <a:pt x="210447" y="391789"/>
                  </a:moveTo>
                  <a:cubicBezTo>
                    <a:pt x="219181" y="374405"/>
                    <a:pt x="204013" y="355785"/>
                    <a:pt x="197346" y="341982"/>
                  </a:cubicBezTo>
                  <a:cubicBezTo>
                    <a:pt x="141841" y="226220"/>
                    <a:pt x="82330" y="110999"/>
                    <a:pt x="18866" y="-102"/>
                  </a:cubicBezTo>
                  <a:cubicBezTo>
                    <a:pt x="12561" y="9684"/>
                    <a:pt x="6255" y="19496"/>
                    <a:pt x="-24" y="29257"/>
                  </a:cubicBezTo>
                  <a:cubicBezTo>
                    <a:pt x="44990" y="105745"/>
                    <a:pt x="77549" y="184937"/>
                    <a:pt x="128765" y="260085"/>
                  </a:cubicBezTo>
                  <a:cubicBezTo>
                    <a:pt x="128972" y="263099"/>
                    <a:pt x="129670" y="266627"/>
                    <a:pt x="130497" y="270309"/>
                  </a:cubicBezTo>
                  <a:cubicBezTo>
                    <a:pt x="159231" y="311051"/>
                    <a:pt x="177552" y="354060"/>
                    <a:pt x="204866" y="395111"/>
                  </a:cubicBezTo>
                  <a:cubicBezTo>
                    <a:pt x="207036" y="395755"/>
                    <a:pt x="209026" y="394956"/>
                    <a:pt x="210447" y="39178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24" name="Freeform 337">
              <a:extLst>
                <a:ext uri="{FF2B5EF4-FFF2-40B4-BE49-F238E27FC236}">
                  <a16:creationId xmlns:a16="http://schemas.microsoft.com/office/drawing/2014/main" id="{54C028B4-9507-4FAA-9D7B-EDDBAE0E3AEA}"/>
                </a:ext>
              </a:extLst>
            </p:cNvPr>
            <p:cNvSpPr/>
            <p:nvPr/>
          </p:nvSpPr>
          <p:spPr>
            <a:xfrm rot="-1917689">
              <a:off x="5827547" y="3030662"/>
              <a:ext cx="2661" cy="4893"/>
            </a:xfrm>
            <a:custGeom>
              <a:avLst/>
              <a:gdLst>
                <a:gd name="connsiteX0" fmla="*/ 2639 w 2661"/>
                <a:gd name="connsiteY0" fmla="*/ 4790 h 4893"/>
                <a:gd name="connsiteX1" fmla="*/ 2432 w 2661"/>
                <a:gd name="connsiteY1" fmla="*/ 3657 h 4893"/>
                <a:gd name="connsiteX2" fmla="*/ -22 w 2661"/>
                <a:gd name="connsiteY2" fmla="*/ -103 h 4893"/>
                <a:gd name="connsiteX3" fmla="*/ 2639 w 2661"/>
                <a:gd name="connsiteY3" fmla="*/ 4790 h 4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1" h="4893">
                  <a:moveTo>
                    <a:pt x="2639" y="4790"/>
                  </a:moveTo>
                  <a:cubicBezTo>
                    <a:pt x="2536" y="4378"/>
                    <a:pt x="2536" y="4043"/>
                    <a:pt x="2432" y="3657"/>
                  </a:cubicBezTo>
                  <a:cubicBezTo>
                    <a:pt x="1554" y="2421"/>
                    <a:pt x="882" y="1133"/>
                    <a:pt x="-22" y="-103"/>
                  </a:cubicBezTo>
                  <a:cubicBezTo>
                    <a:pt x="856" y="1468"/>
                    <a:pt x="1735" y="3219"/>
                    <a:pt x="2639" y="479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25" name="Freeform 338">
              <a:extLst>
                <a:ext uri="{FF2B5EF4-FFF2-40B4-BE49-F238E27FC236}">
                  <a16:creationId xmlns:a16="http://schemas.microsoft.com/office/drawing/2014/main" id="{308885F8-22FA-4C79-8972-987637A23255}"/>
                </a:ext>
              </a:extLst>
            </p:cNvPr>
            <p:cNvSpPr/>
            <p:nvPr/>
          </p:nvSpPr>
          <p:spPr>
            <a:xfrm rot="-1917689">
              <a:off x="5862100" y="3005744"/>
              <a:ext cx="69896" cy="135900"/>
            </a:xfrm>
            <a:custGeom>
              <a:avLst/>
              <a:gdLst>
                <a:gd name="connsiteX0" fmla="*/ 66286 w 69896"/>
                <a:gd name="connsiteY0" fmla="*/ 135797 h 135900"/>
                <a:gd name="connsiteX1" fmla="*/ 54218 w 69896"/>
                <a:gd name="connsiteY1" fmla="*/ 100515 h 135900"/>
                <a:gd name="connsiteX2" fmla="*/ -21 w 69896"/>
                <a:gd name="connsiteY2" fmla="*/ -104 h 135900"/>
                <a:gd name="connsiteX3" fmla="*/ 45536 w 69896"/>
                <a:gd name="connsiteY3" fmla="*/ 108755 h 135900"/>
                <a:gd name="connsiteX4" fmla="*/ 66286 w 69896"/>
                <a:gd name="connsiteY4" fmla="*/ 135797 h 13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896" h="135900">
                  <a:moveTo>
                    <a:pt x="66286" y="135797"/>
                  </a:moveTo>
                  <a:cubicBezTo>
                    <a:pt x="77371" y="122096"/>
                    <a:pt x="59748" y="110507"/>
                    <a:pt x="54218" y="100515"/>
                  </a:cubicBezTo>
                  <a:cubicBezTo>
                    <a:pt x="35432" y="66520"/>
                    <a:pt x="17809" y="31856"/>
                    <a:pt x="-21" y="-104"/>
                  </a:cubicBezTo>
                  <a:cubicBezTo>
                    <a:pt x="7162" y="30105"/>
                    <a:pt x="31943" y="79294"/>
                    <a:pt x="45536" y="108755"/>
                  </a:cubicBezTo>
                  <a:cubicBezTo>
                    <a:pt x="50523" y="119598"/>
                    <a:pt x="57267" y="134689"/>
                    <a:pt x="66286" y="13579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26" name="Freeform 339">
              <a:extLst>
                <a:ext uri="{FF2B5EF4-FFF2-40B4-BE49-F238E27FC236}">
                  <a16:creationId xmlns:a16="http://schemas.microsoft.com/office/drawing/2014/main" id="{DAC7F449-834E-4278-A975-D6F134AF058F}"/>
                </a:ext>
              </a:extLst>
            </p:cNvPr>
            <p:cNvSpPr/>
            <p:nvPr/>
          </p:nvSpPr>
          <p:spPr>
            <a:xfrm rot="-1917689">
              <a:off x="5629209" y="2848440"/>
              <a:ext cx="260704" cy="419756"/>
            </a:xfrm>
            <a:custGeom>
              <a:avLst/>
              <a:gdLst>
                <a:gd name="connsiteX0" fmla="*/ 182722 w 260704"/>
                <a:gd name="connsiteY0" fmla="*/ 321302 h 419756"/>
                <a:gd name="connsiteX1" fmla="*/ 177218 w 260704"/>
                <a:gd name="connsiteY1" fmla="*/ 286663 h 419756"/>
                <a:gd name="connsiteX2" fmla="*/ 182722 w 260704"/>
                <a:gd name="connsiteY2" fmla="*/ 321302 h 419756"/>
                <a:gd name="connsiteX3" fmla="*/ 153884 w 260704"/>
                <a:gd name="connsiteY3" fmla="*/ 247595 h 419756"/>
                <a:gd name="connsiteX4" fmla="*/ 169672 w 260704"/>
                <a:gd name="connsiteY4" fmla="*/ 271495 h 419756"/>
                <a:gd name="connsiteX5" fmla="*/ 153884 w 260704"/>
                <a:gd name="connsiteY5" fmla="*/ 247595 h 419756"/>
                <a:gd name="connsiteX6" fmla="*/ 260682 w 260704"/>
                <a:gd name="connsiteY6" fmla="*/ 378037 h 419756"/>
                <a:gd name="connsiteX7" fmla="*/ 63675 w 260704"/>
                <a:gd name="connsiteY7" fmla="*/ -102 h 419756"/>
                <a:gd name="connsiteX8" fmla="*/ -22 w 260704"/>
                <a:gd name="connsiteY8" fmla="*/ 104277 h 419756"/>
                <a:gd name="connsiteX9" fmla="*/ 125563 w 260704"/>
                <a:gd name="connsiteY9" fmla="*/ 340050 h 419756"/>
                <a:gd name="connsiteX10" fmla="*/ 140705 w 260704"/>
                <a:gd name="connsiteY10" fmla="*/ 370440 h 419756"/>
                <a:gd name="connsiteX11" fmla="*/ 233912 w 260704"/>
                <a:gd name="connsiteY11" fmla="*/ 419655 h 419756"/>
                <a:gd name="connsiteX12" fmla="*/ 260682 w 260704"/>
                <a:gd name="connsiteY12" fmla="*/ 378037 h 419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0704" h="419756">
                  <a:moveTo>
                    <a:pt x="182722" y="321302"/>
                  </a:moveTo>
                  <a:cubicBezTo>
                    <a:pt x="175383" y="311001"/>
                    <a:pt x="173652" y="299411"/>
                    <a:pt x="177218" y="286663"/>
                  </a:cubicBezTo>
                  <a:cubicBezTo>
                    <a:pt x="181094" y="297789"/>
                    <a:pt x="194686" y="306751"/>
                    <a:pt x="182722" y="321302"/>
                  </a:cubicBezTo>
                  <a:close/>
                  <a:moveTo>
                    <a:pt x="153884" y="247595"/>
                  </a:moveTo>
                  <a:cubicBezTo>
                    <a:pt x="164297" y="246127"/>
                    <a:pt x="164194" y="264953"/>
                    <a:pt x="169672" y="271495"/>
                  </a:cubicBezTo>
                  <a:cubicBezTo>
                    <a:pt x="157269" y="273323"/>
                    <a:pt x="159026" y="254291"/>
                    <a:pt x="153884" y="247595"/>
                  </a:cubicBezTo>
                  <a:close/>
                  <a:moveTo>
                    <a:pt x="260682" y="378037"/>
                  </a:moveTo>
                  <a:cubicBezTo>
                    <a:pt x="197838" y="251330"/>
                    <a:pt x="145330" y="122485"/>
                    <a:pt x="63675" y="-102"/>
                  </a:cubicBezTo>
                  <a:cubicBezTo>
                    <a:pt x="46284" y="33841"/>
                    <a:pt x="22717" y="69098"/>
                    <a:pt x="-22" y="104277"/>
                  </a:cubicBezTo>
                  <a:cubicBezTo>
                    <a:pt x="44242" y="179787"/>
                    <a:pt x="87448" y="263794"/>
                    <a:pt x="125563" y="340050"/>
                  </a:cubicBezTo>
                  <a:cubicBezTo>
                    <a:pt x="130912" y="350712"/>
                    <a:pt x="135718" y="365418"/>
                    <a:pt x="140705" y="370440"/>
                  </a:cubicBezTo>
                  <a:cubicBezTo>
                    <a:pt x="166158" y="396219"/>
                    <a:pt x="205694" y="393953"/>
                    <a:pt x="233912" y="419655"/>
                  </a:cubicBezTo>
                  <a:cubicBezTo>
                    <a:pt x="242801" y="405799"/>
                    <a:pt x="251742" y="391918"/>
                    <a:pt x="260682" y="37803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27" name="Freeform 340">
              <a:extLst>
                <a:ext uri="{FF2B5EF4-FFF2-40B4-BE49-F238E27FC236}">
                  <a16:creationId xmlns:a16="http://schemas.microsoft.com/office/drawing/2014/main" id="{E04741E2-855F-46C1-B512-CD6FA1F498CB}"/>
                </a:ext>
              </a:extLst>
            </p:cNvPr>
            <p:cNvSpPr/>
            <p:nvPr/>
          </p:nvSpPr>
          <p:spPr>
            <a:xfrm rot="-1917689">
              <a:off x="5623603" y="3005208"/>
              <a:ext cx="154836" cy="239764"/>
            </a:xfrm>
            <a:custGeom>
              <a:avLst/>
              <a:gdLst>
                <a:gd name="connsiteX0" fmla="*/ -21 w 154836"/>
                <a:gd name="connsiteY0" fmla="*/ 43990 h 239764"/>
                <a:gd name="connsiteX1" fmla="*/ 154815 w 154836"/>
                <a:gd name="connsiteY1" fmla="*/ 239665 h 239764"/>
                <a:gd name="connsiteX2" fmla="*/ 28326 w 154836"/>
                <a:gd name="connsiteY2" fmla="*/ -100 h 239764"/>
                <a:gd name="connsiteX3" fmla="*/ -21 w 154836"/>
                <a:gd name="connsiteY3" fmla="*/ 43990 h 23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836" h="239764">
                  <a:moveTo>
                    <a:pt x="-21" y="43990"/>
                  </a:moveTo>
                  <a:cubicBezTo>
                    <a:pt x="40057" y="112855"/>
                    <a:pt x="49851" y="192665"/>
                    <a:pt x="154815" y="239665"/>
                  </a:cubicBezTo>
                  <a:cubicBezTo>
                    <a:pt x="118096" y="158542"/>
                    <a:pt x="74632" y="78938"/>
                    <a:pt x="28326" y="-100"/>
                  </a:cubicBezTo>
                  <a:cubicBezTo>
                    <a:pt x="18868" y="14605"/>
                    <a:pt x="9462" y="29285"/>
                    <a:pt x="-21" y="4399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28" name="Freeform 341">
              <a:extLst>
                <a:ext uri="{FF2B5EF4-FFF2-40B4-BE49-F238E27FC236}">
                  <a16:creationId xmlns:a16="http://schemas.microsoft.com/office/drawing/2014/main" id="{DC7AFEDD-7B19-4870-9300-0BEC3926F4CB}"/>
                </a:ext>
              </a:extLst>
            </p:cNvPr>
            <p:cNvSpPr/>
            <p:nvPr/>
          </p:nvSpPr>
          <p:spPr>
            <a:xfrm rot="-1917689">
              <a:off x="5725460" y="4230670"/>
              <a:ext cx="51655" cy="8881"/>
            </a:xfrm>
            <a:custGeom>
              <a:avLst/>
              <a:gdLst>
                <a:gd name="connsiteX0" fmla="*/ 2 w 51655"/>
                <a:gd name="connsiteY0" fmla="*/ 4876 h 8881"/>
                <a:gd name="connsiteX1" fmla="*/ 51657 w 51655"/>
                <a:gd name="connsiteY1" fmla="*/ -94 h 8881"/>
                <a:gd name="connsiteX2" fmla="*/ 2 w 51655"/>
                <a:gd name="connsiteY2" fmla="*/ 4876 h 8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55" h="8881">
                  <a:moveTo>
                    <a:pt x="2" y="4876"/>
                  </a:moveTo>
                  <a:cubicBezTo>
                    <a:pt x="16126" y="4515"/>
                    <a:pt x="46101" y="16645"/>
                    <a:pt x="51657" y="-94"/>
                  </a:cubicBezTo>
                  <a:cubicBezTo>
                    <a:pt x="36385" y="4206"/>
                    <a:pt x="7341" y="-3340"/>
                    <a:pt x="2" y="487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29" name="Freeform 342">
              <a:extLst>
                <a:ext uri="{FF2B5EF4-FFF2-40B4-BE49-F238E27FC236}">
                  <a16:creationId xmlns:a16="http://schemas.microsoft.com/office/drawing/2014/main" id="{438E918B-F5F7-4F7A-99D2-22F566AB4602}"/>
                </a:ext>
              </a:extLst>
            </p:cNvPr>
            <p:cNvSpPr/>
            <p:nvPr/>
          </p:nvSpPr>
          <p:spPr>
            <a:xfrm rot="-1917689">
              <a:off x="5519663" y="4263724"/>
              <a:ext cx="223546" cy="24702"/>
            </a:xfrm>
            <a:custGeom>
              <a:avLst/>
              <a:gdLst>
                <a:gd name="connsiteX0" fmla="*/ 223548 w 223546"/>
                <a:gd name="connsiteY0" fmla="*/ 19245 h 24702"/>
                <a:gd name="connsiteX1" fmla="*/ 2 w 223546"/>
                <a:gd name="connsiteY1" fmla="*/ 11082 h 24702"/>
                <a:gd name="connsiteX2" fmla="*/ 203393 w 223546"/>
                <a:gd name="connsiteY2" fmla="*/ 23598 h 24702"/>
                <a:gd name="connsiteX3" fmla="*/ 223548 w 223546"/>
                <a:gd name="connsiteY3" fmla="*/ 19245 h 24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546" h="24702">
                  <a:moveTo>
                    <a:pt x="223548" y="19245"/>
                  </a:moveTo>
                  <a:cubicBezTo>
                    <a:pt x="150755" y="18035"/>
                    <a:pt x="59203" y="-17685"/>
                    <a:pt x="2" y="11082"/>
                  </a:cubicBezTo>
                  <a:cubicBezTo>
                    <a:pt x="66748" y="22388"/>
                    <a:pt x="142693" y="26791"/>
                    <a:pt x="203393" y="23598"/>
                  </a:cubicBezTo>
                  <a:cubicBezTo>
                    <a:pt x="210163" y="23186"/>
                    <a:pt x="222282" y="26920"/>
                    <a:pt x="223548" y="1924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30" name="Freeform 343">
              <a:extLst>
                <a:ext uri="{FF2B5EF4-FFF2-40B4-BE49-F238E27FC236}">
                  <a16:creationId xmlns:a16="http://schemas.microsoft.com/office/drawing/2014/main" id="{5EC33C3C-33AE-4A87-918E-E8ED120298F0}"/>
                </a:ext>
              </a:extLst>
            </p:cNvPr>
            <p:cNvSpPr/>
            <p:nvPr/>
          </p:nvSpPr>
          <p:spPr>
            <a:xfrm rot="-1917689">
              <a:off x="5540538" y="4253345"/>
              <a:ext cx="63128" cy="11590"/>
            </a:xfrm>
            <a:custGeom>
              <a:avLst/>
              <a:gdLst>
                <a:gd name="connsiteX0" fmla="*/ 63130 w 63128"/>
                <a:gd name="connsiteY0" fmla="*/ 4794 h 11590"/>
                <a:gd name="connsiteX1" fmla="*/ 1 w 63128"/>
                <a:gd name="connsiteY1" fmla="*/ 5901 h 11590"/>
                <a:gd name="connsiteX2" fmla="*/ 63130 w 63128"/>
                <a:gd name="connsiteY2" fmla="*/ 4794 h 11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128" h="11590">
                  <a:moveTo>
                    <a:pt x="63130" y="4794"/>
                  </a:moveTo>
                  <a:cubicBezTo>
                    <a:pt x="43207" y="10434"/>
                    <a:pt x="17754" y="-9551"/>
                    <a:pt x="1" y="5901"/>
                  </a:cubicBezTo>
                  <a:cubicBezTo>
                    <a:pt x="21836" y="15610"/>
                    <a:pt x="51734" y="11000"/>
                    <a:pt x="63130" y="479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31" name="Freeform 344">
              <a:extLst>
                <a:ext uri="{FF2B5EF4-FFF2-40B4-BE49-F238E27FC236}">
                  <a16:creationId xmlns:a16="http://schemas.microsoft.com/office/drawing/2014/main" id="{0C5AA51D-8A6E-4213-BB81-A963194BAB8D}"/>
                </a:ext>
              </a:extLst>
            </p:cNvPr>
            <p:cNvSpPr/>
            <p:nvPr/>
          </p:nvSpPr>
          <p:spPr>
            <a:xfrm rot="-1917689">
              <a:off x="5867773" y="2258160"/>
              <a:ext cx="238350" cy="486122"/>
            </a:xfrm>
            <a:custGeom>
              <a:avLst/>
              <a:gdLst>
                <a:gd name="connsiteX0" fmla="*/ 205296 w 238350"/>
                <a:gd name="connsiteY0" fmla="*/ 191265 h 486122"/>
                <a:gd name="connsiteX1" fmla="*/ 172091 w 238350"/>
                <a:gd name="connsiteY1" fmla="*/ 280603 h 486122"/>
                <a:gd name="connsiteX2" fmla="*/ 205296 w 238350"/>
                <a:gd name="connsiteY2" fmla="*/ 191265 h 486122"/>
                <a:gd name="connsiteX3" fmla="*/ 186355 w 238350"/>
                <a:gd name="connsiteY3" fmla="*/ 123842 h 486122"/>
                <a:gd name="connsiteX4" fmla="*/ 193539 w 238350"/>
                <a:gd name="connsiteY4" fmla="*/ 166516 h 486122"/>
                <a:gd name="connsiteX5" fmla="*/ 186355 w 238350"/>
                <a:gd name="connsiteY5" fmla="*/ 123842 h 486122"/>
                <a:gd name="connsiteX6" fmla="*/ 43612 w 238350"/>
                <a:gd name="connsiteY6" fmla="*/ 291755 h 486122"/>
                <a:gd name="connsiteX7" fmla="*/ 84802 w 238350"/>
                <a:gd name="connsiteY7" fmla="*/ 238600 h 486122"/>
                <a:gd name="connsiteX8" fmla="*/ 51571 w 238350"/>
                <a:gd name="connsiteY8" fmla="*/ 327964 h 486122"/>
                <a:gd name="connsiteX9" fmla="*/ 85319 w 238350"/>
                <a:gd name="connsiteY9" fmla="*/ 453152 h 486122"/>
                <a:gd name="connsiteX10" fmla="*/ 98885 w 238350"/>
                <a:gd name="connsiteY10" fmla="*/ 486013 h 486122"/>
                <a:gd name="connsiteX11" fmla="*/ 232455 w 238350"/>
                <a:gd name="connsiteY11" fmla="*/ 122245 h 486122"/>
                <a:gd name="connsiteX12" fmla="*/ 219069 w 238350"/>
                <a:gd name="connsiteY12" fmla="*/ 99891 h 486122"/>
                <a:gd name="connsiteX13" fmla="*/ 216253 w 238350"/>
                <a:gd name="connsiteY13" fmla="*/ 77357 h 486122"/>
                <a:gd name="connsiteX14" fmla="*/ 127439 w 238350"/>
                <a:gd name="connsiteY14" fmla="*/ -109 h 486122"/>
                <a:gd name="connsiteX15" fmla="*/ 83174 w 238350"/>
                <a:gd name="connsiteY15" fmla="*/ 57913 h 486122"/>
                <a:gd name="connsiteX16" fmla="*/ 113511 w 238350"/>
                <a:gd name="connsiteY16" fmla="*/ 80756 h 486122"/>
                <a:gd name="connsiteX17" fmla="*/ 78445 w 238350"/>
                <a:gd name="connsiteY17" fmla="*/ 65279 h 486122"/>
                <a:gd name="connsiteX18" fmla="*/ -32 w 238350"/>
                <a:gd name="connsiteY18" fmla="*/ 160206 h 486122"/>
                <a:gd name="connsiteX19" fmla="*/ 43612 w 238350"/>
                <a:gd name="connsiteY19" fmla="*/ 291755 h 486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8350" h="486122">
                  <a:moveTo>
                    <a:pt x="205296" y="191265"/>
                  </a:moveTo>
                  <a:cubicBezTo>
                    <a:pt x="199456" y="219954"/>
                    <a:pt x="185683" y="250317"/>
                    <a:pt x="172091" y="280603"/>
                  </a:cubicBezTo>
                  <a:cubicBezTo>
                    <a:pt x="176122" y="252507"/>
                    <a:pt x="174572" y="212331"/>
                    <a:pt x="205296" y="191265"/>
                  </a:cubicBezTo>
                  <a:close/>
                  <a:moveTo>
                    <a:pt x="186355" y="123842"/>
                  </a:moveTo>
                  <a:cubicBezTo>
                    <a:pt x="198965" y="135895"/>
                    <a:pt x="198991" y="150548"/>
                    <a:pt x="193539" y="166516"/>
                  </a:cubicBezTo>
                  <a:cubicBezTo>
                    <a:pt x="190050" y="152532"/>
                    <a:pt x="183125" y="139294"/>
                    <a:pt x="186355" y="123842"/>
                  </a:cubicBezTo>
                  <a:close/>
                  <a:moveTo>
                    <a:pt x="43612" y="291755"/>
                  </a:moveTo>
                  <a:cubicBezTo>
                    <a:pt x="55499" y="276741"/>
                    <a:pt x="63923" y="235303"/>
                    <a:pt x="84802" y="238600"/>
                  </a:cubicBezTo>
                  <a:cubicBezTo>
                    <a:pt x="88936" y="265074"/>
                    <a:pt x="60176" y="298708"/>
                    <a:pt x="51571" y="327964"/>
                  </a:cubicBezTo>
                  <a:cubicBezTo>
                    <a:pt x="54491" y="368140"/>
                    <a:pt x="74388" y="415088"/>
                    <a:pt x="85319" y="453152"/>
                  </a:cubicBezTo>
                  <a:cubicBezTo>
                    <a:pt x="89040" y="465977"/>
                    <a:pt x="85939" y="484185"/>
                    <a:pt x="98885" y="486013"/>
                  </a:cubicBezTo>
                  <a:cubicBezTo>
                    <a:pt x="152194" y="362345"/>
                    <a:pt x="265246" y="221680"/>
                    <a:pt x="232455" y="122245"/>
                  </a:cubicBezTo>
                  <a:cubicBezTo>
                    <a:pt x="229974" y="114725"/>
                    <a:pt x="221937" y="108004"/>
                    <a:pt x="219069" y="99891"/>
                  </a:cubicBezTo>
                  <a:cubicBezTo>
                    <a:pt x="216433" y="92448"/>
                    <a:pt x="219405" y="84001"/>
                    <a:pt x="216253" y="77357"/>
                  </a:cubicBezTo>
                  <a:cubicBezTo>
                    <a:pt x="202428" y="47895"/>
                    <a:pt x="163176" y="20596"/>
                    <a:pt x="127439" y="-109"/>
                  </a:cubicBezTo>
                  <a:cubicBezTo>
                    <a:pt x="112891" y="19927"/>
                    <a:pt x="97645" y="37284"/>
                    <a:pt x="83174" y="57913"/>
                  </a:cubicBezTo>
                  <a:cubicBezTo>
                    <a:pt x="92037" y="65819"/>
                    <a:pt x="111314" y="71408"/>
                    <a:pt x="113511" y="80756"/>
                  </a:cubicBezTo>
                  <a:cubicBezTo>
                    <a:pt x="103330" y="79675"/>
                    <a:pt x="84053" y="76250"/>
                    <a:pt x="78445" y="65279"/>
                  </a:cubicBezTo>
                  <a:cubicBezTo>
                    <a:pt x="52501" y="97702"/>
                    <a:pt x="27255" y="133551"/>
                    <a:pt x="-32" y="160206"/>
                  </a:cubicBezTo>
                  <a:cubicBezTo>
                    <a:pt x="14206" y="204090"/>
                    <a:pt x="25886" y="248592"/>
                    <a:pt x="43612" y="29175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32" name="Freeform 345">
              <a:extLst>
                <a:ext uri="{FF2B5EF4-FFF2-40B4-BE49-F238E27FC236}">
                  <a16:creationId xmlns:a16="http://schemas.microsoft.com/office/drawing/2014/main" id="{6504C882-AE22-4062-B55D-87553E0EBA31}"/>
                </a:ext>
              </a:extLst>
            </p:cNvPr>
            <p:cNvSpPr/>
            <p:nvPr/>
          </p:nvSpPr>
          <p:spPr>
            <a:xfrm rot="-1917689">
              <a:off x="5422447" y="2809993"/>
              <a:ext cx="142071" cy="222502"/>
            </a:xfrm>
            <a:custGeom>
              <a:avLst/>
              <a:gdLst>
                <a:gd name="connsiteX0" fmla="*/ 90363 w 142071"/>
                <a:gd name="connsiteY0" fmla="*/ 35667 h 222502"/>
                <a:gd name="connsiteX1" fmla="*/ 46770 w 142071"/>
                <a:gd name="connsiteY1" fmla="*/ 87303 h 222502"/>
                <a:gd name="connsiteX2" fmla="*/ 86151 w 142071"/>
                <a:gd name="connsiteY2" fmla="*/ 26086 h 222502"/>
                <a:gd name="connsiteX3" fmla="*/ 61396 w 142071"/>
                <a:gd name="connsiteY3" fmla="*/ -79 h 222502"/>
                <a:gd name="connsiteX4" fmla="*/ -27 w 142071"/>
                <a:gd name="connsiteY4" fmla="*/ 95441 h 222502"/>
                <a:gd name="connsiteX5" fmla="*/ 74316 w 142071"/>
                <a:gd name="connsiteY5" fmla="*/ 222405 h 222502"/>
                <a:gd name="connsiteX6" fmla="*/ 142044 w 142071"/>
                <a:gd name="connsiteY6" fmla="*/ 117125 h 222502"/>
                <a:gd name="connsiteX7" fmla="*/ 90363 w 142071"/>
                <a:gd name="connsiteY7" fmla="*/ 35667 h 22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071" h="222502">
                  <a:moveTo>
                    <a:pt x="90363" y="35667"/>
                  </a:moveTo>
                  <a:cubicBezTo>
                    <a:pt x="74084" y="44784"/>
                    <a:pt x="64652" y="85448"/>
                    <a:pt x="46770" y="87303"/>
                  </a:cubicBezTo>
                  <a:cubicBezTo>
                    <a:pt x="60879" y="67241"/>
                    <a:pt x="76358" y="38577"/>
                    <a:pt x="86151" y="26086"/>
                  </a:cubicBezTo>
                  <a:cubicBezTo>
                    <a:pt x="76280" y="19030"/>
                    <a:pt x="74704" y="-775"/>
                    <a:pt x="61396" y="-79"/>
                  </a:cubicBezTo>
                  <a:cubicBezTo>
                    <a:pt x="47365" y="22532"/>
                    <a:pt x="19302" y="64794"/>
                    <a:pt x="-27" y="95441"/>
                  </a:cubicBezTo>
                  <a:cubicBezTo>
                    <a:pt x="24082" y="136518"/>
                    <a:pt x="46254" y="189080"/>
                    <a:pt x="74316" y="222405"/>
                  </a:cubicBezTo>
                  <a:cubicBezTo>
                    <a:pt x="96333" y="190986"/>
                    <a:pt x="132328" y="143677"/>
                    <a:pt x="142044" y="117125"/>
                  </a:cubicBezTo>
                  <a:cubicBezTo>
                    <a:pt x="126178" y="109116"/>
                    <a:pt x="122586" y="76692"/>
                    <a:pt x="90363" y="3566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33" name="Freeform 346">
              <a:extLst>
                <a:ext uri="{FF2B5EF4-FFF2-40B4-BE49-F238E27FC236}">
                  <a16:creationId xmlns:a16="http://schemas.microsoft.com/office/drawing/2014/main" id="{D0CAFE55-6D58-49A9-AE1A-B375B0FAEA4C}"/>
                </a:ext>
              </a:extLst>
            </p:cNvPr>
            <p:cNvSpPr/>
            <p:nvPr/>
          </p:nvSpPr>
          <p:spPr>
            <a:xfrm rot="-1917689">
              <a:off x="5803477" y="3184122"/>
              <a:ext cx="111010" cy="234975"/>
            </a:xfrm>
            <a:custGeom>
              <a:avLst/>
              <a:gdLst>
                <a:gd name="connsiteX0" fmla="*/ 110994 w 111010"/>
                <a:gd name="connsiteY0" fmla="*/ 212879 h 234975"/>
                <a:gd name="connsiteX1" fmla="*/ 15772 w 111010"/>
                <a:gd name="connsiteY1" fmla="*/ -102 h 234975"/>
                <a:gd name="connsiteX2" fmla="*/ 25746 w 111010"/>
                <a:gd name="connsiteY2" fmla="*/ 65054 h 234975"/>
                <a:gd name="connsiteX3" fmla="*/ 54377 w 111010"/>
                <a:gd name="connsiteY3" fmla="*/ 128228 h 234975"/>
                <a:gd name="connsiteX4" fmla="*/ -17 w 111010"/>
                <a:gd name="connsiteY4" fmla="*/ 24415 h 234975"/>
                <a:gd name="connsiteX5" fmla="*/ 96833 w 111010"/>
                <a:gd name="connsiteY5" fmla="*/ 234873 h 234975"/>
                <a:gd name="connsiteX6" fmla="*/ 110994 w 111010"/>
                <a:gd name="connsiteY6" fmla="*/ 212879 h 23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010" h="234975">
                  <a:moveTo>
                    <a:pt x="110994" y="212879"/>
                  </a:moveTo>
                  <a:cubicBezTo>
                    <a:pt x="78849" y="141877"/>
                    <a:pt x="53344" y="69613"/>
                    <a:pt x="15772" y="-102"/>
                  </a:cubicBezTo>
                  <a:cubicBezTo>
                    <a:pt x="-3298" y="22921"/>
                    <a:pt x="17374" y="47568"/>
                    <a:pt x="25746" y="65054"/>
                  </a:cubicBezTo>
                  <a:cubicBezTo>
                    <a:pt x="36057" y="86661"/>
                    <a:pt x="49029" y="106955"/>
                    <a:pt x="54377" y="128228"/>
                  </a:cubicBezTo>
                  <a:cubicBezTo>
                    <a:pt x="34971" y="93898"/>
                    <a:pt x="22671" y="58024"/>
                    <a:pt x="-17" y="24415"/>
                  </a:cubicBezTo>
                  <a:cubicBezTo>
                    <a:pt x="23266" y="96473"/>
                    <a:pt x="66109" y="164308"/>
                    <a:pt x="96833" y="234873"/>
                  </a:cubicBezTo>
                  <a:cubicBezTo>
                    <a:pt x="101536" y="227507"/>
                    <a:pt x="106265" y="220193"/>
                    <a:pt x="110994" y="21287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sp>
        <p:nvSpPr>
          <p:cNvPr id="534" name="TextBox 533">
            <a:extLst>
              <a:ext uri="{FF2B5EF4-FFF2-40B4-BE49-F238E27FC236}">
                <a16:creationId xmlns:a16="http://schemas.microsoft.com/office/drawing/2014/main" id="{93F8C813-E47C-4496-A834-FE104FEF0FEB}"/>
              </a:ext>
            </a:extLst>
          </p:cNvPr>
          <p:cNvSpPr txBox="1"/>
          <p:nvPr/>
        </p:nvSpPr>
        <p:spPr>
          <a:xfrm>
            <a:off x="2112747" y="6024473"/>
            <a:ext cx="3156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spc="300" dirty="0">
                <a:solidFill>
                  <a:schemeClr val="bg1"/>
                </a:solidFill>
                <a:latin typeface="Bebas" panose="020B0606020202050201" pitchFamily="34" charset="0"/>
              </a:rPr>
              <a:t>GABUTAN, MEL JEFFERSON</a:t>
            </a:r>
            <a:endParaRPr lang="en-LT" b="1" spc="300" dirty="0">
              <a:solidFill>
                <a:schemeClr val="bg1"/>
              </a:solidFill>
              <a:latin typeface="Bebas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7447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550">
        <p159:morph option="byObject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raphic 62" descr="Upward trend">
            <a:hlinkClick r:id="rId3" action="ppaction://hlinksldjump"/>
            <a:extLst>
              <a:ext uri="{FF2B5EF4-FFF2-40B4-BE49-F238E27FC236}">
                <a16:creationId xmlns:a16="http://schemas.microsoft.com/office/drawing/2014/main" id="{8189C713-DFE7-8448-B778-2B47AD4676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EA6B27D8-8436-0A4F-A9FE-C445BB25553E}"/>
              </a:ext>
            </a:extLst>
          </p:cNvPr>
          <p:cNvSpPr txBox="1"/>
          <p:nvPr/>
        </p:nvSpPr>
        <p:spPr>
          <a:xfrm>
            <a:off x="4820682" y="439374"/>
            <a:ext cx="3159839" cy="584775"/>
          </a:xfrm>
          <a:prstGeom prst="rect">
            <a:avLst/>
          </a:prstGeom>
          <a:ln w="9525" cap="sq">
            <a:noFill/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Bebas" panose="020B0606020202050201" pitchFamily="34" charset="0"/>
              </a:rPr>
              <a:t>SURVEY RESULTS</a:t>
            </a:r>
            <a:endParaRPr lang="en-LT" sz="3200" b="1" spc="300" dirty="0">
              <a:ln>
                <a:solidFill>
                  <a:schemeClr val="tx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Bebas" panose="020B0606020202050201" pitchFamily="34" charset="0"/>
            </a:endParaRP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2311393A-87B0-4C47-BB25-5F2D400902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432676">
            <a:off x="4306014" y="1001304"/>
            <a:ext cx="4189176" cy="274318"/>
          </a:xfrm>
          <a:prstGeom prst="rect">
            <a:avLst/>
          </a:prstGeom>
        </p:spPr>
      </p:pic>
      <p:sp>
        <p:nvSpPr>
          <p:cNvPr id="192" name="Freeform 75">
            <a:extLst>
              <a:ext uri="{FF2B5EF4-FFF2-40B4-BE49-F238E27FC236}">
                <a16:creationId xmlns:a16="http://schemas.microsoft.com/office/drawing/2014/main" id="{8B726AD1-8F1A-400D-873F-C0F3F3219CC8}"/>
              </a:ext>
            </a:extLst>
          </p:cNvPr>
          <p:cNvSpPr/>
          <p:nvPr/>
        </p:nvSpPr>
        <p:spPr>
          <a:xfrm>
            <a:off x="-47990" y="-9276474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669DB80D-014F-4B6D-A3CD-493DC6D96A25}"/>
              </a:ext>
            </a:extLst>
          </p:cNvPr>
          <p:cNvGrpSpPr/>
          <p:nvPr/>
        </p:nvGrpSpPr>
        <p:grpSpPr>
          <a:xfrm>
            <a:off x="1051266" y="2272925"/>
            <a:ext cx="827568" cy="828000"/>
            <a:chOff x="-842559" y="1741580"/>
            <a:chExt cx="827568" cy="828000"/>
          </a:xfrm>
        </p:grpSpPr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0D78918B-FB28-495A-966A-CBB35B8A6C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195" name="Graphic 194" descr="Upward trend">
              <a:extLst>
                <a:ext uri="{FF2B5EF4-FFF2-40B4-BE49-F238E27FC236}">
                  <a16:creationId xmlns:a16="http://schemas.microsoft.com/office/drawing/2014/main" id="{8E551838-A420-4CE8-BA45-C18444A62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0E16E5BF-2B41-4C52-A8B4-3727EB7BF233}"/>
              </a:ext>
            </a:extLst>
          </p:cNvPr>
          <p:cNvGrpSpPr/>
          <p:nvPr/>
        </p:nvGrpSpPr>
        <p:grpSpPr>
          <a:xfrm>
            <a:off x="-973961" y="3739325"/>
            <a:ext cx="827568" cy="828000"/>
            <a:chOff x="-842559" y="4288420"/>
            <a:chExt cx="827568" cy="828000"/>
          </a:xfrm>
        </p:grpSpPr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535E4B95-20D3-4B68-97BA-3C1FF0D10C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198" name="Graphic 197" descr="Single gear">
              <a:extLst>
                <a:ext uri="{FF2B5EF4-FFF2-40B4-BE49-F238E27FC236}">
                  <a16:creationId xmlns:a16="http://schemas.microsoft.com/office/drawing/2014/main" id="{115605CE-0A30-444E-BE19-5C1E12C92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36731439-A683-4888-9878-815BAD8D0FBF}"/>
              </a:ext>
            </a:extLst>
          </p:cNvPr>
          <p:cNvGrpSpPr/>
          <p:nvPr/>
        </p:nvGrpSpPr>
        <p:grpSpPr>
          <a:xfrm>
            <a:off x="-992241" y="5165654"/>
            <a:ext cx="827568" cy="828000"/>
            <a:chOff x="-842559" y="5561839"/>
            <a:chExt cx="827568" cy="828000"/>
          </a:xfrm>
        </p:grpSpPr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9B72F4BA-A825-4FA8-A4B6-23D14532A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01" name="Graphic 200" descr="Users">
              <a:extLst>
                <a:ext uri="{FF2B5EF4-FFF2-40B4-BE49-F238E27FC236}">
                  <a16:creationId xmlns:a16="http://schemas.microsoft.com/office/drawing/2014/main" id="{68980F2A-DB9F-4E07-914A-EA90FBD6A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164C44BD-3D24-4140-A02D-7EE2CBF68011}"/>
              </a:ext>
            </a:extLst>
          </p:cNvPr>
          <p:cNvGrpSpPr/>
          <p:nvPr/>
        </p:nvGrpSpPr>
        <p:grpSpPr>
          <a:xfrm>
            <a:off x="-980070" y="731762"/>
            <a:ext cx="827568" cy="828000"/>
            <a:chOff x="-842559" y="468160"/>
            <a:chExt cx="827568" cy="828000"/>
          </a:xfrm>
        </p:grpSpPr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58AC69C0-C22E-4AA6-BC0C-428B4B0D17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04" name="Graphic 203" descr="Lightbulb">
              <a:extLst>
                <a:ext uri="{FF2B5EF4-FFF2-40B4-BE49-F238E27FC236}">
                  <a16:creationId xmlns:a16="http://schemas.microsoft.com/office/drawing/2014/main" id="{4D6ED9BC-3D9D-4EDE-8854-36D975A53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pic>
        <p:nvPicPr>
          <p:cNvPr id="205" name="Graphic 204" descr="Single gear">
            <a:hlinkClick r:id="rId16" action="ppaction://hlinksldjump"/>
            <a:extLst>
              <a:ext uri="{FF2B5EF4-FFF2-40B4-BE49-F238E27FC236}">
                <a16:creationId xmlns:a16="http://schemas.microsoft.com/office/drawing/2014/main" id="{44080536-DF7A-4046-8DCB-D1A003EC988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92787" y="3800437"/>
            <a:ext cx="724649" cy="724649"/>
          </a:xfrm>
          <a:prstGeom prst="rect">
            <a:avLst/>
          </a:prstGeom>
        </p:spPr>
      </p:pic>
      <p:pic>
        <p:nvPicPr>
          <p:cNvPr id="206" name="Graphic 205" descr="Users">
            <a:hlinkClick r:id="rId19" action="ppaction://hlinksldjump"/>
            <a:extLst>
              <a:ext uri="{FF2B5EF4-FFF2-40B4-BE49-F238E27FC236}">
                <a16:creationId xmlns:a16="http://schemas.microsoft.com/office/drawing/2014/main" id="{90DDA9AC-1E32-4AE3-9169-7F23B50FB04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29346" y="5271734"/>
            <a:ext cx="721920" cy="721920"/>
          </a:xfrm>
          <a:prstGeom prst="rect">
            <a:avLst/>
          </a:prstGeom>
        </p:spPr>
      </p:pic>
      <p:pic>
        <p:nvPicPr>
          <p:cNvPr id="207" name="Graphic 206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B9A8DEB-06F2-4850-B6E9-52438F4B0AF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92787" y="732508"/>
            <a:ext cx="703036" cy="703036"/>
          </a:xfrm>
          <a:prstGeom prst="rect">
            <a:avLst/>
          </a:prstGeom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37ED112-28AC-4C24-A918-8C4D2E3240C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179" y="2461747"/>
            <a:ext cx="3856853" cy="302804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D6E98412-E3DE-4952-905E-41F5859FDC3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377" y="2461747"/>
            <a:ext cx="4306594" cy="3013905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C5AA898-C10F-4C33-B229-12EAEE4D4615}"/>
              </a:ext>
            </a:extLst>
          </p:cNvPr>
          <p:cNvSpPr txBox="1"/>
          <p:nvPr/>
        </p:nvSpPr>
        <p:spPr>
          <a:xfrm>
            <a:off x="2537344" y="1549188"/>
            <a:ext cx="364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Bebas" panose="020B0606020202050201" pitchFamily="34" charset="0"/>
              </a:rPr>
              <a:t>Pad: User Satisfaction Survey Link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C12600-C3D5-401F-B9DC-580DC113904A}"/>
              </a:ext>
            </a:extLst>
          </p:cNvPr>
          <p:cNvSpPr txBox="1"/>
          <p:nvPr/>
        </p:nvSpPr>
        <p:spPr>
          <a:xfrm>
            <a:off x="2537344" y="1902408"/>
            <a:ext cx="86621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Bebas" panose="020B0606020202050201" pitchFamily="34" charset="0"/>
              </a:rPr>
              <a:t>https://docs.google.com/forms/d/e/1FAIpQLSegTaXcrGP5l5JNeucbxfqY3LrhQg7BpXQbKmd9UAWt43h2mw/viewform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4913B1-20B8-4A47-8933-CA0AB397F173}"/>
              </a:ext>
            </a:extLst>
          </p:cNvPr>
          <p:cNvSpPr txBox="1"/>
          <p:nvPr/>
        </p:nvSpPr>
        <p:spPr>
          <a:xfrm>
            <a:off x="2274093" y="-3818353"/>
            <a:ext cx="364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0" i="0" dirty="0">
                <a:solidFill>
                  <a:srgbClr val="202124"/>
                </a:solidFill>
                <a:effectLst/>
                <a:latin typeface="Bebas" panose="020B0606020202050201" pitchFamily="34" charset="0"/>
              </a:rPr>
              <a:t>Interface Design Uniqueness</a:t>
            </a:r>
            <a:r>
              <a:rPr lang="en-US" sz="1500" b="0" i="0" dirty="0">
                <a:solidFill>
                  <a:srgbClr val="D93025"/>
                </a:solidFill>
                <a:effectLst/>
                <a:latin typeface="Bebas" panose="020B0606020202050201" pitchFamily="34" charset="0"/>
              </a:rPr>
              <a:t> </a:t>
            </a:r>
            <a:endParaRPr lang="en-US" sz="1500" dirty="0">
              <a:latin typeface="Bebas" panose="020B0606020202050201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C5649C-4D22-4F14-A779-25335A8BF44F}"/>
              </a:ext>
            </a:extLst>
          </p:cNvPr>
          <p:cNvSpPr txBox="1"/>
          <p:nvPr/>
        </p:nvSpPr>
        <p:spPr>
          <a:xfrm>
            <a:off x="2274093" y="-524406"/>
            <a:ext cx="40229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202124"/>
                </a:solidFill>
                <a:latin typeface="Bebas" panose="020B0606020202050201" pitchFamily="34" charset="0"/>
              </a:rPr>
              <a:t>How does the color scheme and contrast look to you?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6CE77F-DDE2-4C7A-9409-6814B4D95AC1}"/>
              </a:ext>
            </a:extLst>
          </p:cNvPr>
          <p:cNvSpPr txBox="1"/>
          <p:nvPr/>
        </p:nvSpPr>
        <p:spPr>
          <a:xfrm>
            <a:off x="7107080" y="-561426"/>
            <a:ext cx="364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202124"/>
                </a:solidFill>
                <a:latin typeface="Bebas" panose="020B0606020202050201" pitchFamily="34" charset="0"/>
              </a:rPr>
              <a:t>Readability of the characters on the screen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3C0C78-BBB4-4450-B017-0DC99FA1670B}"/>
              </a:ext>
            </a:extLst>
          </p:cNvPr>
          <p:cNvSpPr txBox="1"/>
          <p:nvPr/>
        </p:nvSpPr>
        <p:spPr>
          <a:xfrm>
            <a:off x="7027241" y="-3788463"/>
            <a:ext cx="42109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202124"/>
                </a:solidFill>
                <a:latin typeface="Bebas" panose="020B0606020202050201" pitchFamily="34" charset="0"/>
              </a:rPr>
              <a:t>The logo matches the functionality of the application</a:t>
            </a:r>
          </a:p>
        </p:txBody>
      </p:sp>
      <p:pic>
        <p:nvPicPr>
          <p:cNvPr id="31" name="Picture 30" descr="Application&#10;&#10;Description automatically generated with low confidence">
            <a:extLst>
              <a:ext uri="{FF2B5EF4-FFF2-40B4-BE49-F238E27FC236}">
                <a16:creationId xmlns:a16="http://schemas.microsoft.com/office/drawing/2014/main" id="{1E1E6924-4CE2-43BF-9310-827A068096F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023" y="684345"/>
            <a:ext cx="3646400" cy="2212842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2" name="Picture 31" descr="Chart, scatter chart&#10;&#10;Description automatically generated">
            <a:extLst>
              <a:ext uri="{FF2B5EF4-FFF2-40B4-BE49-F238E27FC236}">
                <a16:creationId xmlns:a16="http://schemas.microsoft.com/office/drawing/2014/main" id="{5A7A5806-6BF9-46D0-9D23-C7A68AEF494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5522" y="899557"/>
            <a:ext cx="3646400" cy="2212841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3" name="Picture 3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E8EF654-F8C3-48D5-B2E2-2FF5394342B0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2224" y="4166977"/>
            <a:ext cx="3681199" cy="2200619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4" name="Picture 3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A4A6758-4309-4878-914D-FF373B92CB1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1884" y="3982066"/>
            <a:ext cx="3646400" cy="2200619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85169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550">
        <p159:morph option="byObject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raphic 62" descr="Upward trend">
            <a:hlinkClick r:id="rId3" action="ppaction://hlinksldjump"/>
            <a:extLst>
              <a:ext uri="{FF2B5EF4-FFF2-40B4-BE49-F238E27FC236}">
                <a16:creationId xmlns:a16="http://schemas.microsoft.com/office/drawing/2014/main" id="{8189C713-DFE7-8448-B778-2B47AD4676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30D5CF8-530E-4C51-9325-326391AF1AF1}"/>
              </a:ext>
            </a:extLst>
          </p:cNvPr>
          <p:cNvSpPr txBox="1"/>
          <p:nvPr/>
        </p:nvSpPr>
        <p:spPr>
          <a:xfrm>
            <a:off x="2042284" y="482398"/>
            <a:ext cx="364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0" i="0" dirty="0">
                <a:solidFill>
                  <a:srgbClr val="202124"/>
                </a:solidFill>
                <a:effectLst/>
                <a:latin typeface="Bebas" panose="020B0606020202050201" pitchFamily="34" charset="0"/>
              </a:rPr>
              <a:t>Interface Design Uniqueness</a:t>
            </a:r>
            <a:r>
              <a:rPr lang="en-US" sz="1500" b="0" i="0" dirty="0">
                <a:solidFill>
                  <a:srgbClr val="D93025"/>
                </a:solidFill>
                <a:effectLst/>
                <a:latin typeface="Bebas" panose="020B0606020202050201" pitchFamily="34" charset="0"/>
              </a:rPr>
              <a:t> </a:t>
            </a:r>
            <a:endParaRPr lang="en-US" sz="1500" dirty="0">
              <a:latin typeface="Bebas" panose="020B0606020202050201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9E9F934-E290-46A7-94A1-4C399DE4EC46}"/>
              </a:ext>
            </a:extLst>
          </p:cNvPr>
          <p:cNvSpPr txBox="1"/>
          <p:nvPr/>
        </p:nvSpPr>
        <p:spPr>
          <a:xfrm>
            <a:off x="2042284" y="3776345"/>
            <a:ext cx="40229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202124"/>
                </a:solidFill>
                <a:latin typeface="Bebas" panose="020B0606020202050201" pitchFamily="34" charset="0"/>
              </a:rPr>
              <a:t>How does the color scheme and contrast look to you?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A2247E-3B7D-4C4C-83AA-8D13ACDF5FFA}"/>
              </a:ext>
            </a:extLst>
          </p:cNvPr>
          <p:cNvSpPr txBox="1"/>
          <p:nvPr/>
        </p:nvSpPr>
        <p:spPr>
          <a:xfrm>
            <a:off x="6875271" y="3739325"/>
            <a:ext cx="364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202124"/>
                </a:solidFill>
                <a:latin typeface="Bebas" panose="020B0606020202050201" pitchFamily="34" charset="0"/>
              </a:rPr>
              <a:t>Readability of the characters on the screen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A8654F-AEF7-4759-915A-0886518B289F}"/>
              </a:ext>
            </a:extLst>
          </p:cNvPr>
          <p:cNvSpPr txBox="1"/>
          <p:nvPr/>
        </p:nvSpPr>
        <p:spPr>
          <a:xfrm>
            <a:off x="6795432" y="512288"/>
            <a:ext cx="42109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202124"/>
                </a:solidFill>
                <a:latin typeface="Bebas" panose="020B0606020202050201" pitchFamily="34" charset="0"/>
              </a:rPr>
              <a:t>The logo matches the functionality of the application</a:t>
            </a:r>
          </a:p>
        </p:txBody>
      </p:sp>
      <p:sp>
        <p:nvSpPr>
          <p:cNvPr id="40" name="Freeform 75">
            <a:extLst>
              <a:ext uri="{FF2B5EF4-FFF2-40B4-BE49-F238E27FC236}">
                <a16:creationId xmlns:a16="http://schemas.microsoft.com/office/drawing/2014/main" id="{767D7767-0DCE-4DA1-BD1A-9D994617D1A3}"/>
              </a:ext>
            </a:extLst>
          </p:cNvPr>
          <p:cNvSpPr/>
          <p:nvPr/>
        </p:nvSpPr>
        <p:spPr>
          <a:xfrm>
            <a:off x="-47990" y="-9276474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6470194-E055-4DE3-A2F8-5614029E5903}"/>
              </a:ext>
            </a:extLst>
          </p:cNvPr>
          <p:cNvGrpSpPr/>
          <p:nvPr/>
        </p:nvGrpSpPr>
        <p:grpSpPr>
          <a:xfrm>
            <a:off x="1051266" y="2272925"/>
            <a:ext cx="827568" cy="828000"/>
            <a:chOff x="-842559" y="1741580"/>
            <a:chExt cx="827568" cy="82800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445AED8-A23C-4D89-A540-3E37280C31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3" name="Graphic 42" descr="Upward trend">
              <a:extLst>
                <a:ext uri="{FF2B5EF4-FFF2-40B4-BE49-F238E27FC236}">
                  <a16:creationId xmlns:a16="http://schemas.microsoft.com/office/drawing/2014/main" id="{B26ED3C6-624C-477A-8996-D6496820E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1379612-1A21-4738-80FA-8384E0BEB48F}"/>
              </a:ext>
            </a:extLst>
          </p:cNvPr>
          <p:cNvGrpSpPr/>
          <p:nvPr/>
        </p:nvGrpSpPr>
        <p:grpSpPr>
          <a:xfrm>
            <a:off x="-973961" y="3739325"/>
            <a:ext cx="827568" cy="828000"/>
            <a:chOff x="-842559" y="4288420"/>
            <a:chExt cx="827568" cy="82800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BA3A3BF-ECA9-4BE8-A08B-6DCC8AFEC4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8" name="Graphic 67" descr="Single gear">
              <a:extLst>
                <a:ext uri="{FF2B5EF4-FFF2-40B4-BE49-F238E27FC236}">
                  <a16:creationId xmlns:a16="http://schemas.microsoft.com/office/drawing/2014/main" id="{3F78A8D9-949F-4903-9D4E-D71594B49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5357860-C118-407D-A858-112958B63D47}"/>
              </a:ext>
            </a:extLst>
          </p:cNvPr>
          <p:cNvGrpSpPr/>
          <p:nvPr/>
        </p:nvGrpSpPr>
        <p:grpSpPr>
          <a:xfrm>
            <a:off x="-992241" y="5165654"/>
            <a:ext cx="827568" cy="828000"/>
            <a:chOff x="-842559" y="5561839"/>
            <a:chExt cx="827568" cy="82800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BA62D783-5793-4933-A34C-5A13048E38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71" name="Graphic 70" descr="Users">
              <a:extLst>
                <a:ext uri="{FF2B5EF4-FFF2-40B4-BE49-F238E27FC236}">
                  <a16:creationId xmlns:a16="http://schemas.microsoft.com/office/drawing/2014/main" id="{C784AFFF-AF11-48A3-BE29-82F37EF89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05973D2-43A7-458C-93A6-147B5AD5D397}"/>
              </a:ext>
            </a:extLst>
          </p:cNvPr>
          <p:cNvGrpSpPr/>
          <p:nvPr/>
        </p:nvGrpSpPr>
        <p:grpSpPr>
          <a:xfrm>
            <a:off x="-980070" y="731762"/>
            <a:ext cx="827568" cy="828000"/>
            <a:chOff x="-842559" y="468160"/>
            <a:chExt cx="827568" cy="828000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7053A43A-3779-4FE0-8408-002275DD4D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74" name="Graphic 73" descr="Lightbulb">
              <a:extLst>
                <a:ext uri="{FF2B5EF4-FFF2-40B4-BE49-F238E27FC236}">
                  <a16:creationId xmlns:a16="http://schemas.microsoft.com/office/drawing/2014/main" id="{2F98675F-F59A-451B-A37F-FD82627B0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pic>
        <p:nvPicPr>
          <p:cNvPr id="75" name="Graphic 74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A375127-D340-41AF-BC47-B0222B73509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92787" y="732508"/>
            <a:ext cx="703036" cy="703036"/>
          </a:xfrm>
          <a:prstGeom prst="rect">
            <a:avLst/>
          </a:prstGeom>
        </p:spPr>
      </p:pic>
      <p:pic>
        <p:nvPicPr>
          <p:cNvPr id="76" name="Graphic 75" descr="Single gear">
            <a:hlinkClick r:id="rId16" action="ppaction://hlinksldjump"/>
            <a:extLst>
              <a:ext uri="{FF2B5EF4-FFF2-40B4-BE49-F238E27FC236}">
                <a16:creationId xmlns:a16="http://schemas.microsoft.com/office/drawing/2014/main" id="{933BC136-A0E4-40BC-B72E-526531D0D47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92787" y="3800437"/>
            <a:ext cx="724649" cy="724649"/>
          </a:xfrm>
          <a:prstGeom prst="rect">
            <a:avLst/>
          </a:prstGeom>
        </p:spPr>
      </p:pic>
      <p:pic>
        <p:nvPicPr>
          <p:cNvPr id="77" name="Graphic 76" descr="Users">
            <a:hlinkClick r:id="rId19" action="ppaction://hlinksldjump"/>
            <a:extLst>
              <a:ext uri="{FF2B5EF4-FFF2-40B4-BE49-F238E27FC236}">
                <a16:creationId xmlns:a16="http://schemas.microsoft.com/office/drawing/2014/main" id="{AA5FFFD7-6125-4AB3-84F0-73FEA00DDC2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29346" y="5271734"/>
            <a:ext cx="721920" cy="721920"/>
          </a:xfrm>
          <a:prstGeom prst="rect">
            <a:avLst/>
          </a:prstGeom>
        </p:spPr>
      </p:pic>
      <p:pic>
        <p:nvPicPr>
          <p:cNvPr id="3" name="Picture 2" descr="Application&#10;&#10;Description automatically generated with low confidence">
            <a:extLst>
              <a:ext uri="{FF2B5EF4-FFF2-40B4-BE49-F238E27FC236}">
                <a16:creationId xmlns:a16="http://schemas.microsoft.com/office/drawing/2014/main" id="{BC983923-14B8-45B6-B6D5-8617DE4B526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772" y="868814"/>
            <a:ext cx="3646400" cy="2212842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9365FBCA-E5C0-4A31-87EF-5F76611730A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271" y="1084026"/>
            <a:ext cx="3646400" cy="2212841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3908B67-1DAE-456D-8CCE-FF2A473EF63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973" y="4351446"/>
            <a:ext cx="3681199" cy="2200619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02F3028-0D15-487F-B207-2D7745211F9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633" y="4166535"/>
            <a:ext cx="3646400" cy="2200619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1717A13-946F-4863-ADD5-534E7B2F6C36}"/>
              </a:ext>
            </a:extLst>
          </p:cNvPr>
          <p:cNvSpPr txBox="1"/>
          <p:nvPr/>
        </p:nvSpPr>
        <p:spPr>
          <a:xfrm>
            <a:off x="2045334" y="-3831497"/>
            <a:ext cx="364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202124"/>
                </a:solidFill>
                <a:latin typeface="Bebas" panose="020B0606020202050201" pitchFamily="34" charset="0"/>
              </a:rPr>
              <a:t>Icons are understandable as to what it does.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4CDBF6-9DB1-4910-9C02-E214DBA60935}"/>
              </a:ext>
            </a:extLst>
          </p:cNvPr>
          <p:cNvSpPr txBox="1"/>
          <p:nvPr/>
        </p:nvSpPr>
        <p:spPr>
          <a:xfrm>
            <a:off x="2042284" y="-502139"/>
            <a:ext cx="364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202124"/>
                </a:solidFill>
                <a:latin typeface="Bebas" panose="020B0606020202050201" pitchFamily="34" charset="0"/>
              </a:rPr>
              <a:t>Font Style is appropriate and catchy.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2E6790-937D-46AC-8034-DE20942F9393}"/>
              </a:ext>
            </a:extLst>
          </p:cNvPr>
          <p:cNvSpPr txBox="1"/>
          <p:nvPr/>
        </p:nvSpPr>
        <p:spPr>
          <a:xfrm>
            <a:off x="6852759" y="-507438"/>
            <a:ext cx="364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202124"/>
                </a:solidFill>
                <a:latin typeface="Bebas" panose="020B0606020202050201" pitchFamily="34" charset="0"/>
              </a:rPr>
              <a:t>Icons, texts and design layout positioning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7865A3-C5CA-4541-85F6-9897C7B5D690}"/>
              </a:ext>
            </a:extLst>
          </p:cNvPr>
          <p:cNvSpPr txBox="1"/>
          <p:nvPr/>
        </p:nvSpPr>
        <p:spPr>
          <a:xfrm>
            <a:off x="6852759" y="-3831497"/>
            <a:ext cx="364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202124"/>
                </a:solidFill>
                <a:latin typeface="Bebas" panose="020B0606020202050201" pitchFamily="34" charset="0"/>
              </a:rPr>
              <a:t>Information Organization</a:t>
            </a:r>
          </a:p>
        </p:txBody>
      </p:sp>
      <p:pic>
        <p:nvPicPr>
          <p:cNvPr id="32" name="Picture 3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12BC740-C0F4-4B80-9344-E804B7CF1CC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7985" y="805763"/>
            <a:ext cx="3664808" cy="2236284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3" name="Picture 32" descr="A picture containing chart&#10;&#10;Description automatically generated">
            <a:extLst>
              <a:ext uri="{FF2B5EF4-FFF2-40B4-BE49-F238E27FC236}">
                <a16:creationId xmlns:a16="http://schemas.microsoft.com/office/drawing/2014/main" id="{D80207F9-F6C3-440D-925F-32AB0F6F1571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6683" y="805563"/>
            <a:ext cx="3664807" cy="2236484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4" name="Picture 33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E4ADF1F1-AAF9-403F-A097-967677C2093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7025" y="4200593"/>
            <a:ext cx="3664807" cy="2236283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8" name="Picture 3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692C2D9-6874-445F-9DD6-4BC053FED2C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6683" y="4200592"/>
            <a:ext cx="3664480" cy="2236283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77927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550">
        <p159:morph option="byObject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raphic 62" descr="Upward trend">
            <a:hlinkClick r:id="rId3" action="ppaction://hlinksldjump"/>
            <a:extLst>
              <a:ext uri="{FF2B5EF4-FFF2-40B4-BE49-F238E27FC236}">
                <a16:creationId xmlns:a16="http://schemas.microsoft.com/office/drawing/2014/main" id="{8189C713-DFE7-8448-B778-2B47AD4676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30D5CF8-530E-4C51-9325-326391AF1AF1}"/>
              </a:ext>
            </a:extLst>
          </p:cNvPr>
          <p:cNvSpPr txBox="1"/>
          <p:nvPr/>
        </p:nvSpPr>
        <p:spPr>
          <a:xfrm>
            <a:off x="1993227" y="471079"/>
            <a:ext cx="364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202124"/>
                </a:solidFill>
                <a:latin typeface="Bebas" panose="020B0606020202050201" pitchFamily="34" charset="0"/>
              </a:rPr>
              <a:t>Icons are understandable as to what it does.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9E9F934-E290-46A7-94A1-4C399DE4EC46}"/>
              </a:ext>
            </a:extLst>
          </p:cNvPr>
          <p:cNvSpPr txBox="1"/>
          <p:nvPr/>
        </p:nvSpPr>
        <p:spPr>
          <a:xfrm>
            <a:off x="1990177" y="3800437"/>
            <a:ext cx="364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202124"/>
                </a:solidFill>
                <a:latin typeface="Bebas" panose="020B0606020202050201" pitchFamily="34" charset="0"/>
              </a:rPr>
              <a:t>Font Style is appropriate and catchy.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A2247E-3B7D-4C4C-83AA-8D13ACDF5FFA}"/>
              </a:ext>
            </a:extLst>
          </p:cNvPr>
          <p:cNvSpPr txBox="1"/>
          <p:nvPr/>
        </p:nvSpPr>
        <p:spPr>
          <a:xfrm>
            <a:off x="6800652" y="3795138"/>
            <a:ext cx="364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202124"/>
                </a:solidFill>
                <a:latin typeface="Bebas" panose="020B0606020202050201" pitchFamily="34" charset="0"/>
              </a:rPr>
              <a:t>Icons, texts and design layout positioning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A8654F-AEF7-4759-915A-0886518B289F}"/>
              </a:ext>
            </a:extLst>
          </p:cNvPr>
          <p:cNvSpPr txBox="1"/>
          <p:nvPr/>
        </p:nvSpPr>
        <p:spPr>
          <a:xfrm>
            <a:off x="6800652" y="471079"/>
            <a:ext cx="364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202124"/>
                </a:solidFill>
                <a:latin typeface="Bebas" panose="020B0606020202050201" pitchFamily="34" charset="0"/>
              </a:rPr>
              <a:t>Information Organization</a:t>
            </a:r>
          </a:p>
        </p:txBody>
      </p:sp>
      <p:sp>
        <p:nvSpPr>
          <p:cNvPr id="40" name="Freeform 75">
            <a:extLst>
              <a:ext uri="{FF2B5EF4-FFF2-40B4-BE49-F238E27FC236}">
                <a16:creationId xmlns:a16="http://schemas.microsoft.com/office/drawing/2014/main" id="{7C6EE2ED-006B-4CF8-9371-463285E12F90}"/>
              </a:ext>
            </a:extLst>
          </p:cNvPr>
          <p:cNvSpPr/>
          <p:nvPr/>
        </p:nvSpPr>
        <p:spPr>
          <a:xfrm>
            <a:off x="-47990" y="-9276474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2784AE8-DD6E-47AF-BD63-1B4A3F6AE382}"/>
              </a:ext>
            </a:extLst>
          </p:cNvPr>
          <p:cNvGrpSpPr/>
          <p:nvPr/>
        </p:nvGrpSpPr>
        <p:grpSpPr>
          <a:xfrm>
            <a:off x="1051266" y="2272925"/>
            <a:ext cx="827568" cy="828000"/>
            <a:chOff x="-842559" y="1741580"/>
            <a:chExt cx="827568" cy="82800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85C6141-E6CE-434E-BBF6-B6B58BF5DD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3" name="Graphic 42" descr="Upward trend">
              <a:extLst>
                <a:ext uri="{FF2B5EF4-FFF2-40B4-BE49-F238E27FC236}">
                  <a16:creationId xmlns:a16="http://schemas.microsoft.com/office/drawing/2014/main" id="{9EBDC48C-78FE-4B36-9F2B-6BFA314DE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A6D57BC-0B68-413A-A880-AF285A6BF3B5}"/>
              </a:ext>
            </a:extLst>
          </p:cNvPr>
          <p:cNvGrpSpPr/>
          <p:nvPr/>
        </p:nvGrpSpPr>
        <p:grpSpPr>
          <a:xfrm>
            <a:off x="-973961" y="3739325"/>
            <a:ext cx="827568" cy="828000"/>
            <a:chOff x="-842559" y="4288420"/>
            <a:chExt cx="827568" cy="82800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A855E3B-3AB6-4152-8B9D-83C5434AF1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8" name="Graphic 67" descr="Single gear">
              <a:extLst>
                <a:ext uri="{FF2B5EF4-FFF2-40B4-BE49-F238E27FC236}">
                  <a16:creationId xmlns:a16="http://schemas.microsoft.com/office/drawing/2014/main" id="{4FC2B9AE-D0D5-4B73-BCBD-E38FA65B22F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3B64223-C5E4-4063-AFDF-0DBFE05743F5}"/>
              </a:ext>
            </a:extLst>
          </p:cNvPr>
          <p:cNvGrpSpPr/>
          <p:nvPr/>
        </p:nvGrpSpPr>
        <p:grpSpPr>
          <a:xfrm>
            <a:off x="-992241" y="5165654"/>
            <a:ext cx="827568" cy="828000"/>
            <a:chOff x="-842559" y="5561839"/>
            <a:chExt cx="827568" cy="82800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BE9C5BC-ED05-4F79-A68F-B0B5AB5F34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71" name="Graphic 70" descr="Users">
              <a:extLst>
                <a:ext uri="{FF2B5EF4-FFF2-40B4-BE49-F238E27FC236}">
                  <a16:creationId xmlns:a16="http://schemas.microsoft.com/office/drawing/2014/main" id="{11619E27-2804-43DA-83CA-DB83FA0A8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0394C3B-7A4E-42A2-B089-D3C1FAF6CD32}"/>
              </a:ext>
            </a:extLst>
          </p:cNvPr>
          <p:cNvGrpSpPr/>
          <p:nvPr/>
        </p:nvGrpSpPr>
        <p:grpSpPr>
          <a:xfrm>
            <a:off x="-980070" y="731762"/>
            <a:ext cx="827568" cy="828000"/>
            <a:chOff x="-842559" y="468160"/>
            <a:chExt cx="827568" cy="828000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10BD23B-CFE3-44E7-BFFD-772AE4F799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74" name="Graphic 73" descr="Lightbulb">
              <a:extLst>
                <a:ext uri="{FF2B5EF4-FFF2-40B4-BE49-F238E27FC236}">
                  <a16:creationId xmlns:a16="http://schemas.microsoft.com/office/drawing/2014/main" id="{A27B02BD-EE1A-4F87-9268-65F4D7B68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pic>
        <p:nvPicPr>
          <p:cNvPr id="75" name="Graphic 74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27B71E7-44FA-4BEC-9C7B-D18BDC3068A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92787" y="732508"/>
            <a:ext cx="703036" cy="703036"/>
          </a:xfrm>
          <a:prstGeom prst="rect">
            <a:avLst/>
          </a:prstGeom>
        </p:spPr>
      </p:pic>
      <p:pic>
        <p:nvPicPr>
          <p:cNvPr id="76" name="Graphic 75" descr="Single gear">
            <a:hlinkClick r:id="rId16" action="ppaction://hlinksldjump"/>
            <a:extLst>
              <a:ext uri="{FF2B5EF4-FFF2-40B4-BE49-F238E27FC236}">
                <a16:creationId xmlns:a16="http://schemas.microsoft.com/office/drawing/2014/main" id="{ED9A2914-FF25-4EA8-B2D0-BCEA50235E9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92787" y="3800437"/>
            <a:ext cx="724649" cy="724649"/>
          </a:xfrm>
          <a:prstGeom prst="rect">
            <a:avLst/>
          </a:prstGeom>
        </p:spPr>
      </p:pic>
      <p:pic>
        <p:nvPicPr>
          <p:cNvPr id="77" name="Graphic 76" descr="Users">
            <a:hlinkClick r:id="rId19" action="ppaction://hlinksldjump"/>
            <a:extLst>
              <a:ext uri="{FF2B5EF4-FFF2-40B4-BE49-F238E27FC236}">
                <a16:creationId xmlns:a16="http://schemas.microsoft.com/office/drawing/2014/main" id="{9877D889-D943-4520-937B-E1CC01D097E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29346" y="5271734"/>
            <a:ext cx="721920" cy="721920"/>
          </a:xfrm>
          <a:prstGeom prst="rect">
            <a:avLst/>
          </a:prstGeom>
        </p:spPr>
      </p:pic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E08E925-3CC8-454A-9A6F-AFBD4C85B3D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592" y="864641"/>
            <a:ext cx="3664808" cy="2236284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3D9283AD-2448-4C31-8AA9-C9790481B0E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290" y="864441"/>
            <a:ext cx="3664807" cy="2236484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B5932D89-E48D-4C36-83B6-E235346F54E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632" y="4259471"/>
            <a:ext cx="3664807" cy="2236283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8EEAD3A-BCF7-4E6B-A12E-EC80A9158A1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290" y="4259470"/>
            <a:ext cx="3664480" cy="2236283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F3EE922-A330-4859-8BA7-B4210E2D5EFD}"/>
              </a:ext>
            </a:extLst>
          </p:cNvPr>
          <p:cNvSpPr txBox="1"/>
          <p:nvPr/>
        </p:nvSpPr>
        <p:spPr>
          <a:xfrm>
            <a:off x="2075905" y="-3494211"/>
            <a:ext cx="364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202124"/>
                </a:solidFill>
                <a:latin typeface="Bebas" panose="020B0606020202050201" pitchFamily="34" charset="0"/>
              </a:rPr>
              <a:t>Login Page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6C2C14-C615-4CA1-A8F3-15ABE199F0DF}"/>
              </a:ext>
            </a:extLst>
          </p:cNvPr>
          <p:cNvSpPr txBox="1"/>
          <p:nvPr/>
        </p:nvSpPr>
        <p:spPr>
          <a:xfrm>
            <a:off x="2075905" y="-648976"/>
            <a:ext cx="50195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202124"/>
                </a:solidFill>
                <a:latin typeface="Bebas" panose="020B0606020202050201" pitchFamily="34" charset="0"/>
              </a:rPr>
              <a:t>Edited Documents can be easily found in one </a:t>
            </a:r>
          </a:p>
          <a:p>
            <a:r>
              <a:rPr lang="en-US" sz="1500" dirty="0">
                <a:solidFill>
                  <a:srgbClr val="202124"/>
                </a:solidFill>
                <a:latin typeface="Bebas" panose="020B0606020202050201" pitchFamily="34" charset="0"/>
              </a:rPr>
              <a:t>place in the application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3BC651-0D3B-45B8-B7F2-F0089141B572}"/>
              </a:ext>
            </a:extLst>
          </p:cNvPr>
          <p:cNvSpPr txBox="1"/>
          <p:nvPr/>
        </p:nvSpPr>
        <p:spPr>
          <a:xfrm>
            <a:off x="7024664" y="-648976"/>
            <a:ext cx="364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202124"/>
                </a:solidFill>
                <a:latin typeface="Bebas" panose="020B0606020202050201" pitchFamily="34" charset="0"/>
              </a:rPr>
              <a:t>Overall look and feel of the application.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EB4C6D-36BD-43D1-9886-786B9949A7F8}"/>
              </a:ext>
            </a:extLst>
          </p:cNvPr>
          <p:cNvSpPr txBox="1"/>
          <p:nvPr/>
        </p:nvSpPr>
        <p:spPr>
          <a:xfrm>
            <a:off x="6895290" y="-3494211"/>
            <a:ext cx="364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202124"/>
                </a:solidFill>
                <a:latin typeface="Bebas" panose="020B0606020202050201" pitchFamily="34" charset="0"/>
              </a:rPr>
              <a:t>Dashboard Design</a:t>
            </a:r>
          </a:p>
        </p:txBody>
      </p:sp>
      <p:pic>
        <p:nvPicPr>
          <p:cNvPr id="32" name="Picture 31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C72CA0C3-2C30-4709-A341-DC62CEFD984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9052" y="1005767"/>
            <a:ext cx="3646400" cy="2095158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3" name="Picture 32" descr="A picture containing scatter chart&#10;&#10;Description automatically generated">
            <a:extLst>
              <a:ext uri="{FF2B5EF4-FFF2-40B4-BE49-F238E27FC236}">
                <a16:creationId xmlns:a16="http://schemas.microsoft.com/office/drawing/2014/main" id="{76E6AF40-6E3B-4F12-8CE4-F787755E563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5376" y="1005767"/>
            <a:ext cx="3646399" cy="2095158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4" name="Picture 33" descr="A picture containing chart&#10;&#10;Description automatically generated">
            <a:extLst>
              <a:ext uri="{FF2B5EF4-FFF2-40B4-BE49-F238E27FC236}">
                <a16:creationId xmlns:a16="http://schemas.microsoft.com/office/drawing/2014/main" id="{C7206904-E835-4195-9883-BB94C387D980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9052" y="4033008"/>
            <a:ext cx="3646400" cy="2095158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8" name="Picture 3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0AD4E4F3-4CA5-4179-BB49-1CC7A4309A0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6119" y="4053068"/>
            <a:ext cx="3646399" cy="2095158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31576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550">
        <p159:morph option="byObject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raphic 62" descr="Upward trend">
            <a:hlinkClick r:id="rId3" action="ppaction://hlinksldjump"/>
            <a:extLst>
              <a:ext uri="{FF2B5EF4-FFF2-40B4-BE49-F238E27FC236}">
                <a16:creationId xmlns:a16="http://schemas.microsoft.com/office/drawing/2014/main" id="{8189C713-DFE7-8448-B778-2B47AD4676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30D5CF8-530E-4C51-9325-326391AF1AF1}"/>
              </a:ext>
            </a:extLst>
          </p:cNvPr>
          <p:cNvSpPr txBox="1"/>
          <p:nvPr/>
        </p:nvSpPr>
        <p:spPr>
          <a:xfrm>
            <a:off x="2029749" y="570179"/>
            <a:ext cx="364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202124"/>
                </a:solidFill>
                <a:latin typeface="Bebas" panose="020B0606020202050201" pitchFamily="34" charset="0"/>
              </a:rPr>
              <a:t>Login Page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9E9F934-E290-46A7-94A1-4C399DE4EC46}"/>
              </a:ext>
            </a:extLst>
          </p:cNvPr>
          <p:cNvSpPr txBox="1"/>
          <p:nvPr/>
        </p:nvSpPr>
        <p:spPr>
          <a:xfrm>
            <a:off x="2029749" y="3415414"/>
            <a:ext cx="50195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202124"/>
                </a:solidFill>
                <a:latin typeface="Bebas" panose="020B0606020202050201" pitchFamily="34" charset="0"/>
              </a:rPr>
              <a:t>Edited Documents can be easily found in one </a:t>
            </a:r>
          </a:p>
          <a:p>
            <a:r>
              <a:rPr lang="en-US" sz="1500" dirty="0">
                <a:solidFill>
                  <a:srgbClr val="202124"/>
                </a:solidFill>
                <a:latin typeface="Bebas" panose="020B0606020202050201" pitchFamily="34" charset="0"/>
              </a:rPr>
              <a:t>place in the application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A2247E-3B7D-4C4C-83AA-8D13ACDF5FFA}"/>
              </a:ext>
            </a:extLst>
          </p:cNvPr>
          <p:cNvSpPr txBox="1"/>
          <p:nvPr/>
        </p:nvSpPr>
        <p:spPr>
          <a:xfrm>
            <a:off x="6978508" y="3415414"/>
            <a:ext cx="364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202124"/>
                </a:solidFill>
                <a:latin typeface="Bebas" panose="020B0606020202050201" pitchFamily="34" charset="0"/>
              </a:rPr>
              <a:t>Overall look and feel of the application.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A8654F-AEF7-4759-915A-0886518B289F}"/>
              </a:ext>
            </a:extLst>
          </p:cNvPr>
          <p:cNvSpPr txBox="1"/>
          <p:nvPr/>
        </p:nvSpPr>
        <p:spPr>
          <a:xfrm>
            <a:off x="6849134" y="570179"/>
            <a:ext cx="364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202124"/>
                </a:solidFill>
                <a:latin typeface="Bebas" panose="020B0606020202050201" pitchFamily="34" charset="0"/>
              </a:rPr>
              <a:t>Dashboard Design</a:t>
            </a:r>
          </a:p>
        </p:txBody>
      </p:sp>
      <p:sp>
        <p:nvSpPr>
          <p:cNvPr id="33" name="Freeform 75">
            <a:extLst>
              <a:ext uri="{FF2B5EF4-FFF2-40B4-BE49-F238E27FC236}">
                <a16:creationId xmlns:a16="http://schemas.microsoft.com/office/drawing/2014/main" id="{D5F4F548-96A9-473A-94F4-7DB46C0661A9}"/>
              </a:ext>
            </a:extLst>
          </p:cNvPr>
          <p:cNvSpPr/>
          <p:nvPr/>
        </p:nvSpPr>
        <p:spPr>
          <a:xfrm>
            <a:off x="-47990" y="-9276474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9987D0F-CF39-4EC3-9E65-541E7DB89930}"/>
              </a:ext>
            </a:extLst>
          </p:cNvPr>
          <p:cNvGrpSpPr/>
          <p:nvPr/>
        </p:nvGrpSpPr>
        <p:grpSpPr>
          <a:xfrm>
            <a:off x="1051266" y="2272925"/>
            <a:ext cx="827568" cy="828000"/>
            <a:chOff x="-842559" y="1741580"/>
            <a:chExt cx="827568" cy="82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25F8FB8-9AF3-4879-A4F4-ED664DEF5C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2" name="Graphic 41" descr="Upward trend">
              <a:extLst>
                <a:ext uri="{FF2B5EF4-FFF2-40B4-BE49-F238E27FC236}">
                  <a16:creationId xmlns:a16="http://schemas.microsoft.com/office/drawing/2014/main" id="{305AE08B-3EAF-4FEF-8D22-649989235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ADB6E4B-8CFE-41DB-BEA3-538688560650}"/>
              </a:ext>
            </a:extLst>
          </p:cNvPr>
          <p:cNvGrpSpPr/>
          <p:nvPr/>
        </p:nvGrpSpPr>
        <p:grpSpPr>
          <a:xfrm>
            <a:off x="-973961" y="3739325"/>
            <a:ext cx="827568" cy="828000"/>
            <a:chOff x="-842559" y="4288420"/>
            <a:chExt cx="827568" cy="8280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98E926F-A67B-42FE-B4F0-D94DB0D018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5" name="Graphic 44" descr="Single gear">
              <a:extLst>
                <a:ext uri="{FF2B5EF4-FFF2-40B4-BE49-F238E27FC236}">
                  <a16:creationId xmlns:a16="http://schemas.microsoft.com/office/drawing/2014/main" id="{97384785-D745-45B0-8C08-F808D4947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8E1D31A-A987-4543-AE30-AD5661AC3B8C}"/>
              </a:ext>
            </a:extLst>
          </p:cNvPr>
          <p:cNvGrpSpPr/>
          <p:nvPr/>
        </p:nvGrpSpPr>
        <p:grpSpPr>
          <a:xfrm>
            <a:off x="-992241" y="5165654"/>
            <a:ext cx="827568" cy="828000"/>
            <a:chOff x="-842559" y="5561839"/>
            <a:chExt cx="827568" cy="828000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141733A0-9C24-472F-B3E4-D940178F4A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70" name="Graphic 69" descr="Users">
              <a:extLst>
                <a:ext uri="{FF2B5EF4-FFF2-40B4-BE49-F238E27FC236}">
                  <a16:creationId xmlns:a16="http://schemas.microsoft.com/office/drawing/2014/main" id="{BBCD7975-F5AE-4513-A940-E29B3F61C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2986FD0-E6BC-4F01-ADB8-2D2F75C223DD}"/>
              </a:ext>
            </a:extLst>
          </p:cNvPr>
          <p:cNvGrpSpPr/>
          <p:nvPr/>
        </p:nvGrpSpPr>
        <p:grpSpPr>
          <a:xfrm>
            <a:off x="-980070" y="731762"/>
            <a:ext cx="827568" cy="828000"/>
            <a:chOff x="-842559" y="468160"/>
            <a:chExt cx="827568" cy="82800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3F4847EC-15D0-4E7D-955E-62F3276649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73" name="Graphic 72" descr="Lightbulb">
              <a:extLst>
                <a:ext uri="{FF2B5EF4-FFF2-40B4-BE49-F238E27FC236}">
                  <a16:creationId xmlns:a16="http://schemas.microsoft.com/office/drawing/2014/main" id="{0FCEC551-624B-4DCC-8703-104B5B0E7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pic>
        <p:nvPicPr>
          <p:cNvPr id="74" name="Graphic 73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1DC7A4B-7D5C-4CBB-B872-9D0ADD0C27C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92787" y="732508"/>
            <a:ext cx="703036" cy="703036"/>
          </a:xfrm>
          <a:prstGeom prst="rect">
            <a:avLst/>
          </a:prstGeom>
        </p:spPr>
      </p:pic>
      <p:pic>
        <p:nvPicPr>
          <p:cNvPr id="75" name="Graphic 74" descr="Single gear">
            <a:hlinkClick r:id="rId16" action="ppaction://hlinksldjump"/>
            <a:extLst>
              <a:ext uri="{FF2B5EF4-FFF2-40B4-BE49-F238E27FC236}">
                <a16:creationId xmlns:a16="http://schemas.microsoft.com/office/drawing/2014/main" id="{98508A36-C163-49B0-AAF9-F8DF82CE8A0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92787" y="3800437"/>
            <a:ext cx="724649" cy="724649"/>
          </a:xfrm>
          <a:prstGeom prst="rect">
            <a:avLst/>
          </a:prstGeom>
        </p:spPr>
      </p:pic>
      <p:pic>
        <p:nvPicPr>
          <p:cNvPr id="76" name="Graphic 75" descr="Users">
            <a:hlinkClick r:id="rId19" action="ppaction://hlinksldjump"/>
            <a:extLst>
              <a:ext uri="{FF2B5EF4-FFF2-40B4-BE49-F238E27FC236}">
                <a16:creationId xmlns:a16="http://schemas.microsoft.com/office/drawing/2014/main" id="{389D1DDC-D6EF-4C64-9338-BD413F6F0A6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29346" y="5271734"/>
            <a:ext cx="721920" cy="721920"/>
          </a:xfrm>
          <a:prstGeom prst="rect">
            <a:avLst/>
          </a:prstGeom>
        </p:spPr>
      </p:pic>
      <p:pic>
        <p:nvPicPr>
          <p:cNvPr id="3" name="Picture 2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F681440E-74A9-41C7-BC64-9412647BE7F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184" y="1005767"/>
            <a:ext cx="3646400" cy="2095158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 descr="A picture containing scatter chart&#10;&#10;Description automatically generated">
            <a:extLst>
              <a:ext uri="{FF2B5EF4-FFF2-40B4-BE49-F238E27FC236}">
                <a16:creationId xmlns:a16="http://schemas.microsoft.com/office/drawing/2014/main" id="{ADE3D079-5FC8-4586-A0F8-F6968AE907F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508" y="1005767"/>
            <a:ext cx="3646399" cy="2095158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5CAE3CC5-029B-43A3-A4AE-6799807DFBA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184" y="4033008"/>
            <a:ext cx="3646400" cy="2095158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0E45A8B1-BF4C-495A-8D93-8776D8E1A56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251" y="4053068"/>
            <a:ext cx="3646399" cy="2095158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1ED1D23-F388-43A7-AAE8-66AC69A49F64}"/>
              </a:ext>
            </a:extLst>
          </p:cNvPr>
          <p:cNvSpPr txBox="1"/>
          <p:nvPr/>
        </p:nvSpPr>
        <p:spPr>
          <a:xfrm>
            <a:off x="2716300" y="-655378"/>
            <a:ext cx="364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02124"/>
                </a:solidFill>
                <a:latin typeface="Bebas" panose="020B0606020202050201" pitchFamily="34" charset="0"/>
              </a:rPr>
              <a:t>Is the application easy to use?</a:t>
            </a:r>
          </a:p>
        </p:txBody>
      </p:sp>
      <p:pic>
        <p:nvPicPr>
          <p:cNvPr id="34" name="Picture 33" descr="Chart, pie chart&#10;&#10;Description automatically generated">
            <a:extLst>
              <a:ext uri="{FF2B5EF4-FFF2-40B4-BE49-F238E27FC236}">
                <a16:creationId xmlns:a16="http://schemas.microsoft.com/office/drawing/2014/main" id="{3D05CDA8-C73D-4F89-B2BC-038ECA6BAD6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1943" y="2494814"/>
            <a:ext cx="7216765" cy="2949196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67435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550">
        <p159:morph option="byObject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raphic 62" descr="Upward trend">
            <a:hlinkClick r:id="rId3" action="ppaction://hlinksldjump"/>
            <a:extLst>
              <a:ext uri="{FF2B5EF4-FFF2-40B4-BE49-F238E27FC236}">
                <a16:creationId xmlns:a16="http://schemas.microsoft.com/office/drawing/2014/main" id="{8189C713-DFE7-8448-B778-2B47AD4676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30D5CF8-530E-4C51-9325-326391AF1AF1}"/>
              </a:ext>
            </a:extLst>
          </p:cNvPr>
          <p:cNvSpPr txBox="1"/>
          <p:nvPr/>
        </p:nvSpPr>
        <p:spPr>
          <a:xfrm>
            <a:off x="2742970" y="1955524"/>
            <a:ext cx="364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02124"/>
                </a:solidFill>
                <a:latin typeface="Bebas" panose="020B0606020202050201" pitchFamily="34" charset="0"/>
              </a:rPr>
              <a:t>Is the application easy to use?</a:t>
            </a:r>
          </a:p>
        </p:txBody>
      </p:sp>
      <p:sp>
        <p:nvSpPr>
          <p:cNvPr id="33" name="Freeform 75">
            <a:extLst>
              <a:ext uri="{FF2B5EF4-FFF2-40B4-BE49-F238E27FC236}">
                <a16:creationId xmlns:a16="http://schemas.microsoft.com/office/drawing/2014/main" id="{9FD1E42F-45DD-413D-8B6A-E8A12E021023}"/>
              </a:ext>
            </a:extLst>
          </p:cNvPr>
          <p:cNvSpPr/>
          <p:nvPr/>
        </p:nvSpPr>
        <p:spPr>
          <a:xfrm>
            <a:off x="-47990" y="-9276474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6884564-F5E1-419C-84DC-8F12B7C4FE47}"/>
              </a:ext>
            </a:extLst>
          </p:cNvPr>
          <p:cNvGrpSpPr/>
          <p:nvPr/>
        </p:nvGrpSpPr>
        <p:grpSpPr>
          <a:xfrm>
            <a:off x="1051266" y="2272925"/>
            <a:ext cx="827568" cy="828000"/>
            <a:chOff x="-842559" y="1741580"/>
            <a:chExt cx="827568" cy="82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F4B0470-86F7-4C6A-9B4A-C9BAB6D8C9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2" name="Graphic 41" descr="Upward trend">
              <a:extLst>
                <a:ext uri="{FF2B5EF4-FFF2-40B4-BE49-F238E27FC236}">
                  <a16:creationId xmlns:a16="http://schemas.microsoft.com/office/drawing/2014/main" id="{82C4855B-59FC-4E19-B862-7D9AD30F3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AEBC86C-B0F5-4E61-8F67-50DCD3717FAC}"/>
              </a:ext>
            </a:extLst>
          </p:cNvPr>
          <p:cNvGrpSpPr/>
          <p:nvPr/>
        </p:nvGrpSpPr>
        <p:grpSpPr>
          <a:xfrm>
            <a:off x="-973961" y="3739325"/>
            <a:ext cx="827568" cy="828000"/>
            <a:chOff x="-842559" y="4288420"/>
            <a:chExt cx="827568" cy="8280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A4D96B6-C8CA-4F5B-BD05-F746B7EFC3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5" name="Graphic 44" descr="Single gear">
              <a:extLst>
                <a:ext uri="{FF2B5EF4-FFF2-40B4-BE49-F238E27FC236}">
                  <a16:creationId xmlns:a16="http://schemas.microsoft.com/office/drawing/2014/main" id="{4EAF67F1-313C-4724-9214-8C2A6E120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F39B58E-5365-4712-80E0-770F40F666AD}"/>
              </a:ext>
            </a:extLst>
          </p:cNvPr>
          <p:cNvGrpSpPr/>
          <p:nvPr/>
        </p:nvGrpSpPr>
        <p:grpSpPr>
          <a:xfrm>
            <a:off x="-992241" y="5165654"/>
            <a:ext cx="827568" cy="828000"/>
            <a:chOff x="-842559" y="5561839"/>
            <a:chExt cx="827568" cy="828000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E83C490-B3BD-4766-B320-6C27454B7C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70" name="Graphic 69" descr="Users">
              <a:extLst>
                <a:ext uri="{FF2B5EF4-FFF2-40B4-BE49-F238E27FC236}">
                  <a16:creationId xmlns:a16="http://schemas.microsoft.com/office/drawing/2014/main" id="{C07A4F6E-8DD5-40ED-BB77-23FC927B6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726BC65-E56C-41AA-AFBA-E7035A32DCCA}"/>
              </a:ext>
            </a:extLst>
          </p:cNvPr>
          <p:cNvGrpSpPr/>
          <p:nvPr/>
        </p:nvGrpSpPr>
        <p:grpSpPr>
          <a:xfrm>
            <a:off x="-980070" y="731762"/>
            <a:ext cx="827568" cy="828000"/>
            <a:chOff x="-842559" y="468160"/>
            <a:chExt cx="827568" cy="82800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EC5FA58-C4D6-4646-B228-F40F2EE3BB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73" name="Graphic 72" descr="Lightbulb">
              <a:extLst>
                <a:ext uri="{FF2B5EF4-FFF2-40B4-BE49-F238E27FC236}">
                  <a16:creationId xmlns:a16="http://schemas.microsoft.com/office/drawing/2014/main" id="{74329E27-3165-4F6F-B8F8-198D075264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pic>
        <p:nvPicPr>
          <p:cNvPr id="74" name="Graphic 73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27D078C-FEE1-4923-8933-11A224FAE90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92787" y="732508"/>
            <a:ext cx="703036" cy="703036"/>
          </a:xfrm>
          <a:prstGeom prst="rect">
            <a:avLst/>
          </a:prstGeom>
        </p:spPr>
      </p:pic>
      <p:pic>
        <p:nvPicPr>
          <p:cNvPr id="75" name="Graphic 74" descr="Single gear">
            <a:hlinkClick r:id="rId16" action="ppaction://hlinksldjump"/>
            <a:extLst>
              <a:ext uri="{FF2B5EF4-FFF2-40B4-BE49-F238E27FC236}">
                <a16:creationId xmlns:a16="http://schemas.microsoft.com/office/drawing/2014/main" id="{C149538F-D1B7-4CB7-BCA7-D68CD58840E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92787" y="3800437"/>
            <a:ext cx="724649" cy="724649"/>
          </a:xfrm>
          <a:prstGeom prst="rect">
            <a:avLst/>
          </a:prstGeom>
        </p:spPr>
      </p:pic>
      <p:pic>
        <p:nvPicPr>
          <p:cNvPr id="76" name="Graphic 75" descr="Users">
            <a:hlinkClick r:id="rId19" action="ppaction://hlinksldjump"/>
            <a:extLst>
              <a:ext uri="{FF2B5EF4-FFF2-40B4-BE49-F238E27FC236}">
                <a16:creationId xmlns:a16="http://schemas.microsoft.com/office/drawing/2014/main" id="{94D504F5-FA76-4FAB-96E7-008AC51C259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29346" y="5271734"/>
            <a:ext cx="721920" cy="721920"/>
          </a:xfrm>
          <a:prstGeom prst="rect">
            <a:avLst/>
          </a:prstGeom>
        </p:spPr>
      </p:pic>
      <p:pic>
        <p:nvPicPr>
          <p:cNvPr id="4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407E5B6B-E3FE-4AD6-98F5-2FBA77342B6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842" y="2461747"/>
            <a:ext cx="7216765" cy="2949196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1" name="Picture 20" descr="Chart, bubble chart&#10;&#10;Description automatically generated">
            <a:extLst>
              <a:ext uri="{FF2B5EF4-FFF2-40B4-BE49-F238E27FC236}">
                <a16:creationId xmlns:a16="http://schemas.microsoft.com/office/drawing/2014/main" id="{296D95F2-C9A7-4A6D-BC7A-A5C4D91BD25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8668" y="2736109"/>
            <a:ext cx="7201524" cy="288061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9D21442-6364-4162-B266-8716FF3F62D1}"/>
              </a:ext>
            </a:extLst>
          </p:cNvPr>
          <p:cNvSpPr txBox="1"/>
          <p:nvPr/>
        </p:nvSpPr>
        <p:spPr>
          <a:xfrm>
            <a:off x="2742970" y="-748039"/>
            <a:ext cx="5320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02124"/>
                </a:solidFill>
                <a:latin typeface="Bebas" panose="020B0606020202050201" pitchFamily="34" charset="0"/>
              </a:rPr>
              <a:t>Would you recommend us to a friend or a colleague?</a:t>
            </a:r>
          </a:p>
        </p:txBody>
      </p:sp>
    </p:spTree>
    <p:extLst>
      <p:ext uri="{BB962C8B-B14F-4D97-AF65-F5344CB8AC3E}">
        <p14:creationId xmlns:p14="http://schemas.microsoft.com/office/powerpoint/2010/main" val="26272531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550">
        <p159:morph option="byObject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raphic 62" descr="Upward trend">
            <a:hlinkClick r:id="rId4" action="ppaction://hlinksldjump"/>
            <a:extLst>
              <a:ext uri="{FF2B5EF4-FFF2-40B4-BE49-F238E27FC236}">
                <a16:creationId xmlns:a16="http://schemas.microsoft.com/office/drawing/2014/main" id="{8189C713-DFE7-8448-B778-2B47AD4676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AA8654F-AEF7-4759-915A-0886518B289F}"/>
              </a:ext>
            </a:extLst>
          </p:cNvPr>
          <p:cNvSpPr txBox="1"/>
          <p:nvPr/>
        </p:nvSpPr>
        <p:spPr>
          <a:xfrm>
            <a:off x="2772154" y="1980647"/>
            <a:ext cx="5320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02124"/>
                </a:solidFill>
                <a:latin typeface="Bebas" panose="020B0606020202050201" pitchFamily="34" charset="0"/>
              </a:rPr>
              <a:t>Would you recommend us to a friend or a colleague?</a:t>
            </a:r>
          </a:p>
        </p:txBody>
      </p:sp>
      <p:sp>
        <p:nvSpPr>
          <p:cNvPr id="33" name="Freeform 75">
            <a:extLst>
              <a:ext uri="{FF2B5EF4-FFF2-40B4-BE49-F238E27FC236}">
                <a16:creationId xmlns:a16="http://schemas.microsoft.com/office/drawing/2014/main" id="{9FD1E42F-45DD-413D-8B6A-E8A12E021023}"/>
              </a:ext>
            </a:extLst>
          </p:cNvPr>
          <p:cNvSpPr/>
          <p:nvPr/>
        </p:nvSpPr>
        <p:spPr>
          <a:xfrm>
            <a:off x="-47990" y="-9276474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6884564-F5E1-419C-84DC-8F12B7C4FE47}"/>
              </a:ext>
            </a:extLst>
          </p:cNvPr>
          <p:cNvGrpSpPr/>
          <p:nvPr/>
        </p:nvGrpSpPr>
        <p:grpSpPr>
          <a:xfrm>
            <a:off x="1051266" y="2272925"/>
            <a:ext cx="827568" cy="828000"/>
            <a:chOff x="-842559" y="1741580"/>
            <a:chExt cx="827568" cy="82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F4B0470-86F7-4C6A-9B4A-C9BAB6D8C9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2" name="Graphic 41" descr="Upward trend">
              <a:extLst>
                <a:ext uri="{FF2B5EF4-FFF2-40B4-BE49-F238E27FC236}">
                  <a16:creationId xmlns:a16="http://schemas.microsoft.com/office/drawing/2014/main" id="{82C4855B-59FC-4E19-B862-7D9AD30F3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AEBC86C-B0F5-4E61-8F67-50DCD3717FAC}"/>
              </a:ext>
            </a:extLst>
          </p:cNvPr>
          <p:cNvGrpSpPr/>
          <p:nvPr/>
        </p:nvGrpSpPr>
        <p:grpSpPr>
          <a:xfrm>
            <a:off x="-973961" y="3739325"/>
            <a:ext cx="827568" cy="828000"/>
            <a:chOff x="-842559" y="4288420"/>
            <a:chExt cx="827568" cy="8280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A4D96B6-C8CA-4F5B-BD05-F746B7EFC3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5" name="Graphic 44" descr="Single gear">
              <a:extLst>
                <a:ext uri="{FF2B5EF4-FFF2-40B4-BE49-F238E27FC236}">
                  <a16:creationId xmlns:a16="http://schemas.microsoft.com/office/drawing/2014/main" id="{4EAF67F1-313C-4724-9214-8C2A6E120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F39B58E-5365-4712-80E0-770F40F666AD}"/>
              </a:ext>
            </a:extLst>
          </p:cNvPr>
          <p:cNvGrpSpPr/>
          <p:nvPr/>
        </p:nvGrpSpPr>
        <p:grpSpPr>
          <a:xfrm>
            <a:off x="-992241" y="5165654"/>
            <a:ext cx="827568" cy="828000"/>
            <a:chOff x="-842559" y="5561839"/>
            <a:chExt cx="827568" cy="828000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E83C490-B3BD-4766-B320-6C27454B7C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70" name="Graphic 69" descr="Users">
              <a:extLst>
                <a:ext uri="{FF2B5EF4-FFF2-40B4-BE49-F238E27FC236}">
                  <a16:creationId xmlns:a16="http://schemas.microsoft.com/office/drawing/2014/main" id="{C07A4F6E-8DD5-40ED-BB77-23FC927B6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726BC65-E56C-41AA-AFBA-E7035A32DCCA}"/>
              </a:ext>
            </a:extLst>
          </p:cNvPr>
          <p:cNvGrpSpPr/>
          <p:nvPr/>
        </p:nvGrpSpPr>
        <p:grpSpPr>
          <a:xfrm>
            <a:off x="-980070" y="731762"/>
            <a:ext cx="827568" cy="828000"/>
            <a:chOff x="-842559" y="468160"/>
            <a:chExt cx="827568" cy="82800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EC5FA58-C4D6-4646-B228-F40F2EE3BB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73" name="Graphic 72" descr="Lightbulb">
              <a:extLst>
                <a:ext uri="{FF2B5EF4-FFF2-40B4-BE49-F238E27FC236}">
                  <a16:creationId xmlns:a16="http://schemas.microsoft.com/office/drawing/2014/main" id="{74329E27-3165-4F6F-B8F8-198D075264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pic>
        <p:nvPicPr>
          <p:cNvPr id="74" name="Graphic 73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27D078C-FEE1-4923-8933-11A224FAE9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2787" y="732508"/>
            <a:ext cx="703036" cy="703036"/>
          </a:xfrm>
          <a:prstGeom prst="rect">
            <a:avLst/>
          </a:prstGeom>
        </p:spPr>
      </p:pic>
      <p:pic>
        <p:nvPicPr>
          <p:cNvPr id="75" name="Graphic 74" descr="Single gear">
            <a:hlinkClick r:id="rId17" action="ppaction://hlinksldjump"/>
            <a:extLst>
              <a:ext uri="{FF2B5EF4-FFF2-40B4-BE49-F238E27FC236}">
                <a16:creationId xmlns:a16="http://schemas.microsoft.com/office/drawing/2014/main" id="{C149538F-D1B7-4CB7-BCA7-D68CD58840E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92787" y="3800437"/>
            <a:ext cx="724649" cy="724649"/>
          </a:xfrm>
          <a:prstGeom prst="rect">
            <a:avLst/>
          </a:prstGeom>
        </p:spPr>
      </p:pic>
      <p:pic>
        <p:nvPicPr>
          <p:cNvPr id="76" name="Graphic 75" descr="Users">
            <a:hlinkClick r:id="rId20" action="ppaction://hlinksldjump"/>
            <a:extLst>
              <a:ext uri="{FF2B5EF4-FFF2-40B4-BE49-F238E27FC236}">
                <a16:creationId xmlns:a16="http://schemas.microsoft.com/office/drawing/2014/main" id="{94D504F5-FA76-4FAB-96E7-008AC51C259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29346" y="5271734"/>
            <a:ext cx="721920" cy="721920"/>
          </a:xfrm>
          <a:prstGeom prst="rect">
            <a:avLst/>
          </a:prstGeom>
        </p:spPr>
      </p:pic>
      <p:pic>
        <p:nvPicPr>
          <p:cNvPr id="3" name="Picture 2" descr="Chart, bubble chart&#10;&#10;Description automatically generated">
            <a:extLst>
              <a:ext uri="{FF2B5EF4-FFF2-40B4-BE49-F238E27FC236}">
                <a16:creationId xmlns:a16="http://schemas.microsoft.com/office/drawing/2014/main" id="{74414133-456E-4736-AC40-658C55033C2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154" y="2895122"/>
            <a:ext cx="7201524" cy="288061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1" name="Picture 2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C8BD234-4E3F-4FE5-AC13-7C58A8F7EE7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0503" y="2380757"/>
            <a:ext cx="3856852" cy="3020972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2" name="Picture 2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0388CFC-5AC6-4114-B558-AFF227F2B43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4251" y="2380757"/>
            <a:ext cx="3871667" cy="3020972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470B72E-85C5-4820-A1B5-95C340470CC9}"/>
              </a:ext>
            </a:extLst>
          </p:cNvPr>
          <p:cNvSpPr txBox="1"/>
          <p:nvPr/>
        </p:nvSpPr>
        <p:spPr>
          <a:xfrm>
            <a:off x="2156852" y="-1227277"/>
            <a:ext cx="364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202124"/>
                </a:solidFill>
                <a:latin typeface="Bebas" panose="020B0606020202050201" pitchFamily="34" charset="0"/>
              </a:rPr>
              <a:t>Suggestion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0F3900-3C0C-40CD-94F8-B58AC2FBB563}"/>
              </a:ext>
            </a:extLst>
          </p:cNvPr>
          <p:cNvSpPr txBox="1"/>
          <p:nvPr/>
        </p:nvSpPr>
        <p:spPr>
          <a:xfrm>
            <a:off x="7013726" y="-1227277"/>
            <a:ext cx="364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202124"/>
                </a:solidFill>
                <a:latin typeface="Bebas" panose="020B0606020202050201" pitchFamily="34" charset="0"/>
              </a:rPr>
              <a:t>Comments</a:t>
            </a:r>
          </a:p>
        </p:txBody>
      </p:sp>
    </p:spTree>
    <p:extLst>
      <p:ext uri="{BB962C8B-B14F-4D97-AF65-F5344CB8AC3E}">
        <p14:creationId xmlns:p14="http://schemas.microsoft.com/office/powerpoint/2010/main" val="31658337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550">
        <p159:morph option="byObject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raphic 62" descr="Upward trend">
            <a:hlinkClick r:id="rId3" action="ppaction://hlinksldjump"/>
            <a:extLst>
              <a:ext uri="{FF2B5EF4-FFF2-40B4-BE49-F238E27FC236}">
                <a16:creationId xmlns:a16="http://schemas.microsoft.com/office/drawing/2014/main" id="{8189C713-DFE7-8448-B778-2B47AD4676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30D5CF8-530E-4C51-9325-326391AF1AF1}"/>
              </a:ext>
            </a:extLst>
          </p:cNvPr>
          <p:cNvSpPr txBox="1"/>
          <p:nvPr/>
        </p:nvSpPr>
        <p:spPr>
          <a:xfrm>
            <a:off x="2156852" y="2017369"/>
            <a:ext cx="364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202124"/>
                </a:solidFill>
                <a:latin typeface="Bebas" panose="020B0606020202050201" pitchFamily="34" charset="0"/>
              </a:rPr>
              <a:t>Suggestion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A8654F-AEF7-4759-915A-0886518B289F}"/>
              </a:ext>
            </a:extLst>
          </p:cNvPr>
          <p:cNvSpPr txBox="1"/>
          <p:nvPr/>
        </p:nvSpPr>
        <p:spPr>
          <a:xfrm>
            <a:off x="7013726" y="2017369"/>
            <a:ext cx="364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202124"/>
                </a:solidFill>
                <a:latin typeface="Bebas" panose="020B0606020202050201" pitchFamily="34" charset="0"/>
              </a:rPr>
              <a:t>Comments</a:t>
            </a:r>
          </a:p>
        </p:txBody>
      </p:sp>
      <p:sp>
        <p:nvSpPr>
          <p:cNvPr id="29" name="Freeform 75">
            <a:extLst>
              <a:ext uri="{FF2B5EF4-FFF2-40B4-BE49-F238E27FC236}">
                <a16:creationId xmlns:a16="http://schemas.microsoft.com/office/drawing/2014/main" id="{63FD78FF-B09B-404E-9984-250362813E23}"/>
              </a:ext>
            </a:extLst>
          </p:cNvPr>
          <p:cNvSpPr/>
          <p:nvPr/>
        </p:nvSpPr>
        <p:spPr>
          <a:xfrm>
            <a:off x="-47990" y="-9276474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0AF1C17-A673-49A0-BC66-2D9E49792AA5}"/>
              </a:ext>
            </a:extLst>
          </p:cNvPr>
          <p:cNvGrpSpPr/>
          <p:nvPr/>
        </p:nvGrpSpPr>
        <p:grpSpPr>
          <a:xfrm>
            <a:off x="1051266" y="2272925"/>
            <a:ext cx="827568" cy="828000"/>
            <a:chOff x="-842559" y="1741580"/>
            <a:chExt cx="827568" cy="82800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FA95405-7190-4B34-BD46-164D046C05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5" name="Graphic 34" descr="Upward trend">
              <a:extLst>
                <a:ext uri="{FF2B5EF4-FFF2-40B4-BE49-F238E27FC236}">
                  <a16:creationId xmlns:a16="http://schemas.microsoft.com/office/drawing/2014/main" id="{90609467-9E14-4794-9599-6A728A7D1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08AC53C-030B-4823-B8EC-3BC48E7F5387}"/>
              </a:ext>
            </a:extLst>
          </p:cNvPr>
          <p:cNvGrpSpPr/>
          <p:nvPr/>
        </p:nvGrpSpPr>
        <p:grpSpPr>
          <a:xfrm>
            <a:off x="-973961" y="3739325"/>
            <a:ext cx="827568" cy="828000"/>
            <a:chOff x="-842559" y="428842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BCE3E3B-CB8C-4C3B-AEC4-8890309C03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Single gear">
              <a:extLst>
                <a:ext uri="{FF2B5EF4-FFF2-40B4-BE49-F238E27FC236}">
                  <a16:creationId xmlns:a16="http://schemas.microsoft.com/office/drawing/2014/main" id="{86B464FA-3D87-431F-B96D-CEF9036D8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7BC9C2D-A282-46CD-AFA3-93B37D1D0496}"/>
              </a:ext>
            </a:extLst>
          </p:cNvPr>
          <p:cNvGrpSpPr/>
          <p:nvPr/>
        </p:nvGrpSpPr>
        <p:grpSpPr>
          <a:xfrm>
            <a:off x="-992241" y="5165654"/>
            <a:ext cx="827568" cy="828000"/>
            <a:chOff x="-842559" y="5561839"/>
            <a:chExt cx="827568" cy="82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8E3A4CD-E800-4395-B910-09DC7278AF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2" name="Graphic 41" descr="Users">
              <a:extLst>
                <a:ext uri="{FF2B5EF4-FFF2-40B4-BE49-F238E27FC236}">
                  <a16:creationId xmlns:a16="http://schemas.microsoft.com/office/drawing/2014/main" id="{A6B99431-EC6C-4D69-9169-D1D7092DE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1D9BC2B-7399-4894-BDA4-3C4B643D5A0B}"/>
              </a:ext>
            </a:extLst>
          </p:cNvPr>
          <p:cNvGrpSpPr/>
          <p:nvPr/>
        </p:nvGrpSpPr>
        <p:grpSpPr>
          <a:xfrm>
            <a:off x="-980070" y="731762"/>
            <a:ext cx="827568" cy="828000"/>
            <a:chOff x="-842559" y="468160"/>
            <a:chExt cx="827568" cy="8280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06DBC12-A23A-44BC-9251-BC7E4A297C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5" name="Graphic 44" descr="Lightbulb">
              <a:extLst>
                <a:ext uri="{FF2B5EF4-FFF2-40B4-BE49-F238E27FC236}">
                  <a16:creationId xmlns:a16="http://schemas.microsoft.com/office/drawing/2014/main" id="{4CB6A6C5-ED88-4A89-8A50-BB819270F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pic>
        <p:nvPicPr>
          <p:cNvPr id="68" name="Graphic 67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C5D3689-8E55-4350-AEAF-1CBB13ADE4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92787" y="732508"/>
            <a:ext cx="703036" cy="703036"/>
          </a:xfrm>
          <a:prstGeom prst="rect">
            <a:avLst/>
          </a:prstGeom>
        </p:spPr>
      </p:pic>
      <p:pic>
        <p:nvPicPr>
          <p:cNvPr id="69" name="Graphic 68" descr="Single gear">
            <a:hlinkClick r:id="rId16" action="ppaction://hlinksldjump"/>
            <a:extLst>
              <a:ext uri="{FF2B5EF4-FFF2-40B4-BE49-F238E27FC236}">
                <a16:creationId xmlns:a16="http://schemas.microsoft.com/office/drawing/2014/main" id="{60CFD3E3-794A-46A6-A158-FCEDE81D10A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92787" y="3800437"/>
            <a:ext cx="724649" cy="724649"/>
          </a:xfrm>
          <a:prstGeom prst="rect">
            <a:avLst/>
          </a:prstGeom>
        </p:spPr>
      </p:pic>
      <p:pic>
        <p:nvPicPr>
          <p:cNvPr id="70" name="Graphic 69" descr="Users">
            <a:hlinkClick r:id="rId19" action="ppaction://hlinksldjump"/>
            <a:extLst>
              <a:ext uri="{FF2B5EF4-FFF2-40B4-BE49-F238E27FC236}">
                <a16:creationId xmlns:a16="http://schemas.microsoft.com/office/drawing/2014/main" id="{3D017D01-7898-43B6-A1F1-27AC48D8FB2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29346" y="5271734"/>
            <a:ext cx="721920" cy="721920"/>
          </a:xfrm>
          <a:prstGeom prst="rect">
            <a:avLst/>
          </a:prstGeom>
        </p:spPr>
      </p:pic>
      <p:pic>
        <p:nvPicPr>
          <p:cNvPr id="27" name="Picture 2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E1267B8-10B8-4575-B407-4D5BD66A46E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148" y="2461747"/>
            <a:ext cx="3856852" cy="3020972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ADE4C05-6FBB-4AC7-B65A-F6B5CB079B8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896" y="2461747"/>
            <a:ext cx="3871667" cy="3020972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3" name="Picture 2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84676D0-1136-4759-8EFB-41005815EC0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8333" y="1509579"/>
            <a:ext cx="3449796" cy="4459492"/>
          </a:xfrm>
          <a:prstGeom prst="rect">
            <a:avLst/>
          </a:prstGeom>
          <a:ln w="12700" cap="sq">
            <a:solidFill>
              <a:schemeClr val="bg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537F582-07F2-48AA-AE7B-17C8A5C1B745}"/>
              </a:ext>
            </a:extLst>
          </p:cNvPr>
          <p:cNvSpPr txBox="1"/>
          <p:nvPr/>
        </p:nvSpPr>
        <p:spPr>
          <a:xfrm>
            <a:off x="4579030" y="-862261"/>
            <a:ext cx="4257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bg1"/>
                </a:solidFill>
                <a:latin typeface="Bebas" panose="020B0606020202050201" pitchFamily="34" charset="0"/>
              </a:rPr>
              <a:t>PAD’S USER INTERFACE</a:t>
            </a:r>
            <a:endParaRPr lang="en-LT" sz="3200" b="1" spc="300" dirty="0">
              <a:solidFill>
                <a:schemeClr val="bg1"/>
              </a:solidFill>
              <a:latin typeface="Bebas" panose="020B0606020202050201" pitchFamily="34" charset="0"/>
            </a:endParaRP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42B69CFB-C564-49F1-AA63-A9A2C37E787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 rot="21540000">
            <a:off x="4168641" y="7507996"/>
            <a:ext cx="4479188" cy="16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9728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550">
        <p159:morph option="byObject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A8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26C59AE6-E4FD-1247-90CD-9E71B4FB6B8E}"/>
              </a:ext>
            </a:extLst>
          </p:cNvPr>
          <p:cNvGrpSpPr/>
          <p:nvPr/>
        </p:nvGrpSpPr>
        <p:grpSpPr>
          <a:xfrm>
            <a:off x="890334" y="3689894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45335E2-162B-FE45-B9B7-64BAFAADA8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BAA9B317-68EE-B14A-9C24-FD1DCBC42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B0A97710-16C9-C045-950D-214E7DB1BF46}"/>
              </a:ext>
            </a:extLst>
          </p:cNvPr>
          <p:cNvSpPr/>
          <p:nvPr/>
        </p:nvSpPr>
        <p:spPr>
          <a:xfrm>
            <a:off x="-25554" y="-7842599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4" name="Graphic 43" descr="Single gear">
            <a:hlinkClick r:id="rId5" action="ppaction://hlinksldjump"/>
            <a:extLst>
              <a:ext uri="{FF2B5EF4-FFF2-40B4-BE49-F238E27FC236}">
                <a16:creationId xmlns:a16="http://schemas.microsoft.com/office/drawing/2014/main" id="{852CEB05-671C-9C41-9B56-CE3D3A915B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1700177-3C7A-8240-9477-5758AF57C67B}"/>
              </a:ext>
            </a:extLst>
          </p:cNvPr>
          <p:cNvSpPr txBox="1"/>
          <p:nvPr/>
        </p:nvSpPr>
        <p:spPr>
          <a:xfrm>
            <a:off x="4288608" y="583080"/>
            <a:ext cx="4257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bg1"/>
                </a:solidFill>
                <a:latin typeface="Bebas" panose="020B0606020202050201" pitchFamily="34" charset="0"/>
              </a:rPr>
              <a:t>PAD’S USER INTERFACE</a:t>
            </a:r>
            <a:endParaRPr lang="en-LT" sz="3200" b="1" spc="300" dirty="0">
              <a:solidFill>
                <a:schemeClr val="bg1"/>
              </a:solidFill>
              <a:latin typeface="Bebas" panose="020B0606020202050201" pitchFamily="34" charset="0"/>
            </a:endParaRP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C133E10E-E8E2-E24B-95CA-FAC2C3B4DF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1540000">
            <a:off x="4238566" y="1166190"/>
            <a:ext cx="4479188" cy="161337"/>
          </a:xfrm>
          <a:prstGeom prst="rect">
            <a:avLst/>
          </a:prstGeom>
        </p:spPr>
      </p:pic>
      <p:grpSp>
        <p:nvGrpSpPr>
          <p:cNvPr id="142" name="Group 141">
            <a:extLst>
              <a:ext uri="{FF2B5EF4-FFF2-40B4-BE49-F238E27FC236}">
                <a16:creationId xmlns:a16="http://schemas.microsoft.com/office/drawing/2014/main" id="{23E63949-1518-4EBB-8EE6-65EC461A8B2A}"/>
              </a:ext>
            </a:extLst>
          </p:cNvPr>
          <p:cNvGrpSpPr/>
          <p:nvPr/>
        </p:nvGrpSpPr>
        <p:grpSpPr>
          <a:xfrm>
            <a:off x="-980070" y="2296573"/>
            <a:ext cx="827568" cy="828000"/>
            <a:chOff x="-842559" y="1741580"/>
            <a:chExt cx="827568" cy="828000"/>
          </a:xfrm>
        </p:grpSpPr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620B621C-3EC0-4FC5-A12C-E2B044F6DF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144" name="Graphic 143" descr="Upward trend">
              <a:extLst>
                <a:ext uri="{FF2B5EF4-FFF2-40B4-BE49-F238E27FC236}">
                  <a16:creationId xmlns:a16="http://schemas.microsoft.com/office/drawing/2014/main" id="{F4E5A735-CEA8-476B-886B-D80958C9D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BB22B900-B91C-4485-A351-8797949B4CE4}"/>
              </a:ext>
            </a:extLst>
          </p:cNvPr>
          <p:cNvGrpSpPr/>
          <p:nvPr/>
        </p:nvGrpSpPr>
        <p:grpSpPr>
          <a:xfrm>
            <a:off x="-992241" y="5165654"/>
            <a:ext cx="827568" cy="828000"/>
            <a:chOff x="-842559" y="5561839"/>
            <a:chExt cx="827568" cy="828000"/>
          </a:xfrm>
        </p:grpSpPr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9A531860-3C88-484F-BAC2-6A3C5D0F44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147" name="Graphic 146" descr="Users">
              <a:extLst>
                <a:ext uri="{FF2B5EF4-FFF2-40B4-BE49-F238E27FC236}">
                  <a16:creationId xmlns:a16="http://schemas.microsoft.com/office/drawing/2014/main" id="{57F3896C-3A36-48B1-9CEF-487E2E5E0B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9CD26BA4-3C90-45AF-8A1E-50878852FB58}"/>
              </a:ext>
            </a:extLst>
          </p:cNvPr>
          <p:cNvGrpSpPr/>
          <p:nvPr/>
        </p:nvGrpSpPr>
        <p:grpSpPr>
          <a:xfrm>
            <a:off x="-980070" y="731762"/>
            <a:ext cx="827568" cy="828000"/>
            <a:chOff x="-842559" y="468160"/>
            <a:chExt cx="827568" cy="828000"/>
          </a:xfrm>
        </p:grpSpPr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09E52A62-AB9C-4F7E-A362-B2C46B678F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150" name="Graphic 149" descr="Lightbulb">
              <a:extLst>
                <a:ext uri="{FF2B5EF4-FFF2-40B4-BE49-F238E27FC236}">
                  <a16:creationId xmlns:a16="http://schemas.microsoft.com/office/drawing/2014/main" id="{FFB7FD9C-954C-495A-B1CE-85062D4B3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pic>
        <p:nvPicPr>
          <p:cNvPr id="151" name="Graphic 150" descr="Upward trend">
            <a:hlinkClick r:id="rId16" action="ppaction://hlinksldjump"/>
            <a:extLst>
              <a:ext uri="{FF2B5EF4-FFF2-40B4-BE49-F238E27FC236}">
                <a16:creationId xmlns:a16="http://schemas.microsoft.com/office/drawing/2014/main" id="{1AAB4C05-7B38-45EB-8D5C-E40CDCD5CE6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48943" y="2398508"/>
            <a:ext cx="612336" cy="612336"/>
          </a:xfrm>
          <a:prstGeom prst="rect">
            <a:avLst/>
          </a:prstGeom>
        </p:spPr>
      </p:pic>
      <p:pic>
        <p:nvPicPr>
          <p:cNvPr id="152" name="Graphic 151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0F3C4DC-5754-4642-90AD-C88C41E7626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92787" y="732508"/>
            <a:ext cx="703036" cy="703036"/>
          </a:xfrm>
          <a:prstGeom prst="rect">
            <a:avLst/>
          </a:prstGeom>
        </p:spPr>
      </p:pic>
      <p:pic>
        <p:nvPicPr>
          <p:cNvPr id="153" name="Graphic 152" descr="Users">
            <a:hlinkClick r:id="rId21" action="ppaction://hlinksldjump"/>
            <a:extLst>
              <a:ext uri="{FF2B5EF4-FFF2-40B4-BE49-F238E27FC236}">
                <a16:creationId xmlns:a16="http://schemas.microsoft.com/office/drawing/2014/main" id="{F09461F0-2A66-4AFD-B127-B5FB80E581F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29346" y="5271734"/>
            <a:ext cx="721920" cy="721920"/>
          </a:xfrm>
          <a:prstGeom prst="rect">
            <a:avLst/>
          </a:prstGeom>
        </p:spPr>
      </p:pic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300B186-B264-4F1D-A074-E44DD5FF9F0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262" y="1874148"/>
            <a:ext cx="3449796" cy="4459492"/>
          </a:xfrm>
          <a:prstGeom prst="rect">
            <a:avLst/>
          </a:prstGeom>
          <a:ln w="12700" cap="sq">
            <a:solidFill>
              <a:schemeClr val="bg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5D95F54-EBF3-4E9B-9D93-5F95FCDA9D5F}"/>
              </a:ext>
            </a:extLst>
          </p:cNvPr>
          <p:cNvSpPr txBox="1"/>
          <p:nvPr/>
        </p:nvSpPr>
        <p:spPr>
          <a:xfrm>
            <a:off x="5584635" y="-1098369"/>
            <a:ext cx="1665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bg1"/>
                </a:solidFill>
                <a:latin typeface="Bebas" panose="020B0606020202050201" pitchFamily="34" charset="0"/>
              </a:rPr>
              <a:t>Log - in</a:t>
            </a:r>
            <a:endParaRPr lang="en-LT" sz="3200" b="1" spc="300" dirty="0">
              <a:solidFill>
                <a:schemeClr val="bg1"/>
              </a:solidFill>
              <a:latin typeface="Bebas" panose="020B0606020202050201" pitchFamily="34" charset="0"/>
            </a:endParaRPr>
          </a:p>
        </p:txBody>
      </p:sp>
      <p:pic>
        <p:nvPicPr>
          <p:cNvPr id="24" name="Picture 2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9C689B7-AF08-45C0-8F62-73B64807E72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3249" y="1559762"/>
            <a:ext cx="7258697" cy="4083017"/>
          </a:xfrm>
          <a:prstGeom prst="rect">
            <a:avLst/>
          </a:prstGeom>
          <a:ln w="12700" cap="sq">
            <a:solidFill>
              <a:schemeClr val="bg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88808F9A-C731-4E66-AFF0-078AA1FDB93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 rot="21540000">
            <a:off x="4168641" y="7507996"/>
            <a:ext cx="4479188" cy="16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257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550">
        <p159:morph option="byObject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oolors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64653"/>
      </a:accent1>
      <a:accent2>
        <a:srgbClr val="2A9D8F"/>
      </a:accent2>
      <a:accent3>
        <a:srgbClr val="E9C46A"/>
      </a:accent3>
      <a:accent4>
        <a:srgbClr val="F4A261"/>
      </a:accent4>
      <a:accent5>
        <a:srgbClr val="E76F51"/>
      </a:accent5>
      <a:accent6>
        <a:srgbClr val="E63946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olors 1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264653"/>
    </a:accent1>
    <a:accent2>
      <a:srgbClr val="2A9D8F"/>
    </a:accent2>
    <a:accent3>
      <a:srgbClr val="E9C46A"/>
    </a:accent3>
    <a:accent4>
      <a:srgbClr val="F4A261"/>
    </a:accent4>
    <a:accent5>
      <a:srgbClr val="E76F51"/>
    </a:accent5>
    <a:accent6>
      <a:srgbClr val="E63946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</TotalTime>
  <Words>313</Words>
  <Application>Microsoft Office PowerPoint</Application>
  <PresentationFormat>Widescreen</PresentationFormat>
  <Paragraphs>73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Bebas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Kaye Engbino</dc:creator>
  <cp:lastModifiedBy>Kaye Engbino</cp:lastModifiedBy>
  <cp:revision>23</cp:revision>
  <dcterms:created xsi:type="dcterms:W3CDTF">2021-02-23T08:59:43Z</dcterms:created>
  <dcterms:modified xsi:type="dcterms:W3CDTF">2021-02-24T14:34:16Z</dcterms:modified>
</cp:coreProperties>
</file>