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BEE5-E4DB-4B43-AE57-5CEB78A93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34482-BF1F-4800-B03E-20C6B7F7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ACE0E-3116-43ED-898E-50C26C95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4C6-A5D0-4648-B3CD-1693486D6E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5A51F-CEEB-445A-BA54-82D48246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0F29-3F02-4271-BF46-5E796755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ECC2-6417-42BD-A568-4A752A2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7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A00A-8CF0-458A-A182-DAD38CB8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0E394-4D3F-41EF-B03B-3C84BA102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F096F-73D2-4230-A90C-CD09403F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4C6-A5D0-4648-B3CD-1693486D6E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36FE4-411C-4891-99AC-B335A47C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A352-F298-455B-B5A9-0F771DFD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ECC2-6417-42BD-A568-4A752A2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3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C85D6-4C02-4097-81A3-4CC2DDCA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B5115-F71A-48B2-8AA6-447B0DF1A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F5F0-E9F2-4575-8637-0A178501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4C6-A5D0-4648-B3CD-1693486D6E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84C6-BF5C-4CB3-9AD6-7CE49A4E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1AA5-47C2-4684-9DAC-052163B6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ECC2-6417-42BD-A568-4A752A2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9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11FA-80D3-43DD-943D-D4A77E5B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FE86-CBA5-438B-80D8-1AD47A1A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D706A-19B0-46BC-9593-D2D88C03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4C6-A5D0-4648-B3CD-1693486D6E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C92D6-3F9B-4AC3-B83F-14E8661A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FF2F-A1B6-427B-8CD2-61B3625E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ECC2-6417-42BD-A568-4A752A2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256E-C1E7-43B0-9E5E-F1A0E069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3364A-1B15-4933-8F0D-58FD942F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1E0C-B255-4140-AD08-5438A237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4C6-A5D0-4648-B3CD-1693486D6E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A710-28F7-416A-8ACB-616532DF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52FDA-98AC-419B-B00A-8A89C61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ECC2-6417-42BD-A568-4A752A2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4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DBA5-2AC7-4AF2-8D14-4367E541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4D2D-5D3A-4675-A712-11BAB28D9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993D8-DFFF-448C-B393-AB9DF718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BCA31-F5FF-47AA-B60C-4BC60EA3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4C6-A5D0-4648-B3CD-1693486D6E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709E8-C517-4C4A-AA4E-B9765A6F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5F8B5-693F-43B1-9C80-DA98FF9E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ECC2-6417-42BD-A568-4A752A2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AA2C-CC70-427E-BB2B-732DC1CD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AA05A-9485-40DE-A27E-812E95C0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5134-FC9C-4B2A-9944-0B87B7E5C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6597F-EBAF-41CD-A723-1FF32AD36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8A0BD-EA98-46ED-8EA1-91CD00E83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4D8A5-06BB-4B11-8D15-0BFA38A5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4C6-A5D0-4648-B3CD-1693486D6E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98C4F-67F8-4470-9596-8BDF4B4D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FBEAE-468B-41B0-8C06-AFA9218C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ECC2-6417-42BD-A568-4A752A2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8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6430-BB01-474E-9F6E-9A30A4E4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4E14D-D56D-4029-B106-2989EE8E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4C6-A5D0-4648-B3CD-1693486D6E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6B207-A090-46ED-A0E3-15BFFAF4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F60E9-4627-4B72-9B8A-8ED0AC01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ECC2-6417-42BD-A568-4A752A2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0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AE3F3-B06C-4697-AFB4-599A4EBC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4C6-A5D0-4648-B3CD-1693486D6E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0CF24-CEB7-4D40-9EE3-A9A8AEA3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1148D-8F4A-4A0C-8316-E4389AC0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ECC2-6417-42BD-A568-4A752A2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2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8692-7BBF-432F-AAEA-416A87DD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91DE-D5AB-4BA0-BD07-DCCBB3B9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464CA-EBCC-41A3-A2AA-A52BD7B2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53C21-843B-4F06-9676-C2BF0CA0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4C6-A5D0-4648-B3CD-1693486D6E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A5E38-25F0-493D-A351-35594D52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5A1D0-0247-4337-99D8-677012A0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ECC2-6417-42BD-A568-4A752A2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1B6C-1A6E-476C-9732-282E2001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409D4-EF7C-488F-95BB-B5816BFD3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B02FE-88B6-4876-BF46-F2D5B5576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28210-D56F-45C5-8BEE-C12BDAEB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04C6-A5D0-4648-B3CD-1693486D6E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ACD9A-31F7-44CA-8005-6972F4F7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0439-21DC-405B-BFDE-167E8AC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ECC2-6417-42BD-A568-4A752A2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3EF8A-70EE-4776-A212-8FFED9E9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8F583-14AF-4931-A182-C19CA9D87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A152-3BD9-4618-BB73-F2B0A0D4C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04C6-A5D0-4648-B3CD-1693486D6EEB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B78BD-73D8-4F71-AE51-50B3C5AD8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D8B6-C0E5-4FEC-99F1-408A52BB9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ECC2-6417-42BD-A568-4A752A2E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544FC7AF-7B3C-4B22-BAA3-98563E36A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7735" y="891959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2B7BDC-E8DD-4381-83C6-43C74A147E66}"/>
              </a:ext>
            </a:extLst>
          </p:cNvPr>
          <p:cNvSpPr txBox="1"/>
          <p:nvPr/>
        </p:nvSpPr>
        <p:spPr>
          <a:xfrm>
            <a:off x="300786" y="221310"/>
            <a:ext cx="2646949" cy="338554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pc="-150" dirty="0">
                <a:latin typeface="Montserrat" panose="00000500000000000000" pitchFamily="2" charset="0"/>
              </a:rPr>
              <a:t>USER’S TASK FLOW</a:t>
            </a:r>
          </a:p>
          <a:p>
            <a:pPr algn="just"/>
            <a:r>
              <a:rPr lang="en-US" sz="1400" dirty="0">
                <a:latin typeface="Montserrat" panose="00000500000000000000" pitchFamily="2" charset="0"/>
              </a:rPr>
              <a:t>User is having a hard time catching up with the workloads during online classes. Additionally, user’s parents are adding tasks other than school works.</a:t>
            </a:r>
          </a:p>
          <a:p>
            <a:pPr algn="just"/>
            <a:endParaRPr lang="en-US" sz="1400" dirty="0">
              <a:latin typeface="Montserrat" panose="00000500000000000000" pitchFamily="2" charset="0"/>
            </a:endParaRPr>
          </a:p>
          <a:p>
            <a:pPr algn="just"/>
            <a:r>
              <a:rPr lang="en-US" sz="1400" dirty="0">
                <a:latin typeface="Montserrat" panose="00000500000000000000" pitchFamily="2" charset="0"/>
              </a:rPr>
              <a:t>At the moment, user is looking for an app to that would remind them for their tasks  and would give them the feel of achieving something aside from accomplishing the task.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B6BAAE-A5FF-4398-A10C-145AD13F4BE3}"/>
              </a:ext>
            </a:extLst>
          </p:cNvPr>
          <p:cNvCxnSpPr>
            <a:cxnSpLocks/>
          </p:cNvCxnSpPr>
          <p:nvPr/>
        </p:nvCxnSpPr>
        <p:spPr>
          <a:xfrm>
            <a:off x="3765882" y="1345849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DF08C0-1731-40A2-8D8F-B963ECA2B585}"/>
              </a:ext>
            </a:extLst>
          </p:cNvPr>
          <p:cNvSpPr txBox="1"/>
          <p:nvPr/>
        </p:nvSpPr>
        <p:spPr>
          <a:xfrm>
            <a:off x="4419599" y="1084238"/>
            <a:ext cx="1054769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Create an account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EA52A7-529F-4522-BC17-589F85AA6261}"/>
              </a:ext>
            </a:extLst>
          </p:cNvPr>
          <p:cNvCxnSpPr>
            <a:cxnSpLocks/>
          </p:cNvCxnSpPr>
          <p:nvPr/>
        </p:nvCxnSpPr>
        <p:spPr>
          <a:xfrm>
            <a:off x="5518482" y="1345849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31C582-ABDB-4036-8F39-7E9B4C87F429}"/>
              </a:ext>
            </a:extLst>
          </p:cNvPr>
          <p:cNvSpPr txBox="1"/>
          <p:nvPr/>
        </p:nvSpPr>
        <p:spPr>
          <a:xfrm>
            <a:off x="6140114" y="976517"/>
            <a:ext cx="1377614" cy="73866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Montserrat" panose="00000500000000000000" pitchFamily="2" charset="0"/>
              </a:rPr>
              <a:t>Fill all the required information's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4FBD1C-0C3B-4093-8CA1-231664A6D5B2}"/>
              </a:ext>
            </a:extLst>
          </p:cNvPr>
          <p:cNvCxnSpPr>
            <a:cxnSpLocks/>
          </p:cNvCxnSpPr>
          <p:nvPr/>
        </p:nvCxnSpPr>
        <p:spPr>
          <a:xfrm>
            <a:off x="7607967" y="1345848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869B6C-0EBA-45EC-8CDB-13ABC2534C52}"/>
              </a:ext>
            </a:extLst>
          </p:cNvPr>
          <p:cNvSpPr txBox="1"/>
          <p:nvPr/>
        </p:nvSpPr>
        <p:spPr>
          <a:xfrm>
            <a:off x="8275724" y="976516"/>
            <a:ext cx="3467097" cy="73866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Montserrat" panose="00000500000000000000" pitchFamily="2" charset="0"/>
              </a:rPr>
              <a:t>Choose whether you want to upgrade to premium or stick with the starters plan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516A98-ED89-4AEB-9F96-07297E1D2EAB}"/>
              </a:ext>
            </a:extLst>
          </p:cNvPr>
          <p:cNvCxnSpPr>
            <a:cxnSpLocks/>
          </p:cNvCxnSpPr>
          <p:nvPr/>
        </p:nvCxnSpPr>
        <p:spPr>
          <a:xfrm rot="5400000">
            <a:off x="9720513" y="2095118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1D1E08-1F6C-421C-89F9-A1F88D55336C}"/>
              </a:ext>
            </a:extLst>
          </p:cNvPr>
          <p:cNvGrpSpPr/>
          <p:nvPr/>
        </p:nvGrpSpPr>
        <p:grpSpPr>
          <a:xfrm>
            <a:off x="9346537" y="2425331"/>
            <a:ext cx="1325472" cy="1333459"/>
            <a:chOff x="6839345" y="2747150"/>
            <a:chExt cx="1062003" cy="1068402"/>
          </a:xfrm>
        </p:grpSpPr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226DF0D7-F820-4C7F-81A8-FA040A204852}"/>
                </a:ext>
              </a:extLst>
            </p:cNvPr>
            <p:cNvSpPr/>
            <p:nvPr/>
          </p:nvSpPr>
          <p:spPr>
            <a:xfrm>
              <a:off x="6839345" y="2747150"/>
              <a:ext cx="1062003" cy="1068402"/>
            </a:xfrm>
            <a:prstGeom prst="diamon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Montserrat" panose="00000500000000000000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2A9FBD-EDFA-4A78-AFA3-E146623C2FDA}"/>
                </a:ext>
              </a:extLst>
            </p:cNvPr>
            <p:cNvSpPr txBox="1"/>
            <p:nvPr/>
          </p:nvSpPr>
          <p:spPr>
            <a:xfrm>
              <a:off x="6909050" y="3028261"/>
              <a:ext cx="922588" cy="4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Click </a:t>
              </a:r>
              <a:br>
                <a:rPr lang="en-US" sz="1400" dirty="0">
                  <a:latin typeface="Montserrat" panose="00000500000000000000" pitchFamily="2" charset="0"/>
                </a:rPr>
              </a:br>
              <a:r>
                <a:rPr lang="en-US" sz="1400" dirty="0">
                  <a:latin typeface="Montserrat" panose="00000500000000000000" pitchFamily="2" charset="0"/>
                </a:rPr>
                <a:t>REGISTER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E67E0A-EEE8-444A-B410-481824A5B6EF}"/>
              </a:ext>
            </a:extLst>
          </p:cNvPr>
          <p:cNvCxnSpPr>
            <a:cxnSpLocks/>
          </p:cNvCxnSpPr>
          <p:nvPr/>
        </p:nvCxnSpPr>
        <p:spPr>
          <a:xfrm rot="10800000">
            <a:off x="8669756" y="3102650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0299E3-42AD-46FA-B95C-24EF076EDC1E}"/>
              </a:ext>
            </a:extLst>
          </p:cNvPr>
          <p:cNvSpPr txBox="1"/>
          <p:nvPr/>
        </p:nvSpPr>
        <p:spPr>
          <a:xfrm>
            <a:off x="7505702" y="2938171"/>
            <a:ext cx="1138985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Montserrat" panose="00000500000000000000" pitchFamily="2" charset="0"/>
              </a:rPr>
              <a:t>Add tasks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9940B9-31A3-446B-B973-D68E2DD893E2}"/>
              </a:ext>
            </a:extLst>
          </p:cNvPr>
          <p:cNvCxnSpPr>
            <a:cxnSpLocks/>
          </p:cNvCxnSpPr>
          <p:nvPr/>
        </p:nvCxnSpPr>
        <p:spPr>
          <a:xfrm rot="10800000">
            <a:off x="6828921" y="3110558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25E135-8271-409D-84CD-BEBF4D01D466}"/>
              </a:ext>
            </a:extLst>
          </p:cNvPr>
          <p:cNvSpPr txBox="1"/>
          <p:nvPr/>
        </p:nvSpPr>
        <p:spPr>
          <a:xfrm>
            <a:off x="5724520" y="2841040"/>
            <a:ext cx="1054769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Montserrat" panose="00000500000000000000" pitchFamily="2" charset="0"/>
              </a:rPr>
              <a:t>Set deadline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05524E-4A3F-4E0F-9882-F562EA90A068}"/>
              </a:ext>
            </a:extLst>
          </p:cNvPr>
          <p:cNvCxnSpPr>
            <a:cxnSpLocks/>
          </p:cNvCxnSpPr>
          <p:nvPr/>
        </p:nvCxnSpPr>
        <p:spPr>
          <a:xfrm rot="10800000">
            <a:off x="5069394" y="3092059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77C157-2AEC-4AD2-BDC8-71F020688CD7}"/>
              </a:ext>
            </a:extLst>
          </p:cNvPr>
          <p:cNvGrpSpPr/>
          <p:nvPr/>
        </p:nvGrpSpPr>
        <p:grpSpPr>
          <a:xfrm>
            <a:off x="3892855" y="2606357"/>
            <a:ext cx="1151470" cy="1008401"/>
            <a:chOff x="6900908" y="2877373"/>
            <a:chExt cx="922588" cy="807957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2A658A5C-2543-4585-9286-8666F5FB43F1}"/>
                </a:ext>
              </a:extLst>
            </p:cNvPr>
            <p:cNvSpPr/>
            <p:nvPr/>
          </p:nvSpPr>
          <p:spPr>
            <a:xfrm>
              <a:off x="6968788" y="2877373"/>
              <a:ext cx="803117" cy="807957"/>
            </a:xfrm>
            <a:prstGeom prst="diamon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Montserrat" panose="000005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40DDD9-73E6-4D53-A6DF-C342E0FB6C51}"/>
                </a:ext>
              </a:extLst>
            </p:cNvPr>
            <p:cNvSpPr txBox="1"/>
            <p:nvPr/>
          </p:nvSpPr>
          <p:spPr>
            <a:xfrm>
              <a:off x="6900908" y="3078080"/>
              <a:ext cx="922588" cy="4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Click </a:t>
              </a:r>
              <a:br>
                <a:rPr lang="en-US" sz="1400" dirty="0">
                  <a:latin typeface="Montserrat" panose="00000500000000000000" pitchFamily="2" charset="0"/>
                </a:rPr>
              </a:br>
              <a:r>
                <a:rPr lang="en-US" sz="1400" dirty="0">
                  <a:latin typeface="Montserrat" panose="00000500000000000000" pitchFamily="2" charset="0"/>
                </a:rPr>
                <a:t>ADD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E5E245-2F30-4F46-8CDF-34C84FE37DA9}"/>
              </a:ext>
            </a:extLst>
          </p:cNvPr>
          <p:cNvCxnSpPr>
            <a:cxnSpLocks/>
          </p:cNvCxnSpPr>
          <p:nvPr/>
        </p:nvCxnSpPr>
        <p:spPr>
          <a:xfrm flipH="1">
            <a:off x="976745" y="3650189"/>
            <a:ext cx="3442854" cy="31808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A9E209-2614-4A08-859D-A49B1CE690D8}"/>
              </a:ext>
            </a:extLst>
          </p:cNvPr>
          <p:cNvGrpSpPr/>
          <p:nvPr/>
        </p:nvGrpSpPr>
        <p:grpSpPr>
          <a:xfrm>
            <a:off x="221296" y="3999943"/>
            <a:ext cx="1325472" cy="1333459"/>
            <a:chOff x="6839345" y="2747150"/>
            <a:chExt cx="1062003" cy="1068402"/>
          </a:xfrm>
        </p:grpSpPr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4A5A7F44-1F87-4057-9312-A8769E2A4665}"/>
                </a:ext>
              </a:extLst>
            </p:cNvPr>
            <p:cNvSpPr/>
            <p:nvPr/>
          </p:nvSpPr>
          <p:spPr>
            <a:xfrm>
              <a:off x="6839345" y="2747150"/>
              <a:ext cx="1062003" cy="1068402"/>
            </a:xfrm>
            <a:prstGeom prst="diamon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Montserrat" panose="000005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DE5178-9485-4B71-B379-D0CD40B4E4B3}"/>
                </a:ext>
              </a:extLst>
            </p:cNvPr>
            <p:cNvSpPr txBox="1"/>
            <p:nvPr/>
          </p:nvSpPr>
          <p:spPr>
            <a:xfrm>
              <a:off x="6909052" y="3083715"/>
              <a:ext cx="922588" cy="36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Click </a:t>
              </a:r>
              <a:br>
                <a:rPr lang="en-US" sz="1400" dirty="0">
                  <a:latin typeface="Montserrat" panose="00000500000000000000" pitchFamily="2" charset="0"/>
                </a:rPr>
              </a:br>
              <a:r>
                <a:rPr lang="en-US" sz="1000" dirty="0">
                  <a:latin typeface="Montserrat" panose="00000500000000000000" pitchFamily="2" charset="0"/>
                </a:rPr>
                <a:t>REMINDER TO</a:t>
              </a:r>
              <a:endParaRPr lang="en-US" sz="1400" dirty="0">
                <a:latin typeface="Montserrat" panose="00000500000000000000" pitchFamily="2" charset="0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EF7BC8-6E5A-4AAE-8BD5-F892645FA680}"/>
              </a:ext>
            </a:extLst>
          </p:cNvPr>
          <p:cNvCxnSpPr>
            <a:cxnSpLocks/>
          </p:cNvCxnSpPr>
          <p:nvPr/>
        </p:nvCxnSpPr>
        <p:spPr>
          <a:xfrm>
            <a:off x="1624260" y="4650838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F7A2120-A467-48D2-B07B-0A49C6FFD83A}"/>
              </a:ext>
            </a:extLst>
          </p:cNvPr>
          <p:cNvSpPr txBox="1"/>
          <p:nvPr/>
        </p:nvSpPr>
        <p:spPr>
          <a:xfrm>
            <a:off x="2253066" y="4405062"/>
            <a:ext cx="1923595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Montserrat" panose="00000500000000000000" pitchFamily="2" charset="0"/>
              </a:rPr>
              <a:t>Remind </a:t>
            </a:r>
            <a:r>
              <a:rPr lang="en-US" sz="1400" i="1" dirty="0">
                <a:latin typeface="Montserrat" panose="00000500000000000000" pitchFamily="2" charset="0"/>
              </a:rPr>
              <a:t>N</a:t>
            </a:r>
            <a:r>
              <a:rPr lang="en-US" sz="1400" dirty="0">
                <a:latin typeface="Montserrat" panose="00000500000000000000" pitchFamily="2" charset="0"/>
              </a:rPr>
              <a:t>-minutes before deadline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ACB338-EBCB-4029-86B1-345386719078}"/>
              </a:ext>
            </a:extLst>
          </p:cNvPr>
          <p:cNvGrpSpPr/>
          <p:nvPr/>
        </p:nvGrpSpPr>
        <p:grpSpPr>
          <a:xfrm>
            <a:off x="4781592" y="4159318"/>
            <a:ext cx="1151470" cy="1008401"/>
            <a:chOff x="6900908" y="2877373"/>
            <a:chExt cx="922588" cy="807957"/>
          </a:xfrm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5B6672F3-2EEC-4DDD-8245-4C7CD45C1824}"/>
                </a:ext>
              </a:extLst>
            </p:cNvPr>
            <p:cNvSpPr/>
            <p:nvPr/>
          </p:nvSpPr>
          <p:spPr>
            <a:xfrm>
              <a:off x="6968788" y="2877373"/>
              <a:ext cx="803117" cy="807957"/>
            </a:xfrm>
            <a:prstGeom prst="diamon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Montserrat" panose="000005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2CD3B-D584-4379-96B4-E15152ED429D}"/>
                </a:ext>
              </a:extLst>
            </p:cNvPr>
            <p:cNvSpPr txBox="1"/>
            <p:nvPr/>
          </p:nvSpPr>
          <p:spPr>
            <a:xfrm>
              <a:off x="6900908" y="3078080"/>
              <a:ext cx="922588" cy="4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Click </a:t>
              </a:r>
              <a:br>
                <a:rPr lang="en-US" sz="1400" dirty="0">
                  <a:latin typeface="Montserrat" panose="00000500000000000000" pitchFamily="2" charset="0"/>
                </a:rPr>
              </a:br>
              <a:r>
                <a:rPr lang="en-US" sz="1400" dirty="0">
                  <a:latin typeface="Montserrat" panose="00000500000000000000" pitchFamily="2" charset="0"/>
                </a:rPr>
                <a:t>DONE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D9B0AF-87E9-4D65-9E2B-E6FEC0040DE9}"/>
              </a:ext>
            </a:extLst>
          </p:cNvPr>
          <p:cNvCxnSpPr>
            <a:cxnSpLocks/>
          </p:cNvCxnSpPr>
          <p:nvPr/>
        </p:nvCxnSpPr>
        <p:spPr>
          <a:xfrm>
            <a:off x="4222626" y="4663519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993359-F52C-4A89-B2C0-BD8213AE96D6}"/>
              </a:ext>
            </a:extLst>
          </p:cNvPr>
          <p:cNvSpPr txBox="1"/>
          <p:nvPr/>
        </p:nvSpPr>
        <p:spPr>
          <a:xfrm>
            <a:off x="6574970" y="4191930"/>
            <a:ext cx="1923595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Montserrat" panose="00000500000000000000" pitchFamily="2" charset="0"/>
              </a:rPr>
              <a:t>Repeat process to add tasks </a:t>
            </a:r>
            <a:r>
              <a:rPr lang="en-US" sz="1400" i="1" dirty="0">
                <a:latin typeface="Montserrat" panose="00000500000000000000" pitchFamily="2" charset="0"/>
              </a:rPr>
              <a:t>can also be with different settings</a:t>
            </a:r>
            <a:endParaRPr lang="en-US" sz="1400" dirty="0">
              <a:latin typeface="Montserrat" panose="00000500000000000000" pitchFamily="2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1CE6C2-6BD3-480E-8270-96B7231106B7}"/>
              </a:ext>
            </a:extLst>
          </p:cNvPr>
          <p:cNvCxnSpPr>
            <a:cxnSpLocks/>
          </p:cNvCxnSpPr>
          <p:nvPr/>
        </p:nvCxnSpPr>
        <p:spPr>
          <a:xfrm>
            <a:off x="5933062" y="4654420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5C50DDD-6382-43AE-80F3-B44823D745B1}"/>
              </a:ext>
            </a:extLst>
          </p:cNvPr>
          <p:cNvGrpSpPr/>
          <p:nvPr/>
        </p:nvGrpSpPr>
        <p:grpSpPr>
          <a:xfrm>
            <a:off x="9343206" y="3996788"/>
            <a:ext cx="1325472" cy="1333459"/>
            <a:chOff x="6839345" y="2747150"/>
            <a:chExt cx="1062003" cy="1068402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501752CF-5CF2-4794-BC86-6DEF722FDEA9}"/>
                </a:ext>
              </a:extLst>
            </p:cNvPr>
            <p:cNvSpPr/>
            <p:nvPr/>
          </p:nvSpPr>
          <p:spPr>
            <a:xfrm>
              <a:off x="6839345" y="2747150"/>
              <a:ext cx="1062003" cy="1068402"/>
            </a:xfrm>
            <a:prstGeom prst="diamon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Montserrat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6F83822-1D91-468C-8E7D-1632882A86FD}"/>
                </a:ext>
              </a:extLst>
            </p:cNvPr>
            <p:cNvSpPr txBox="1"/>
            <p:nvPr/>
          </p:nvSpPr>
          <p:spPr>
            <a:xfrm>
              <a:off x="6909050" y="3028261"/>
              <a:ext cx="922588" cy="4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Click </a:t>
              </a:r>
              <a:br>
                <a:rPr lang="en-US" sz="1400" dirty="0">
                  <a:latin typeface="Montserrat" panose="00000500000000000000" pitchFamily="2" charset="0"/>
                </a:rPr>
              </a:br>
              <a:r>
                <a:rPr lang="en-US" sz="1400" dirty="0">
                  <a:latin typeface="Montserrat" panose="00000500000000000000" pitchFamily="2" charset="0"/>
                </a:rPr>
                <a:t>EXIT APP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656E1F-CCE9-4319-970F-6FA6D785765D}"/>
              </a:ext>
            </a:extLst>
          </p:cNvPr>
          <p:cNvCxnSpPr>
            <a:cxnSpLocks/>
          </p:cNvCxnSpPr>
          <p:nvPr/>
        </p:nvCxnSpPr>
        <p:spPr>
          <a:xfrm>
            <a:off x="8644687" y="4650838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0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544FC7AF-7B3C-4B22-BAA3-98563E36A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7735" y="225222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2B7BDC-E8DD-4381-83C6-43C74A147E66}"/>
              </a:ext>
            </a:extLst>
          </p:cNvPr>
          <p:cNvSpPr txBox="1"/>
          <p:nvPr/>
        </p:nvSpPr>
        <p:spPr>
          <a:xfrm>
            <a:off x="300786" y="221310"/>
            <a:ext cx="2646949" cy="101566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spc="-150" dirty="0">
                <a:latin typeface="Montserrat" panose="00000500000000000000" pitchFamily="2" charset="0"/>
              </a:rPr>
              <a:t>USER’S TASK FLOW</a:t>
            </a:r>
          </a:p>
          <a:p>
            <a:pPr algn="just"/>
            <a:r>
              <a:rPr lang="en-US" sz="1400" dirty="0">
                <a:latin typeface="Montserrat" panose="00000500000000000000" pitchFamily="2" charset="0"/>
              </a:rPr>
              <a:t>User wants to check the tasks done and see milestones.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B6BAAE-A5FF-4398-A10C-145AD13F4BE3}"/>
              </a:ext>
            </a:extLst>
          </p:cNvPr>
          <p:cNvCxnSpPr>
            <a:cxnSpLocks/>
          </p:cNvCxnSpPr>
          <p:nvPr/>
        </p:nvCxnSpPr>
        <p:spPr>
          <a:xfrm>
            <a:off x="3724910" y="729141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EA52A7-529F-4522-BC17-589F85AA6261}"/>
              </a:ext>
            </a:extLst>
          </p:cNvPr>
          <p:cNvCxnSpPr>
            <a:cxnSpLocks/>
          </p:cNvCxnSpPr>
          <p:nvPr/>
        </p:nvCxnSpPr>
        <p:spPr>
          <a:xfrm>
            <a:off x="5724520" y="729141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31C582-ABDB-4036-8F39-7E9B4C87F429}"/>
              </a:ext>
            </a:extLst>
          </p:cNvPr>
          <p:cNvSpPr txBox="1"/>
          <p:nvPr/>
        </p:nvSpPr>
        <p:spPr>
          <a:xfrm>
            <a:off x="6392277" y="472743"/>
            <a:ext cx="2106288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Montserrat" panose="00000500000000000000" pitchFamily="2" charset="0"/>
              </a:rPr>
              <a:t>The tasks completed will be viewed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69B6C-0EBA-45EC-8CDB-13ABC2534C52}"/>
              </a:ext>
            </a:extLst>
          </p:cNvPr>
          <p:cNvSpPr txBox="1"/>
          <p:nvPr/>
        </p:nvSpPr>
        <p:spPr>
          <a:xfrm>
            <a:off x="8213230" y="2097566"/>
            <a:ext cx="3467097" cy="116955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Montserrat" panose="00000500000000000000" pitchFamily="2" charset="0"/>
              </a:rPr>
              <a:t>The milestone are stickers and templates given to users who have achieved certain milestones </a:t>
            </a:r>
            <a:r>
              <a:rPr lang="en-US" sz="1400" i="1" dirty="0">
                <a:latin typeface="Montserrat" panose="00000500000000000000" pitchFamily="2" charset="0"/>
              </a:rPr>
              <a:t>more like awards</a:t>
            </a:r>
            <a:r>
              <a:rPr lang="en-US" sz="1400" dirty="0">
                <a:latin typeface="Montserrat" panose="00000500000000000000" pitchFamily="2" charset="0"/>
              </a:rPr>
              <a:t>, which they can use to improve user’s experience.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516A98-ED89-4AEB-9F96-07297E1D2EAB}"/>
              </a:ext>
            </a:extLst>
          </p:cNvPr>
          <p:cNvCxnSpPr>
            <a:cxnSpLocks/>
          </p:cNvCxnSpPr>
          <p:nvPr/>
        </p:nvCxnSpPr>
        <p:spPr>
          <a:xfrm rot="5400000">
            <a:off x="9658020" y="1709599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1D1E08-1F6C-421C-89F9-A1F88D55336C}"/>
              </a:ext>
            </a:extLst>
          </p:cNvPr>
          <p:cNvGrpSpPr/>
          <p:nvPr/>
        </p:nvGrpSpPr>
        <p:grpSpPr>
          <a:xfrm>
            <a:off x="9284046" y="63262"/>
            <a:ext cx="1325472" cy="1333459"/>
            <a:chOff x="6839345" y="2747150"/>
            <a:chExt cx="1062003" cy="1068402"/>
          </a:xfrm>
        </p:grpSpPr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226DF0D7-F820-4C7F-81A8-FA040A204852}"/>
                </a:ext>
              </a:extLst>
            </p:cNvPr>
            <p:cNvSpPr/>
            <p:nvPr/>
          </p:nvSpPr>
          <p:spPr>
            <a:xfrm>
              <a:off x="6839345" y="2747150"/>
              <a:ext cx="1062003" cy="1068402"/>
            </a:xfrm>
            <a:prstGeom prst="diamon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Montserrat" panose="00000500000000000000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2A9FBD-EDFA-4A78-AFA3-E146623C2FDA}"/>
                </a:ext>
              </a:extLst>
            </p:cNvPr>
            <p:cNvSpPr txBox="1"/>
            <p:nvPr/>
          </p:nvSpPr>
          <p:spPr>
            <a:xfrm>
              <a:off x="6909050" y="3028261"/>
              <a:ext cx="922588" cy="394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Click </a:t>
              </a:r>
              <a:br>
                <a:rPr lang="en-US" sz="1400" dirty="0">
                  <a:latin typeface="Montserrat" panose="00000500000000000000" pitchFamily="2" charset="0"/>
                </a:rPr>
              </a:br>
              <a:r>
                <a:rPr lang="en-US" sz="1200" dirty="0">
                  <a:latin typeface="Montserrat" panose="00000500000000000000" pitchFamily="2" charset="0"/>
                </a:rPr>
                <a:t>MILESTONE</a:t>
              </a:r>
              <a:endParaRPr lang="en-US" sz="1400" dirty="0">
                <a:latin typeface="Montserrat" panose="00000500000000000000" pitchFamily="2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E67E0A-EEE8-444A-B410-481824A5B6EF}"/>
              </a:ext>
            </a:extLst>
          </p:cNvPr>
          <p:cNvCxnSpPr>
            <a:cxnSpLocks/>
          </p:cNvCxnSpPr>
          <p:nvPr/>
        </p:nvCxnSpPr>
        <p:spPr>
          <a:xfrm rot="10800000">
            <a:off x="7536767" y="2692875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ACB338-EBCB-4029-86B1-345386719078}"/>
              </a:ext>
            </a:extLst>
          </p:cNvPr>
          <p:cNvGrpSpPr/>
          <p:nvPr/>
        </p:nvGrpSpPr>
        <p:grpSpPr>
          <a:xfrm>
            <a:off x="6384346" y="2188674"/>
            <a:ext cx="1151470" cy="1008401"/>
            <a:chOff x="6900908" y="2877373"/>
            <a:chExt cx="922588" cy="807957"/>
          </a:xfrm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5B6672F3-2EEC-4DDD-8245-4C7CD45C1824}"/>
                </a:ext>
              </a:extLst>
            </p:cNvPr>
            <p:cNvSpPr/>
            <p:nvPr/>
          </p:nvSpPr>
          <p:spPr>
            <a:xfrm>
              <a:off x="6968788" y="2877373"/>
              <a:ext cx="803117" cy="807957"/>
            </a:xfrm>
            <a:prstGeom prst="diamon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Montserrat" panose="000005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2CD3B-D584-4379-96B4-E15152ED429D}"/>
                </a:ext>
              </a:extLst>
            </p:cNvPr>
            <p:cNvSpPr txBox="1"/>
            <p:nvPr/>
          </p:nvSpPr>
          <p:spPr>
            <a:xfrm>
              <a:off x="6900908" y="3078080"/>
              <a:ext cx="922588" cy="4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Click </a:t>
              </a:r>
              <a:br>
                <a:rPr lang="en-US" sz="1400" dirty="0">
                  <a:latin typeface="Montserrat" panose="00000500000000000000" pitchFamily="2" charset="0"/>
                </a:rPr>
              </a:br>
              <a:r>
                <a:rPr lang="en-US" sz="1400" dirty="0">
                  <a:latin typeface="Montserrat" panose="00000500000000000000" pitchFamily="2" charset="0"/>
                </a:rPr>
                <a:t>BACK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D4FC54B-259D-4124-BE01-C7DDA0072450}"/>
              </a:ext>
            </a:extLst>
          </p:cNvPr>
          <p:cNvGrpSpPr/>
          <p:nvPr/>
        </p:nvGrpSpPr>
        <p:grpSpPr>
          <a:xfrm>
            <a:off x="4347087" y="63262"/>
            <a:ext cx="1325472" cy="1333459"/>
            <a:chOff x="6839345" y="2747150"/>
            <a:chExt cx="1062003" cy="1068402"/>
          </a:xfrm>
        </p:grpSpPr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CA6E9A8D-FA06-406B-90F3-E9277861525C}"/>
                </a:ext>
              </a:extLst>
            </p:cNvPr>
            <p:cNvSpPr/>
            <p:nvPr/>
          </p:nvSpPr>
          <p:spPr>
            <a:xfrm>
              <a:off x="6839345" y="2747150"/>
              <a:ext cx="1062003" cy="1068402"/>
            </a:xfrm>
            <a:prstGeom prst="diamond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Montserrat" panose="00000500000000000000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44191A-2E95-465D-928F-8501C2C022BD}"/>
                </a:ext>
              </a:extLst>
            </p:cNvPr>
            <p:cNvSpPr txBox="1"/>
            <p:nvPr/>
          </p:nvSpPr>
          <p:spPr>
            <a:xfrm>
              <a:off x="6909050" y="3028261"/>
              <a:ext cx="922588" cy="38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Click </a:t>
              </a:r>
              <a:br>
                <a:rPr lang="en-US" sz="1400" dirty="0">
                  <a:latin typeface="Montserrat" panose="00000500000000000000" pitchFamily="2" charset="0"/>
                </a:rPr>
              </a:br>
              <a:r>
                <a:rPr lang="en-US" sz="1100" dirty="0">
                  <a:latin typeface="Montserrat" panose="00000500000000000000" pitchFamily="2" charset="0"/>
                </a:rPr>
                <a:t>COMPLETED</a:t>
              </a:r>
              <a:endParaRPr lang="en-US" sz="1400" dirty="0">
                <a:latin typeface="Montserrat" panose="00000500000000000000" pitchFamily="2" charset="0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E11C00-E721-48E9-94FD-98B393AD150A}"/>
              </a:ext>
            </a:extLst>
          </p:cNvPr>
          <p:cNvCxnSpPr>
            <a:cxnSpLocks/>
          </p:cNvCxnSpPr>
          <p:nvPr/>
        </p:nvCxnSpPr>
        <p:spPr>
          <a:xfrm>
            <a:off x="8644687" y="729141"/>
            <a:ext cx="5775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7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ors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E6394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177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Kaye Engbino</dc:creator>
  <cp:lastModifiedBy>Kaye Engbino</cp:lastModifiedBy>
  <cp:revision>6</cp:revision>
  <dcterms:created xsi:type="dcterms:W3CDTF">2021-03-16T04:01:20Z</dcterms:created>
  <dcterms:modified xsi:type="dcterms:W3CDTF">2021-03-16T10:26:45Z</dcterms:modified>
</cp:coreProperties>
</file>