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1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A4ED-5DB4-47C9-B2F2-202D07185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82D5D-C652-46DD-9724-E52A19D1C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E6AC8-DA93-4165-AD14-6787F625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1FA3-58C3-4335-8DEB-39A5A118BD8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5783-7534-41DA-9DB2-E08A6621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A0D-A34A-4C3A-97DD-B706C8EC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831C-8472-4C32-9211-ED20927E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B565-A9D9-48BD-A534-CFEB0129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19E4D-A881-4DF9-9F22-61CAB8278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70816-909D-4E2F-AF71-5BE0C63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1FA3-58C3-4335-8DEB-39A5A118BD8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1FDA-2918-4163-9352-13773F89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AA403-3896-4429-9377-38A8245E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831C-8472-4C32-9211-ED20927E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9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BB9A0-7A55-45F5-AFBF-75E26E408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34093-79E9-4ECF-B3F2-3711F2A2A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86F35-F56A-417B-BA3C-18004D08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1FA3-58C3-4335-8DEB-39A5A118BD8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52DD0-EC6B-419B-8576-F80FBD8C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BC61-B660-454A-A451-2A80C251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831C-8472-4C32-9211-ED20927E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45C0-72DD-4ADB-9129-C70FB37E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B1BE-3365-4DD0-8336-3DA00901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0EC66-A3E8-40B8-842E-69C61FD8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1FA3-58C3-4335-8DEB-39A5A118BD8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A3E1-38F6-43BC-87CB-B849E49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7D4D-D040-4975-927E-A50F535F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831C-8472-4C32-9211-ED20927E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9CA9-8015-4F7C-B37B-9DD31C60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B71C6-5128-4569-BE4E-C7FDC04B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C0FD9-FD79-47CC-B79E-367AC73B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1FA3-58C3-4335-8DEB-39A5A118BD8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BAC9C-A952-412F-AD64-80C81B99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E7D6-3A5B-4CEB-906F-24E0DE48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831C-8472-4C32-9211-ED20927E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6CBC-CA45-4C21-9EBD-F3F7BCA6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43DC-9540-4499-8516-02894EDA7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69BE7-DC4C-48F5-98B5-E6A018720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E8D93-B665-4C41-A8CC-88572F4E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1FA3-58C3-4335-8DEB-39A5A118BD8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539B9-01A2-463A-917E-85127FDE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DAD84-7DC6-4841-9700-A62C361D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831C-8472-4C32-9211-ED20927E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EF48-705A-4611-B25F-9EA6724D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93ED5-B398-4F55-A9B7-B5059952C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ADE48-9CED-41B9-86EA-AC5A456E7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9ACE8-DFA5-4280-8AFF-1C1DB6622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DE404-0342-4558-8038-7DF34E60F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190B5-BF6E-46B5-A0D0-BF1F2035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1FA3-58C3-4335-8DEB-39A5A118BD8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48C8A-9824-443B-B7C2-067C8EF0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75B8F-4270-45D2-A326-BF4C1EF7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831C-8472-4C32-9211-ED20927E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7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91BE-6C44-42DC-A014-FA558FED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E3B78-303F-4D4A-9039-9C28A583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1FA3-58C3-4335-8DEB-39A5A118BD8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B21B0-10B6-4EFE-90F3-4CA7DF07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47F0D-3177-4EA4-AC39-76D7C2E4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831C-8472-4C32-9211-ED20927E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6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F5F95-2874-4AA7-8F42-A0515DDC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1FA3-58C3-4335-8DEB-39A5A118BD8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AB87C-7D2F-426F-B636-97AF33B0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94199-3A80-417D-A763-0FD421BF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831C-8472-4C32-9211-ED20927E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6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1B84-416E-474B-A1DD-375F170B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9C0D-8B48-49C3-8C42-31F679C0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F4C12-030E-4770-BE69-F25402AB0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97EEA-283F-4200-A9DD-67D42AFB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1FA3-58C3-4335-8DEB-39A5A118BD8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7B664-45C4-4D50-9909-7B16CC9A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06E90-01F2-4DE3-BEF2-792E7519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831C-8472-4C32-9211-ED20927E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8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117B-681D-47B7-A5D5-DC3C1147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575B0-B742-4C5E-8443-7357A474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29577-BDC0-4CB3-9BF2-BD26E7B66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EDB9C-8EBB-40E8-94A3-77CCD8D0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1FA3-58C3-4335-8DEB-39A5A118BD8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DEDCE-00E5-4C30-BD27-B928D4C4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09FB8-DC36-4358-BE1E-85DE6FD1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831C-8472-4C32-9211-ED20927E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7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23D5E-9806-4A77-86DD-E1C3669A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62D36-AE04-49D9-ACE6-820156766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8763-5A9B-44F6-BC94-6C4E6A58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A1FA3-58C3-4335-8DEB-39A5A118BD8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E3D5-4CC8-43C9-BDC5-F2647BEC4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886E-D875-4990-878B-98659AB0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9831C-8472-4C32-9211-ED20927E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7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BE14071-DA45-4B1F-AE18-20E3F6C37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74690"/>
              </p:ext>
            </p:extLst>
          </p:nvPr>
        </p:nvGraphicFramePr>
        <p:xfrm>
          <a:off x="444507" y="1052043"/>
          <a:ext cx="11273958" cy="564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993">
                  <a:extLst>
                    <a:ext uri="{9D8B030D-6E8A-4147-A177-3AD203B41FA5}">
                      <a16:colId xmlns:a16="http://schemas.microsoft.com/office/drawing/2014/main" val="1633994619"/>
                    </a:ext>
                  </a:extLst>
                </a:gridCol>
                <a:gridCol w="1878993">
                  <a:extLst>
                    <a:ext uri="{9D8B030D-6E8A-4147-A177-3AD203B41FA5}">
                      <a16:colId xmlns:a16="http://schemas.microsoft.com/office/drawing/2014/main" val="3248829863"/>
                    </a:ext>
                  </a:extLst>
                </a:gridCol>
                <a:gridCol w="1878993">
                  <a:extLst>
                    <a:ext uri="{9D8B030D-6E8A-4147-A177-3AD203B41FA5}">
                      <a16:colId xmlns:a16="http://schemas.microsoft.com/office/drawing/2014/main" val="3070250825"/>
                    </a:ext>
                  </a:extLst>
                </a:gridCol>
                <a:gridCol w="1878993">
                  <a:extLst>
                    <a:ext uri="{9D8B030D-6E8A-4147-A177-3AD203B41FA5}">
                      <a16:colId xmlns:a16="http://schemas.microsoft.com/office/drawing/2014/main" val="3168758508"/>
                    </a:ext>
                  </a:extLst>
                </a:gridCol>
                <a:gridCol w="1878993">
                  <a:extLst>
                    <a:ext uri="{9D8B030D-6E8A-4147-A177-3AD203B41FA5}">
                      <a16:colId xmlns:a16="http://schemas.microsoft.com/office/drawing/2014/main" val="1039536781"/>
                    </a:ext>
                  </a:extLst>
                </a:gridCol>
                <a:gridCol w="1878993">
                  <a:extLst>
                    <a:ext uri="{9D8B030D-6E8A-4147-A177-3AD203B41FA5}">
                      <a16:colId xmlns:a16="http://schemas.microsoft.com/office/drawing/2014/main" val="639327215"/>
                    </a:ext>
                  </a:extLst>
                </a:gridCol>
              </a:tblGrid>
              <a:tr h="862431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6868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386084"/>
                  </a:ext>
                </a:extLst>
              </a:tr>
              <a:tr h="10233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Subscription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STARTERS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 $0</a:t>
                      </a:r>
                    </a:p>
                    <a:p>
                      <a:pPr algn="l"/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PREMIUM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$9.99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/m</a:t>
                      </a:r>
                      <a:r>
                        <a:rPr lang="en-US" sz="900" b="0" dirty="0">
                          <a:latin typeface="Montserrat" panose="00000500000000000000" pitchFamily="2" charset="0"/>
                        </a:rPr>
                        <a:t>onth</a:t>
                      </a:r>
                      <a:endParaRPr lang="en-US" sz="1200" b="1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STARTERS: </a:t>
                      </a:r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$0</a:t>
                      </a:r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 PREMIUM:</a:t>
                      </a:r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 $3 </a:t>
                      </a:r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BUSINESS: </a:t>
                      </a:r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$5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STARTERS</a:t>
                      </a:r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 $0</a:t>
                      </a:r>
                    </a:p>
                    <a:p>
                      <a:pPr algn="l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PREMIUM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$27.99</a:t>
                      </a:r>
                      <a:endParaRPr lang="en-US" sz="1400" b="1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STARTERS: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$0</a:t>
                      </a: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 PREMIUM: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 $2.99 </a:t>
                      </a: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BUSINESS: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$7.99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ENTERPRISE: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custom</a:t>
                      </a:r>
                    </a:p>
                    <a:p>
                      <a:pPr algn="l"/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STARTERS: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$0</a:t>
                      </a: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 PREMIUM: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 130</a:t>
                      </a:r>
                      <a:r>
                        <a:rPr lang="en-US" sz="700" b="0" dirty="0">
                          <a:latin typeface="Montserrat" panose="00000500000000000000" pitchFamily="2" charset="0"/>
                        </a:rPr>
                        <a:t>php/month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BUSINESS: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$14.99/</a:t>
                      </a:r>
                      <a:r>
                        <a:rPr lang="en-US" sz="600" b="0" dirty="0">
                          <a:latin typeface="Montserrat" panose="00000500000000000000" pitchFamily="2" charset="0"/>
                        </a:rPr>
                        <a:t>month</a:t>
                      </a:r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768434"/>
                  </a:ext>
                </a:extLst>
              </a:tr>
              <a:tr h="862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Limitations</a:t>
                      </a:r>
                    </a:p>
                    <a:p>
                      <a:pPr algn="ctr"/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STARTERS: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1gb</a:t>
                      </a:r>
                    </a:p>
                    <a:p>
                      <a:pPr algn="l"/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PREMIUM: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 unlimited</a:t>
                      </a:r>
                      <a:endParaRPr lang="en-US" sz="1200" dirty="0">
                        <a:latin typeface="Montserrat" panose="00000500000000000000" pitchFamily="2" charset="0"/>
                      </a:endParaRPr>
                    </a:p>
                    <a:p>
                      <a:pPr algn="l"/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PROJECTS</a:t>
                      </a:r>
                    </a:p>
                    <a:p>
                      <a:pPr algn="l"/>
                      <a:br>
                        <a:rPr lang="en-US" sz="1400" b="1" dirty="0">
                          <a:latin typeface="Montserrat" panose="00000500000000000000" pitchFamily="2" charset="0"/>
                        </a:rPr>
                      </a:br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STARTERS: </a:t>
                      </a:r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80 </a:t>
                      </a:r>
                    </a:p>
                    <a:p>
                      <a:pPr algn="l"/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PREMIUM:</a:t>
                      </a:r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 300 </a:t>
                      </a:r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BUSINESS: </a:t>
                      </a:r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500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LIST</a:t>
                      </a:r>
                    </a:p>
                    <a:p>
                      <a:pPr algn="l"/>
                      <a:br>
                        <a:rPr lang="en-US" sz="1400" b="1" dirty="0">
                          <a:latin typeface="Montserrat" panose="00000500000000000000" pitchFamily="2" charset="0"/>
                        </a:rPr>
                      </a:br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STARTERS: </a:t>
                      </a:r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9</a:t>
                      </a:r>
                    </a:p>
                    <a:p>
                      <a:pPr algn="l"/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PREMIUM:</a:t>
                      </a:r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 299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STARTERS: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100mb</a:t>
                      </a: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 PREMIUM: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 5gb </a:t>
                      </a: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BUSINESS: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10gb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ENTERPRISE: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custom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STARTERS: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25MB</a:t>
                      </a: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 PREMIUM: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 200mb </a:t>
                      </a: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BUSINESS: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20gb</a:t>
                      </a:r>
                      <a:endParaRPr lang="en-US" sz="1200" dirty="0">
                        <a:latin typeface="Montserrat" panose="00000500000000000000" pitchFamily="2" charset="0"/>
                      </a:endParaRPr>
                    </a:p>
                    <a:p>
                      <a:pPr algn="l"/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86774"/>
                  </a:ext>
                </a:extLst>
              </a:tr>
              <a:tr h="8624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Reminder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STARTERS: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8 tasks</a:t>
                      </a:r>
                    </a:p>
                    <a:p>
                      <a:pPr algn="l"/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PREMIUM: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all</a:t>
                      </a:r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STARTERS: </a:t>
                      </a:r>
                      <a:endParaRPr lang="en-US" sz="1400" b="0" dirty="0">
                        <a:latin typeface="Montserrat" panose="00000500000000000000" pitchFamily="2" charset="0"/>
                      </a:endParaRPr>
                    </a:p>
                    <a:p>
                      <a:pPr algn="l"/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PREMIUM:</a:t>
                      </a:r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BUSINESS: 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STARTERS</a:t>
                      </a:r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 2/tasks</a:t>
                      </a:r>
                    </a:p>
                    <a:p>
                      <a:pPr algn="l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PREMIUM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5/tasks</a:t>
                      </a:r>
                      <a:endParaRPr lang="en-US" sz="1400" b="1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STARTERS:  PREMIUM: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  </a:t>
                      </a: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BUSINESS: </a:t>
                      </a:r>
                      <a:endParaRPr lang="en-US" sz="1200" dirty="0">
                        <a:latin typeface="Montserrat" panose="00000500000000000000" pitchFamily="2" charset="0"/>
                      </a:endParaRPr>
                    </a:p>
                    <a:p>
                      <a:pPr algn="l"/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843499"/>
                  </a:ext>
                </a:extLst>
              </a:tr>
              <a:tr h="8624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Sync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STARTERS: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8 tasks</a:t>
                      </a:r>
                    </a:p>
                    <a:p>
                      <a:pPr algn="l"/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PREMIUM: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all</a:t>
                      </a:r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STARTERS: </a:t>
                      </a:r>
                      <a:endParaRPr lang="en-US" sz="1400" b="0" dirty="0">
                        <a:latin typeface="Montserrat" panose="00000500000000000000" pitchFamily="2" charset="0"/>
                      </a:endParaRPr>
                    </a:p>
                    <a:p>
                      <a:pPr algn="l"/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PREMIUM:</a:t>
                      </a:r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BUSINESS: 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STARTERS</a:t>
                      </a:r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PREMIUM </a:t>
                      </a:r>
                      <a:endParaRPr lang="en-US" sz="1400" b="1" dirty="0">
                        <a:latin typeface="Montserrat" panose="00000500000000000000" pitchFamily="2" charset="0"/>
                      </a:endParaRPr>
                    </a:p>
                    <a:p>
                      <a:pPr algn="l"/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STARTERS:  PREMIUM: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  </a:t>
                      </a:r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BUSINESS: </a:t>
                      </a:r>
                      <a:endParaRPr lang="en-US" sz="1200" dirty="0">
                        <a:latin typeface="Montserrat" panose="00000500000000000000" pitchFamily="2" charset="0"/>
                      </a:endParaRPr>
                    </a:p>
                    <a:p>
                      <a:pPr algn="l"/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32179"/>
                  </a:ext>
                </a:extLst>
              </a:tr>
              <a:tr h="8624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Template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STARTERS: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8</a:t>
                      </a:r>
                    </a:p>
                    <a:p>
                      <a:pPr algn="l"/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PREMIUM: </a:t>
                      </a:r>
                      <a:r>
                        <a:rPr lang="en-US" sz="1200" b="0" dirty="0">
                          <a:latin typeface="Montserrat" panose="00000500000000000000" pitchFamily="2" charset="0"/>
                        </a:rPr>
                        <a:t>all</a:t>
                      </a:r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STARTERS: </a:t>
                      </a:r>
                      <a:endParaRPr lang="en-US" sz="1400" b="0" dirty="0">
                        <a:latin typeface="Montserrat" panose="00000500000000000000" pitchFamily="2" charset="0"/>
                      </a:endParaRPr>
                    </a:p>
                    <a:p>
                      <a:pPr algn="l"/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PREMIUM:</a:t>
                      </a:r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BUSINESS: 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STARTERS</a:t>
                      </a:r>
                      <a:r>
                        <a:rPr lang="en-US" sz="1400" b="0" dirty="0">
                          <a:latin typeface="Montserrat" panose="00000500000000000000" pitchFamily="2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PREMIUM </a:t>
                      </a:r>
                      <a:endParaRPr lang="en-US" sz="1400" b="1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62502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3B177EE-E2C1-4748-8582-4801BE47752A}"/>
              </a:ext>
            </a:extLst>
          </p:cNvPr>
          <p:cNvSpPr/>
          <p:nvPr/>
        </p:nvSpPr>
        <p:spPr>
          <a:xfrm>
            <a:off x="792840" y="146091"/>
            <a:ext cx="1335314" cy="133531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FACTORS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66AB96-0EBE-4E12-A8E5-6128D6B57EC6}"/>
              </a:ext>
            </a:extLst>
          </p:cNvPr>
          <p:cNvSpPr/>
          <p:nvPr/>
        </p:nvSpPr>
        <p:spPr>
          <a:xfrm>
            <a:off x="2663367" y="146091"/>
            <a:ext cx="1335314" cy="133531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SELF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2E3C8D-164E-4147-9C72-555EB15CEFAD}"/>
              </a:ext>
            </a:extLst>
          </p:cNvPr>
          <p:cNvSpPr/>
          <p:nvPr/>
        </p:nvSpPr>
        <p:spPr>
          <a:xfrm>
            <a:off x="4533894" y="146091"/>
            <a:ext cx="1335314" cy="133531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TODOIST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86FAEE-9195-416A-8BAA-6A07A93742F1}"/>
              </a:ext>
            </a:extLst>
          </p:cNvPr>
          <p:cNvSpPr/>
          <p:nvPr/>
        </p:nvSpPr>
        <p:spPr>
          <a:xfrm>
            <a:off x="6330041" y="146091"/>
            <a:ext cx="1348015" cy="133531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TICKTICK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60D13A-1909-4153-975B-0417B372D358}"/>
              </a:ext>
            </a:extLst>
          </p:cNvPr>
          <p:cNvSpPr/>
          <p:nvPr/>
        </p:nvSpPr>
        <p:spPr>
          <a:xfrm>
            <a:off x="8199670" y="146091"/>
            <a:ext cx="1335314" cy="133531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NTASK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E0971-5F92-4559-A91B-A5F6B21BF984}"/>
              </a:ext>
            </a:extLst>
          </p:cNvPr>
          <p:cNvSpPr/>
          <p:nvPr/>
        </p:nvSpPr>
        <p:spPr>
          <a:xfrm>
            <a:off x="10043895" y="146091"/>
            <a:ext cx="1335314" cy="1335314"/>
          </a:xfrm>
          <a:prstGeom prst="ellipse">
            <a:avLst/>
          </a:prstGeom>
          <a:solidFill>
            <a:schemeClr val="bg1"/>
          </a:solidFill>
          <a:ln w="76200">
            <a:solidFill>
              <a:srgbClr val="68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404040"/>
                </a:solidFill>
                <a:latin typeface="Montserrat" panose="00000500000000000000" pitchFamily="2" charset="0"/>
              </a:rPr>
              <a:t>EVERNOTE</a:t>
            </a:r>
            <a:endParaRPr lang="en-US" sz="1000" b="1" i="0" dirty="0">
              <a:solidFill>
                <a:srgbClr val="40404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9654113C-D288-49F3-8280-45F371437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7263" y="4482755"/>
            <a:ext cx="273950" cy="273950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5E4C7464-D6D5-42D3-85BC-B2DBD7ECD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9095" y="4314890"/>
            <a:ext cx="246742" cy="246742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C3CA93D6-A4C5-4B10-A378-A0630B7A1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5491" y="4667660"/>
            <a:ext cx="273950" cy="273950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871B2E83-C800-44CC-A989-213E85EF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324" y="5425823"/>
            <a:ext cx="273950" cy="273950"/>
          </a:xfrm>
          <a:prstGeom prst="rect">
            <a:avLst/>
          </a:prstGeom>
        </p:spPr>
      </p:pic>
      <p:pic>
        <p:nvPicPr>
          <p:cNvPr id="38" name="Graphic 37" descr="Close">
            <a:extLst>
              <a:ext uri="{FF2B5EF4-FFF2-40B4-BE49-F238E27FC236}">
                <a16:creationId xmlns:a16="http://schemas.microsoft.com/office/drawing/2014/main" id="{43DE8D02-9262-442C-8535-E7EC06B79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2699" y="5979887"/>
            <a:ext cx="246742" cy="246742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99DA2C2B-A574-475C-B288-352D91AE7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324" y="5279028"/>
            <a:ext cx="273950" cy="273950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DDBDBE16-4C83-49A8-BD35-44A5CD8C5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9095" y="6136759"/>
            <a:ext cx="273950" cy="273950"/>
          </a:xfrm>
          <a:prstGeom prst="rect">
            <a:avLst/>
          </a:prstGeom>
        </p:spPr>
      </p:pic>
      <p:pic>
        <p:nvPicPr>
          <p:cNvPr id="41" name="Graphic 40" descr="Close">
            <a:extLst>
              <a:ext uri="{FF2B5EF4-FFF2-40B4-BE49-F238E27FC236}">
                <a16:creationId xmlns:a16="http://schemas.microsoft.com/office/drawing/2014/main" id="{F54F33A8-3A95-4AD3-92CF-B1BAE7A6D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7324" y="5094123"/>
            <a:ext cx="246742" cy="246742"/>
          </a:xfrm>
          <a:prstGeom prst="rect">
            <a:avLst/>
          </a:prstGeom>
        </p:spPr>
      </p:pic>
      <p:pic>
        <p:nvPicPr>
          <p:cNvPr id="42" name="Graphic 41" descr="Checkmark">
            <a:extLst>
              <a:ext uri="{FF2B5EF4-FFF2-40B4-BE49-F238E27FC236}">
                <a16:creationId xmlns:a16="http://schemas.microsoft.com/office/drawing/2014/main" id="{F9E45D93-F337-48ED-A8CE-1AD06FEDE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0867" y="6335040"/>
            <a:ext cx="273950" cy="273950"/>
          </a:xfrm>
          <a:prstGeom prst="rect">
            <a:avLst/>
          </a:prstGeom>
        </p:spPr>
      </p:pic>
      <p:pic>
        <p:nvPicPr>
          <p:cNvPr id="43" name="Graphic 42" descr="Close">
            <a:extLst>
              <a:ext uri="{FF2B5EF4-FFF2-40B4-BE49-F238E27FC236}">
                <a16:creationId xmlns:a16="http://schemas.microsoft.com/office/drawing/2014/main" id="{C4E65EB3-B549-4FC2-B2AF-65B4D679A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8770" y="6020870"/>
            <a:ext cx="246742" cy="246742"/>
          </a:xfrm>
          <a:prstGeom prst="rect">
            <a:avLst/>
          </a:prstGeom>
        </p:spPr>
      </p:pic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6064FD61-E19B-400E-8EF7-7E12CD3BC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7047" y="5094123"/>
            <a:ext cx="246742" cy="246742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BD429808-D9D0-4B1B-9827-376C68AEC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1562" y="5256677"/>
            <a:ext cx="273950" cy="273950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716C71F0-75FB-4119-866E-237DF2694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9680" y="6267612"/>
            <a:ext cx="273950" cy="273950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4F6092C2-9DA5-43C5-AD3F-762993A7E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8836" y="4096781"/>
            <a:ext cx="916982" cy="916982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79A373E0-BE14-4E01-AF32-6C308EDE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7064" y="4820537"/>
            <a:ext cx="916982" cy="916982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D2344CF2-0AD0-4A3B-AC68-6581410DA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8836" y="5758432"/>
            <a:ext cx="916982" cy="916982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ADFE3B28-37CA-4B87-8837-1F40849B9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7051" y="5724675"/>
            <a:ext cx="916982" cy="916982"/>
          </a:xfrm>
          <a:prstGeom prst="rect">
            <a:avLst/>
          </a:prstGeom>
        </p:spPr>
      </p:pic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D8988A31-4754-4AA2-8D9B-3733C6498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1933" y="4353920"/>
            <a:ext cx="273950" cy="273950"/>
          </a:xfrm>
          <a:prstGeom prst="rect">
            <a:avLst/>
          </a:prstGeom>
        </p:spPr>
      </p:pic>
      <p:pic>
        <p:nvPicPr>
          <p:cNvPr id="52" name="Graphic 51" descr="Close">
            <a:extLst>
              <a:ext uri="{FF2B5EF4-FFF2-40B4-BE49-F238E27FC236}">
                <a16:creationId xmlns:a16="http://schemas.microsoft.com/office/drawing/2014/main" id="{BB87BD28-5B32-4EB7-BCFE-0A698444A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3765" y="4186055"/>
            <a:ext cx="246742" cy="246742"/>
          </a:xfrm>
          <a:prstGeom prst="rect">
            <a:avLst/>
          </a:prstGeom>
        </p:spPr>
      </p:pic>
      <p:pic>
        <p:nvPicPr>
          <p:cNvPr id="53" name="Graphic 52" descr="Checkmark">
            <a:extLst>
              <a:ext uri="{FF2B5EF4-FFF2-40B4-BE49-F238E27FC236}">
                <a16:creationId xmlns:a16="http://schemas.microsoft.com/office/drawing/2014/main" id="{ADE9E2FC-E063-4734-A6F7-5672E5AE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0161" y="4538825"/>
            <a:ext cx="273950" cy="273950"/>
          </a:xfrm>
          <a:prstGeom prst="rect">
            <a:avLst/>
          </a:prstGeom>
        </p:spPr>
      </p:pic>
      <p:pic>
        <p:nvPicPr>
          <p:cNvPr id="54" name="Graphic 53" descr="Checkmark">
            <a:extLst>
              <a:ext uri="{FF2B5EF4-FFF2-40B4-BE49-F238E27FC236}">
                <a16:creationId xmlns:a16="http://schemas.microsoft.com/office/drawing/2014/main" id="{81F92482-1DC3-4058-9934-4A1E5CE51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0064" y="5201774"/>
            <a:ext cx="273950" cy="273950"/>
          </a:xfrm>
          <a:prstGeom prst="rect">
            <a:avLst/>
          </a:prstGeom>
        </p:spPr>
      </p:pic>
      <p:pic>
        <p:nvPicPr>
          <p:cNvPr id="55" name="Graphic 54" descr="Close">
            <a:extLst>
              <a:ext uri="{FF2B5EF4-FFF2-40B4-BE49-F238E27FC236}">
                <a16:creationId xmlns:a16="http://schemas.microsoft.com/office/drawing/2014/main" id="{74244220-D061-4488-85D0-8F24EDB5F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81896" y="5033909"/>
            <a:ext cx="246742" cy="246742"/>
          </a:xfrm>
          <a:prstGeom prst="rect">
            <a:avLst/>
          </a:prstGeom>
        </p:spPr>
      </p:pic>
      <p:pic>
        <p:nvPicPr>
          <p:cNvPr id="56" name="Graphic 55" descr="Checkmark">
            <a:extLst>
              <a:ext uri="{FF2B5EF4-FFF2-40B4-BE49-F238E27FC236}">
                <a16:creationId xmlns:a16="http://schemas.microsoft.com/office/drawing/2014/main" id="{9FDA7B1C-02F7-4692-94DF-B4EFA5D1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8292" y="5386679"/>
            <a:ext cx="273950" cy="273950"/>
          </a:xfrm>
          <a:prstGeom prst="rect">
            <a:avLst/>
          </a:prstGeom>
        </p:spPr>
      </p:pic>
      <p:pic>
        <p:nvPicPr>
          <p:cNvPr id="58" name="Graphic 57" descr="Checkmark">
            <a:extLst>
              <a:ext uri="{FF2B5EF4-FFF2-40B4-BE49-F238E27FC236}">
                <a16:creationId xmlns:a16="http://schemas.microsoft.com/office/drawing/2014/main" id="{24250541-B164-49D5-86E1-DB1CB9283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7891" y="4820060"/>
            <a:ext cx="273950" cy="27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ors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E6394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175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Kaye Engbino</dc:creator>
  <cp:lastModifiedBy>Kaye Engbino</cp:lastModifiedBy>
  <cp:revision>12</cp:revision>
  <dcterms:created xsi:type="dcterms:W3CDTF">2021-03-12T02:33:57Z</dcterms:created>
  <dcterms:modified xsi:type="dcterms:W3CDTF">2021-03-12T04:23:40Z</dcterms:modified>
</cp:coreProperties>
</file>