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AB2"/>
    <a:srgbClr val="FFD166"/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89" autoAdjust="0"/>
    <p:restoredTop sz="94660"/>
  </p:normalViewPr>
  <p:slideViewPr>
    <p:cSldViewPr snapToGrid="0">
      <p:cViewPr>
        <p:scale>
          <a:sx n="25" d="100"/>
          <a:sy n="25" d="100"/>
        </p:scale>
        <p:origin x="1146" y="147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F490-34DF-42FB-903A-37B55955F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B9DD-DC4B-4542-8160-0C843ED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0AB2-6ACC-47EF-BB93-C228992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26E1-F89D-4A49-A2FF-A3BF441D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5926-9A5E-42CA-B7E1-58366F78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0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BF0-3D09-4A85-A54B-97CEE2BD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05E4-4632-4210-9351-F2DFB9C4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A2FD-F179-4562-A954-7C98396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B63A-CE3A-4759-BA21-A16F08BC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A749-2E64-42CE-99EF-59B4B512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A1A5C-3A62-4B6D-883A-C2579A66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42397-E072-4F9F-9346-FFC691807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DE3-042E-4255-9329-C267723B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0B98-E1F3-41A8-BDD2-B801F3C1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43C71-6C2C-4F33-8797-44891C22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56E-BAF1-436E-BCCE-B9D4DC1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BD78-EDF9-446E-8541-15C83173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97F1-0DD9-417A-A6E1-A91BAC24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E401-2456-4B91-AEAC-1FC8EB88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D32DD-BA0A-4A99-BE35-68D7010C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22A2-B8AE-4F71-A599-DFE404B6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1ED8-B8BF-4040-BE52-379C8D60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5E15-859A-4A49-B9EE-4D740A3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144C-B608-4D6F-8FA8-03637313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97DD-729A-4E99-918A-91AEFCA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CC85-A2D4-45E7-880A-1E64C872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D35D-AB7B-4993-8BA3-CB9138E56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B008-D164-4C05-8E9C-C0B583E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812B-8F39-418B-9864-B9398028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150A-63C8-461E-94E1-67A0DDDA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972B-8D42-4A3F-B2DC-B889F73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933D-3D04-400B-B071-89BA200C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FFC-95AE-438D-9666-6DDB72F7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950DD-6E5E-4CF2-A2E2-36ABAD1E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E601F-AB8E-404C-8731-959AE1BBE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E4E40-31D7-446A-959B-96D52E79D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20330-75CA-4A22-8E96-F726CB37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59FA-AFD2-4CB5-92F8-5E837850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FCCD9-8EBF-4610-B9F5-6A342D8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835F-C32D-4311-8733-0348D078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26E7D-7E0D-4B49-94E6-5BF74711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D9361-56CE-43AF-A859-713F5617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14046-767E-4AF2-86B4-BB9669DF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017E7-FE60-4036-96B4-9494A763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BD6EC-F6AE-4D84-85CF-04106E5E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5ACD-70AE-486F-9A94-FD70FA9E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2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376-1CFA-4724-A1C7-8B1E0EB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F995-C161-4E0D-823E-AE658DDB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43B13-6B84-44CB-8929-FF4AAFC3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1DD48-349A-488D-88D5-3386DCE3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D796-A3B1-481E-8CDF-AFDDBEDA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0A74E-FC7C-4B37-A66C-B7FF06EB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58A6-6DD4-4D0B-9BFE-467A96EF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F5F1-304F-42C4-8A2E-0B02257D2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959E-B57F-401C-ADFF-968FDC18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5569C-F3F7-43DF-87AC-F080A50E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2E44-D859-40B6-B44E-4FF7DCC3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FCD1-A306-44FE-B69C-DAA94A3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0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6B7E4-C224-4485-A71E-E632FEC8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FF30-EAC9-4116-AEF6-E9CD5754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CF19-8960-4124-BB56-DC777F43F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1409-610C-4140-ABEC-D1C3A2D8D9CB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318E-1070-4767-B22F-FC1E56C3D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5861-5D05-4D21-924B-57EBDCBEB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C6EF-66EB-492B-91BE-A0FE774E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sv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svg"/><Relationship Id="rId4" Type="http://schemas.openxmlformats.org/officeDocument/2006/relationships/image" Target="../media/image10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24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svg"/><Relationship Id="rId4" Type="http://schemas.openxmlformats.org/officeDocument/2006/relationships/image" Target="../media/image20.png"/><Relationship Id="rId9" Type="http://schemas.openxmlformats.org/officeDocument/2006/relationships/image" Target="../media/image21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1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B79070BB-01F4-40AD-BDBB-9582F516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06" y="-644393"/>
            <a:ext cx="12244212" cy="814678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95016ED-EF8D-41E0-A2EE-50E9E96425D4}"/>
              </a:ext>
            </a:extLst>
          </p:cNvPr>
          <p:cNvGrpSpPr/>
          <p:nvPr/>
        </p:nvGrpSpPr>
        <p:grpSpPr>
          <a:xfrm>
            <a:off x="3003219" y="-7086600"/>
            <a:ext cx="21332720" cy="11125096"/>
            <a:chOff x="-4136768" y="4484108"/>
            <a:chExt cx="9296191" cy="4848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577494D-64DD-457B-94FC-C50CFA57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524579" y="5178249"/>
              <a:ext cx="3959998" cy="2227499"/>
            </a:xfrm>
            <a:prstGeom prst="rect">
              <a:avLst/>
            </a:prstGeom>
            <a:scene3d>
              <a:camera prst="isometricOffAxis2Top">
                <a:rot lat="19820749" lon="3231874" rev="18083241"/>
              </a:camera>
              <a:lightRig rig="threePt" dir="t">
                <a:rot lat="0" lon="0" rev="3000000"/>
              </a:lightRig>
            </a:scene3d>
            <a:sp3d extrusionH="63500"/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15199B8-6938-4DE5-A737-7DD086D09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136768" y="4484108"/>
              <a:ext cx="3960000" cy="2227500"/>
            </a:xfrm>
            <a:prstGeom prst="rect">
              <a:avLst/>
            </a:prstGeom>
            <a:scene3d>
              <a:camera prst="isometricOffAxis2Top">
                <a:rot lat="19820749" lon="3231874" rev="18083241"/>
              </a:camera>
              <a:lightRig rig="threePt" dir="t">
                <a:rot lat="0" lon="0" rev="3000000"/>
              </a:lightRig>
            </a:scene3d>
            <a:sp3d extrusionH="63500"/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63C108F-D2A8-4497-B41B-EB29501E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268348" y="6291744"/>
              <a:ext cx="3958021" cy="2226387"/>
            </a:xfrm>
            <a:prstGeom prst="rect">
              <a:avLst/>
            </a:prstGeom>
            <a:scene3d>
              <a:camera prst="isometricOffAxis2Top">
                <a:rot lat="19820749" lon="3231874" rev="18083241"/>
              </a:camera>
              <a:lightRig rig="threePt" dir="t">
                <a:rot lat="0" lon="0" rev="3000000"/>
              </a:lightRig>
            </a:scene3d>
            <a:sp3d extrusionH="63500"/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9200EB9-B521-4D7B-BB56-16AB4F3B0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9423" y="7104608"/>
              <a:ext cx="3960000" cy="2227500"/>
            </a:xfrm>
            <a:prstGeom prst="rect">
              <a:avLst/>
            </a:prstGeom>
            <a:scene3d>
              <a:camera prst="isometricOffAxis2Top">
                <a:rot lat="19820749" lon="3231874" rev="18083241"/>
              </a:camera>
              <a:lightRig rig="threePt" dir="t">
                <a:rot lat="0" lon="0" rev="3000000"/>
              </a:lightRig>
            </a:scene3d>
            <a:sp3d extrusionH="63500"/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45AB8-C307-4A80-A809-2FC346018176}"/>
              </a:ext>
            </a:extLst>
          </p:cNvPr>
          <p:cNvSpPr/>
          <p:nvPr/>
        </p:nvSpPr>
        <p:spPr>
          <a:xfrm>
            <a:off x="6706232" y="2325025"/>
            <a:ext cx="723555" cy="1607954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12547-4D3E-4FDB-81E4-8DDD056E4EAB}"/>
              </a:ext>
            </a:extLst>
          </p:cNvPr>
          <p:cNvSpPr/>
          <p:nvPr/>
        </p:nvSpPr>
        <p:spPr>
          <a:xfrm>
            <a:off x="5375103" y="1991360"/>
            <a:ext cx="1513840" cy="3493575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F2AD86-E3EE-4C83-93C3-61D346AFDC45}"/>
              </a:ext>
            </a:extLst>
          </p:cNvPr>
          <p:cNvSpPr/>
          <p:nvPr/>
        </p:nvSpPr>
        <p:spPr>
          <a:xfrm>
            <a:off x="7976913" y="2172624"/>
            <a:ext cx="835071" cy="2135215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05C6E4-9FE2-4228-951A-83F217E826A6}"/>
              </a:ext>
            </a:extLst>
          </p:cNvPr>
          <p:cNvSpPr/>
          <p:nvPr/>
        </p:nvSpPr>
        <p:spPr>
          <a:xfrm>
            <a:off x="4287133" y="2172624"/>
            <a:ext cx="966492" cy="2622156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62DC81-D7E4-406A-8833-3855FFA26201}"/>
              </a:ext>
            </a:extLst>
          </p:cNvPr>
          <p:cNvSpPr/>
          <p:nvPr/>
        </p:nvSpPr>
        <p:spPr>
          <a:xfrm>
            <a:off x="3439112" y="1848244"/>
            <a:ext cx="966492" cy="2397938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13CE9C-A874-450E-95C5-764CE63171E2}"/>
              </a:ext>
            </a:extLst>
          </p:cNvPr>
          <p:cNvSpPr/>
          <p:nvPr/>
        </p:nvSpPr>
        <p:spPr>
          <a:xfrm>
            <a:off x="4998719" y="1747520"/>
            <a:ext cx="802032" cy="2722881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234257-5D54-4817-969F-050C18D9238A}"/>
              </a:ext>
            </a:extLst>
          </p:cNvPr>
          <p:cNvSpPr/>
          <p:nvPr/>
        </p:nvSpPr>
        <p:spPr>
          <a:xfrm>
            <a:off x="7185118" y="1463041"/>
            <a:ext cx="929222" cy="3007360"/>
          </a:xfrm>
          <a:prstGeom prst="rect">
            <a:avLst/>
          </a:prstGeom>
          <a:gradFill flip="none" rotWithShape="1">
            <a:gsLst>
              <a:gs pos="49000">
                <a:srgbClr val="A05C6C"/>
              </a:gs>
              <a:gs pos="0">
                <a:srgbClr val="15192E"/>
              </a:gs>
              <a:gs pos="100000">
                <a:srgbClr val="B56D71">
                  <a:alpha val="0"/>
                </a:srgb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t-L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27A51A-A8A6-40F2-A299-275A67EA6940}"/>
              </a:ext>
            </a:extLst>
          </p:cNvPr>
          <p:cNvGrpSpPr/>
          <p:nvPr/>
        </p:nvGrpSpPr>
        <p:grpSpPr>
          <a:xfrm>
            <a:off x="1525678" y="3075501"/>
            <a:ext cx="9140644" cy="2704034"/>
            <a:chOff x="1525678" y="3058253"/>
            <a:chExt cx="9140644" cy="270403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10411C-A695-42FF-918F-7D08E4F05862}"/>
                </a:ext>
              </a:extLst>
            </p:cNvPr>
            <p:cNvSpPr txBox="1"/>
            <p:nvPr/>
          </p:nvSpPr>
          <p:spPr>
            <a:xfrm>
              <a:off x="5552935" y="5408344"/>
              <a:ext cx="3209020" cy="35394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700" spc="3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ENGBINO, KAYE P.</a:t>
              </a:r>
              <a:endParaRPr lang="lt-LT" sz="1700" spc="30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F1BF55-7581-49BE-8F86-69A5690D1735}"/>
                </a:ext>
              </a:extLst>
            </p:cNvPr>
            <p:cNvSpPr txBox="1"/>
            <p:nvPr/>
          </p:nvSpPr>
          <p:spPr>
            <a:xfrm>
              <a:off x="4624284" y="3601745"/>
              <a:ext cx="2943434" cy="46166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lt-LT"/>
              </a:defPPr>
              <a:lvl1pPr algn="ctr">
                <a:defRPr sz="8000">
                  <a:solidFill>
                    <a:schemeClr val="bg1"/>
                  </a:solidFill>
                  <a:effectLst>
                    <a:glow rad="152400">
                      <a:schemeClr val="tx1">
                        <a:alpha val="9000"/>
                      </a:schemeClr>
                    </a:glow>
                    <a:outerShdw blurRad="139700" dist="38100" dir="6000000" algn="tr" rotWithShape="0">
                      <a:prstClr val="black"/>
                    </a:outerShdw>
                  </a:effectLst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defRPr>
              </a:lvl1pPr>
            </a:lstStyle>
            <a:p>
              <a:r>
                <a:rPr lang="en-US" sz="2400" dirty="0">
                  <a:effectLst>
                    <a:outerShdw blurRad="139700" dist="38100" dir="6000000" algn="tr" rotWithShape="0">
                      <a:prstClr val="black"/>
                    </a:outerShdw>
                  </a:effectLst>
                  <a:latin typeface="Montserrat" panose="00000500000000000000" pitchFamily="2" charset="0"/>
                </a:rPr>
                <a:t>SURVEY RESULTS</a:t>
              </a:r>
              <a:endParaRPr lang="lt-LT" sz="24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C5902D-51C8-4FAE-BB03-3D3131DCFA88}"/>
                </a:ext>
              </a:extLst>
            </p:cNvPr>
            <p:cNvSpPr txBox="1"/>
            <p:nvPr/>
          </p:nvSpPr>
          <p:spPr>
            <a:xfrm>
              <a:off x="1525678" y="3058253"/>
              <a:ext cx="9140644" cy="64633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>
              <a:defPPr>
                <a:defRPr lang="lt-LT"/>
              </a:defPPr>
              <a:lvl1pPr algn="ctr">
                <a:defRPr sz="8000">
                  <a:solidFill>
                    <a:schemeClr val="bg1"/>
                  </a:solidFill>
                  <a:effectLst>
                    <a:outerShdw blurRad="139700" dist="38100" dir="6000000" algn="tr" rotWithShape="0">
                      <a:prstClr val="black"/>
                    </a:outerShdw>
                  </a:effectLst>
                  <a:latin typeface="+mj-lt"/>
                  <a:ea typeface="Lato Black" panose="020F0502020204030203" pitchFamily="34" charset="0"/>
                  <a:cs typeface="Lato Black" panose="020F0502020204030203" pitchFamily="34" charset="0"/>
                </a:defRPr>
              </a:lvl1pPr>
            </a:lstStyle>
            <a:p>
              <a:r>
                <a:rPr lang="en-US" sz="3600" b="1" dirty="0">
                  <a:latin typeface="Raleway" panose="020B0503030101060003" pitchFamily="34" charset="0"/>
                </a:rPr>
                <a:t>WORK LOADS DURING ONLINE CLASSES</a:t>
              </a:r>
              <a:endParaRPr lang="lt-LT" sz="3600" b="1" dirty="0">
                <a:latin typeface="Raleway" panose="020B05030301010600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E00481-1B63-4A6E-B3DD-C208CAA4701D}"/>
              </a:ext>
            </a:extLst>
          </p:cNvPr>
          <p:cNvGrpSpPr/>
          <p:nvPr/>
        </p:nvGrpSpPr>
        <p:grpSpPr>
          <a:xfrm>
            <a:off x="-873332" y="4993608"/>
            <a:ext cx="3383309" cy="2580245"/>
            <a:chOff x="-873332" y="4993608"/>
            <a:chExt cx="3383309" cy="2580245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8F1169A-ABFF-45C1-8410-B3A2C8FA0E90}"/>
                </a:ext>
              </a:extLst>
            </p:cNvPr>
            <p:cNvSpPr/>
            <p:nvPr/>
          </p:nvSpPr>
          <p:spPr>
            <a:xfrm rot="2700000">
              <a:off x="-471800" y="4592076"/>
              <a:ext cx="2580245" cy="33833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1A82D65-27C3-4D0B-B647-5787CD698DF7}"/>
                </a:ext>
              </a:extLst>
            </p:cNvPr>
            <p:cNvGrpSpPr/>
            <p:nvPr/>
          </p:nvGrpSpPr>
          <p:grpSpPr>
            <a:xfrm>
              <a:off x="-22445" y="5047926"/>
              <a:ext cx="2193084" cy="1836902"/>
              <a:chOff x="-22445" y="5029638"/>
              <a:chExt cx="2193084" cy="1836902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4503A1-4EEE-44AA-9115-B89E90561EDC}"/>
                  </a:ext>
                </a:extLst>
              </p:cNvPr>
              <p:cNvSpPr/>
              <p:nvPr/>
            </p:nvSpPr>
            <p:spPr>
              <a:xfrm>
                <a:off x="1002361" y="5051745"/>
                <a:ext cx="1168278" cy="116827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6769B05-B0CB-4EF5-815D-5A75DCB22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31309">
                <a:off x="-22445" y="5029638"/>
                <a:ext cx="1329612" cy="1836902"/>
              </a:xfrm>
              <a:prstGeom prst="rect">
                <a:avLst/>
              </a:prstGeom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6F78050-B20C-4AF6-9118-9486446319A7}"/>
                  </a:ext>
                </a:extLst>
              </p:cNvPr>
              <p:cNvGrpSpPr/>
              <p:nvPr/>
            </p:nvGrpSpPr>
            <p:grpSpPr>
              <a:xfrm>
                <a:off x="852594" y="6026168"/>
                <a:ext cx="682923" cy="682923"/>
                <a:chOff x="797746" y="6117117"/>
                <a:chExt cx="680778" cy="68077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195E8FE-9B41-4FE2-BA8F-B0D12A71E629}"/>
                    </a:ext>
                  </a:extLst>
                </p:cNvPr>
                <p:cNvSpPr/>
                <p:nvPr/>
              </p:nvSpPr>
              <p:spPr>
                <a:xfrm>
                  <a:off x="797746" y="6117117"/>
                  <a:ext cx="680778" cy="68077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206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" name="Picture 4" descr="https://upload.wikimedia.org/wikipedia/commons/thumb/b/b0/Microsoft_PowerPoint_2013_logo.svg/1043px-Microsoft_PowerPoint_2013_logo.svg.png">
                  <a:extLst>
                    <a:ext uri="{FF2B5EF4-FFF2-40B4-BE49-F238E27FC236}">
                      <a16:creationId xmlns:a16="http://schemas.microsoft.com/office/drawing/2014/main" id="{977F5374-1BFD-4CB7-BE5D-6C417F58C2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623" y="6258683"/>
                  <a:ext cx="405022" cy="3976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028" name="Picture 4" descr="Cebu Institute of Technology – University - Wikipedia">
            <a:extLst>
              <a:ext uri="{FF2B5EF4-FFF2-40B4-BE49-F238E27FC236}">
                <a16:creationId xmlns:a16="http://schemas.microsoft.com/office/drawing/2014/main" id="{9E58C707-3F23-435F-96BD-B175531F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625" y="4203912"/>
            <a:ext cx="1215352" cy="11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bu Institute of Technology – University - Wikipedia">
            <a:extLst>
              <a:ext uri="{FF2B5EF4-FFF2-40B4-BE49-F238E27FC236}">
                <a16:creationId xmlns:a16="http://schemas.microsoft.com/office/drawing/2014/main" id="{5E06971B-C8E9-457C-AA06-0B635701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52" y="5185317"/>
            <a:ext cx="904764" cy="8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541823-2699-4396-AB60-51CB58933B7B}"/>
              </a:ext>
            </a:extLst>
          </p:cNvPr>
          <p:cNvSpPr txBox="1"/>
          <p:nvPr/>
        </p:nvSpPr>
        <p:spPr>
          <a:xfrm>
            <a:off x="4014338" y="-1274068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6F052BA1-C01A-4134-A413-9117455838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12381567" y="729715"/>
            <a:ext cx="3743581" cy="13484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C65733-C47B-4C56-88A3-23F3B911361D}"/>
              </a:ext>
            </a:extLst>
          </p:cNvPr>
          <p:cNvSpPr txBox="1"/>
          <p:nvPr/>
        </p:nvSpPr>
        <p:spPr>
          <a:xfrm>
            <a:off x="-7085007" y="809445"/>
            <a:ext cx="7131659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24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Link: https://forms.gle/JPey9uRCz8gq8Teu9</a:t>
            </a:r>
            <a:endParaRPr lang="lt-LT" sz="24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9756343-EFB4-4920-8D2C-4F1C7CC8A2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243" y="8220459"/>
            <a:ext cx="5334810" cy="20627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92E3C93-DB25-499A-9C39-930867DDC7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578" y="10471811"/>
            <a:ext cx="4362450" cy="292482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26380B5-B559-4DE1-AA48-278B8BF0B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3874" y="8885677"/>
            <a:ext cx="578248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6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decel="66667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87 -0.03843 L -0.6483 0.764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59" y="4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0" fill="hold"/>
                                        <p:tgtEl>
                                          <p:spTgt spid="3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4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4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utoRev="1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00" fill="hold"/>
                                        <p:tgtEl>
                                          <p:spTgt spid="37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E438F6-A662-42B5-AC21-DCD87394C44C}"/>
              </a:ext>
            </a:extLst>
          </p:cNvPr>
          <p:cNvSpPr txBox="1"/>
          <p:nvPr/>
        </p:nvSpPr>
        <p:spPr>
          <a:xfrm>
            <a:off x="3841215" y="118623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67DC5-4118-47B0-BD78-B90C2868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40000">
            <a:off x="4224204" y="639697"/>
            <a:ext cx="3743581" cy="134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CE85FC8-CBBB-4085-9481-EC6C64419FA6}"/>
              </a:ext>
            </a:extLst>
          </p:cNvPr>
          <p:cNvSpPr txBox="1"/>
          <p:nvPr/>
        </p:nvSpPr>
        <p:spPr>
          <a:xfrm>
            <a:off x="0" y="904459"/>
            <a:ext cx="7131659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24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Link: https://forms.gle/JPey9uRCz8gq8Teu9</a:t>
            </a:r>
            <a:endParaRPr lang="lt-LT" sz="24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065984-1D59-44CB-828C-263A77D2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65" y="1477361"/>
            <a:ext cx="5334810" cy="20627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93A90B-32D0-4586-8AB1-CEC19B73F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728713"/>
            <a:ext cx="4362450" cy="29248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F26E7E-12F8-4E01-825E-691CD6621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3496" y="2142579"/>
            <a:ext cx="5782482" cy="317226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667A96F-F10B-41F4-9D94-56AF3BF47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07800" y="989739"/>
            <a:ext cx="325079" cy="325079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A515EE7-4213-4AC0-8E12-32F228363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99546" y="989739"/>
            <a:ext cx="325079" cy="32507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D6FF9A7-D009-4D46-A091-CB777444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407799" y="3728713"/>
            <a:ext cx="325079" cy="32507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6B5B5D6-D667-45D3-95A8-41D37B7ACB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699546" y="3728712"/>
            <a:ext cx="325079" cy="325079"/>
          </a:xfrm>
          <a:prstGeom prst="rect">
            <a:avLst/>
          </a:prstGeom>
        </p:spPr>
      </p:pic>
      <p:pic>
        <p:nvPicPr>
          <p:cNvPr id="34" name="Picture 2" descr="Forms response chart. Question title: Does your work load in online classes makes difference during regular classes?. Number of responses: 105 responses.">
            <a:extLst>
              <a:ext uri="{FF2B5EF4-FFF2-40B4-BE49-F238E27FC236}">
                <a16:creationId xmlns:a16="http://schemas.microsoft.com/office/drawing/2014/main" id="{0B3F58DE-2C78-4496-83BB-A39BE697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27439" y="861066"/>
            <a:ext cx="5649162" cy="23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orms response chart. Question title: Does your parents ask you to do chores in the middle of doing a task?. Number of responses: 105 responses.">
            <a:extLst>
              <a:ext uri="{FF2B5EF4-FFF2-40B4-BE49-F238E27FC236}">
                <a16:creationId xmlns:a16="http://schemas.microsoft.com/office/drawing/2014/main" id="{CC8FEF33-A802-4E57-B4B4-38D95193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5693" y="861066"/>
            <a:ext cx="5113872" cy="24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Forms response chart. Question title: If yes, are they one of the reason why you submit your works late or almost late?. Number of responses: 105 responses.">
            <a:extLst>
              <a:ext uri="{FF2B5EF4-FFF2-40B4-BE49-F238E27FC236}">
                <a16:creationId xmlns:a16="http://schemas.microsoft.com/office/drawing/2014/main" id="{2B64809B-D094-4051-A436-41F4791A3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"/>
          <a:stretch/>
        </p:blipFill>
        <p:spPr bwMode="auto">
          <a:xfrm>
            <a:off x="-11827440" y="3609871"/>
            <a:ext cx="5649162" cy="24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Forms response chart. Question title: Do you manage your time?. Number of responses: 105 responses.">
            <a:extLst>
              <a:ext uri="{FF2B5EF4-FFF2-40B4-BE49-F238E27FC236}">
                <a16:creationId xmlns:a16="http://schemas.microsoft.com/office/drawing/2014/main" id="{AEFAEA38-7BF1-4EF5-87C9-0B2F1FD4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4597" y="3620050"/>
            <a:ext cx="5112776" cy="24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FD667B-D109-4209-B8C8-CF40261F81DD}"/>
              </a:ext>
            </a:extLst>
          </p:cNvPr>
          <p:cNvSpPr txBox="1"/>
          <p:nvPr/>
        </p:nvSpPr>
        <p:spPr>
          <a:xfrm>
            <a:off x="4014338" y="-1274068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78D677F-5411-4F57-B180-A993A8EA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40000">
            <a:off x="12381567" y="729715"/>
            <a:ext cx="3743581" cy="1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9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C4FBB-43F0-47D5-9002-E57B676F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11" y="-1701457"/>
            <a:ext cx="3553321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438F6-A662-42B5-AC21-DCD87394C44C}"/>
              </a:ext>
            </a:extLst>
          </p:cNvPr>
          <p:cNvSpPr txBox="1"/>
          <p:nvPr/>
        </p:nvSpPr>
        <p:spPr>
          <a:xfrm>
            <a:off x="3841215" y="118623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67DC5-4118-47B0-BD78-B90C2868F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4224204" y="639697"/>
            <a:ext cx="3743581" cy="134841"/>
          </a:xfrm>
          <a:prstGeom prst="rect">
            <a:avLst/>
          </a:prstGeom>
        </p:spPr>
      </p:pic>
      <p:pic>
        <p:nvPicPr>
          <p:cNvPr id="3074" name="Picture 2" descr="Forms response chart. Question title: Does your work load in online classes makes difference during regular classes?. Number of responses: 105 responses.">
            <a:extLst>
              <a:ext uri="{FF2B5EF4-FFF2-40B4-BE49-F238E27FC236}">
                <a16:creationId xmlns:a16="http://schemas.microsoft.com/office/drawing/2014/main" id="{9CC9534A-424C-4DE4-B780-62ECD3999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3" y="1175702"/>
            <a:ext cx="5649162" cy="23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ms response chart. Question title: Does your parents ask you to do chores in the middle of doing a task?. Number of responses: 105 responses.">
            <a:extLst>
              <a:ext uri="{FF2B5EF4-FFF2-40B4-BE49-F238E27FC236}">
                <a16:creationId xmlns:a16="http://schemas.microsoft.com/office/drawing/2014/main" id="{ACE8601F-3F47-48A1-BBBF-D5A6B8D2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09" y="1175702"/>
            <a:ext cx="5113872" cy="24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orms response chart. Question title: If yes, are they one of the reason why you submit your works late or almost late?. Number of responses: 105 responses.">
            <a:extLst>
              <a:ext uri="{FF2B5EF4-FFF2-40B4-BE49-F238E27FC236}">
                <a16:creationId xmlns:a16="http://schemas.microsoft.com/office/drawing/2014/main" id="{8CC27D9C-EDC2-4BD2-8896-93426BAE5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"/>
          <a:stretch/>
        </p:blipFill>
        <p:spPr bwMode="auto">
          <a:xfrm>
            <a:off x="266962" y="3924507"/>
            <a:ext cx="5649162" cy="24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rms response chart. Question title: Do you manage your time?. Number of responses: 105 responses.">
            <a:extLst>
              <a:ext uri="{FF2B5EF4-FFF2-40B4-BE49-F238E27FC236}">
                <a16:creationId xmlns:a16="http://schemas.microsoft.com/office/drawing/2014/main" id="{48A89202-37F8-41C6-BA6E-739DB007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05" y="3934686"/>
            <a:ext cx="5112776" cy="24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0709BA8-750F-406E-8F56-4AE0F6C673F6}"/>
              </a:ext>
            </a:extLst>
          </p:cNvPr>
          <p:cNvGrpSpPr/>
          <p:nvPr/>
        </p:nvGrpSpPr>
        <p:grpSpPr>
          <a:xfrm>
            <a:off x="-5222841" y="909343"/>
            <a:ext cx="4702308" cy="802700"/>
            <a:chOff x="6210015" y="1310693"/>
            <a:chExt cx="5356663" cy="914400"/>
          </a:xfrm>
          <a:solidFill>
            <a:schemeClr val="bg1"/>
          </a:solidFill>
        </p:grpSpPr>
        <p:pic>
          <p:nvPicPr>
            <p:cNvPr id="19" name="Graphic 18" descr="Two Men">
              <a:extLst>
                <a:ext uri="{FF2B5EF4-FFF2-40B4-BE49-F238E27FC236}">
                  <a16:creationId xmlns:a16="http://schemas.microsoft.com/office/drawing/2014/main" id="{3745030F-6793-4D60-B5E3-B24EF7CA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Two Men">
              <a:extLst>
                <a:ext uri="{FF2B5EF4-FFF2-40B4-BE49-F238E27FC236}">
                  <a16:creationId xmlns:a16="http://schemas.microsoft.com/office/drawing/2014/main" id="{C84779A5-F37E-47E1-8264-EEB8FD32D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Two Men">
              <a:extLst>
                <a:ext uri="{FF2B5EF4-FFF2-40B4-BE49-F238E27FC236}">
                  <a16:creationId xmlns:a16="http://schemas.microsoft.com/office/drawing/2014/main" id="{31181162-099C-4F9A-B42E-08044657E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Two Men">
              <a:extLst>
                <a:ext uri="{FF2B5EF4-FFF2-40B4-BE49-F238E27FC236}">
                  <a16:creationId xmlns:a16="http://schemas.microsoft.com/office/drawing/2014/main" id="{5C3EEAB5-6CBC-49A6-9AFA-DB2EB2279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Two Men">
              <a:extLst>
                <a:ext uri="{FF2B5EF4-FFF2-40B4-BE49-F238E27FC236}">
                  <a16:creationId xmlns:a16="http://schemas.microsoft.com/office/drawing/2014/main" id="{B4326F4D-2EB5-459F-8B96-501AFE80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Two Men">
              <a:extLst>
                <a:ext uri="{FF2B5EF4-FFF2-40B4-BE49-F238E27FC236}">
                  <a16:creationId xmlns:a16="http://schemas.microsoft.com/office/drawing/2014/main" id="{043DF8ED-F81B-42D3-B1EE-640615B39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Two Men">
              <a:extLst>
                <a:ext uri="{FF2B5EF4-FFF2-40B4-BE49-F238E27FC236}">
                  <a16:creationId xmlns:a16="http://schemas.microsoft.com/office/drawing/2014/main" id="{78CB5E4C-4658-4E5C-902D-83B5357B8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Two Men">
              <a:extLst>
                <a:ext uri="{FF2B5EF4-FFF2-40B4-BE49-F238E27FC236}">
                  <a16:creationId xmlns:a16="http://schemas.microsoft.com/office/drawing/2014/main" id="{F8259B1C-47B7-48E6-82F4-E7E175B7C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8C98E6-BBEF-4314-9E4A-300C97BD5882}"/>
              </a:ext>
            </a:extLst>
          </p:cNvPr>
          <p:cNvGrpSpPr/>
          <p:nvPr/>
        </p:nvGrpSpPr>
        <p:grpSpPr>
          <a:xfrm>
            <a:off x="-5222841" y="1805544"/>
            <a:ext cx="4702308" cy="802700"/>
            <a:chOff x="6210015" y="1310693"/>
            <a:chExt cx="5356663" cy="914400"/>
          </a:xfrm>
        </p:grpSpPr>
        <p:pic>
          <p:nvPicPr>
            <p:cNvPr id="31" name="Graphic 30" descr="Two Men">
              <a:extLst>
                <a:ext uri="{FF2B5EF4-FFF2-40B4-BE49-F238E27FC236}">
                  <a16:creationId xmlns:a16="http://schemas.microsoft.com/office/drawing/2014/main" id="{C44A8DD4-C64E-48DC-8859-44C775649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Two Men">
              <a:extLst>
                <a:ext uri="{FF2B5EF4-FFF2-40B4-BE49-F238E27FC236}">
                  <a16:creationId xmlns:a16="http://schemas.microsoft.com/office/drawing/2014/main" id="{38FDC715-CE91-4DFF-989F-1A4662FFA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wo Men">
              <a:extLst>
                <a:ext uri="{FF2B5EF4-FFF2-40B4-BE49-F238E27FC236}">
                  <a16:creationId xmlns:a16="http://schemas.microsoft.com/office/drawing/2014/main" id="{950BE884-671E-47C6-A7A5-585616500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Two Men">
              <a:extLst>
                <a:ext uri="{FF2B5EF4-FFF2-40B4-BE49-F238E27FC236}">
                  <a16:creationId xmlns:a16="http://schemas.microsoft.com/office/drawing/2014/main" id="{0799EA07-8257-45BB-BC12-DA9E1DB91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Two Men">
              <a:extLst>
                <a:ext uri="{FF2B5EF4-FFF2-40B4-BE49-F238E27FC236}">
                  <a16:creationId xmlns:a16="http://schemas.microsoft.com/office/drawing/2014/main" id="{BEF3064A-0B5D-46B4-A297-6E2F28777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Two Men">
              <a:extLst>
                <a:ext uri="{FF2B5EF4-FFF2-40B4-BE49-F238E27FC236}">
                  <a16:creationId xmlns:a16="http://schemas.microsoft.com/office/drawing/2014/main" id="{CC3C9564-A0F9-43E6-9484-D5C1A071E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Two Men">
              <a:extLst>
                <a:ext uri="{FF2B5EF4-FFF2-40B4-BE49-F238E27FC236}">
                  <a16:creationId xmlns:a16="http://schemas.microsoft.com/office/drawing/2014/main" id="{13229B61-1129-4832-85E8-73EFF181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Two Men">
              <a:extLst>
                <a:ext uri="{FF2B5EF4-FFF2-40B4-BE49-F238E27FC236}">
                  <a16:creationId xmlns:a16="http://schemas.microsoft.com/office/drawing/2014/main" id="{B30AC382-4788-494E-8AF7-F778C4F28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B04589-9A26-48BD-B1BE-387B0704EC81}"/>
              </a:ext>
            </a:extLst>
          </p:cNvPr>
          <p:cNvGrpSpPr/>
          <p:nvPr/>
        </p:nvGrpSpPr>
        <p:grpSpPr>
          <a:xfrm>
            <a:off x="-11336504" y="3756036"/>
            <a:ext cx="4702308" cy="802700"/>
            <a:chOff x="6210015" y="1310693"/>
            <a:chExt cx="5356663" cy="914400"/>
          </a:xfrm>
          <a:solidFill>
            <a:schemeClr val="bg1"/>
          </a:solidFill>
        </p:grpSpPr>
        <p:pic>
          <p:nvPicPr>
            <p:cNvPr id="40" name="Graphic 39" descr="Two Men">
              <a:extLst>
                <a:ext uri="{FF2B5EF4-FFF2-40B4-BE49-F238E27FC236}">
                  <a16:creationId xmlns:a16="http://schemas.microsoft.com/office/drawing/2014/main" id="{A3110D3A-1561-4173-9651-EEDEF450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Two Men">
              <a:extLst>
                <a:ext uri="{FF2B5EF4-FFF2-40B4-BE49-F238E27FC236}">
                  <a16:creationId xmlns:a16="http://schemas.microsoft.com/office/drawing/2014/main" id="{692F61CA-CF84-4950-930D-62787A1C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wo Men">
              <a:extLst>
                <a:ext uri="{FF2B5EF4-FFF2-40B4-BE49-F238E27FC236}">
                  <a16:creationId xmlns:a16="http://schemas.microsoft.com/office/drawing/2014/main" id="{4C809500-E791-41E8-B0CF-3CA690A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Two Men">
              <a:extLst>
                <a:ext uri="{FF2B5EF4-FFF2-40B4-BE49-F238E27FC236}">
                  <a16:creationId xmlns:a16="http://schemas.microsoft.com/office/drawing/2014/main" id="{EB156156-D11E-4693-9EF6-DBEA135AE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Two Men">
              <a:extLst>
                <a:ext uri="{FF2B5EF4-FFF2-40B4-BE49-F238E27FC236}">
                  <a16:creationId xmlns:a16="http://schemas.microsoft.com/office/drawing/2014/main" id="{556EF5BB-67DA-4CBB-945B-B5372F697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wo Men">
              <a:extLst>
                <a:ext uri="{FF2B5EF4-FFF2-40B4-BE49-F238E27FC236}">
                  <a16:creationId xmlns:a16="http://schemas.microsoft.com/office/drawing/2014/main" id="{2CAE89F2-ECFF-403D-AA40-D46981F1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Two Men">
              <a:extLst>
                <a:ext uri="{FF2B5EF4-FFF2-40B4-BE49-F238E27FC236}">
                  <a16:creationId xmlns:a16="http://schemas.microsoft.com/office/drawing/2014/main" id="{A74CC733-C71D-4716-9EA2-657843D4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Two Men">
              <a:extLst>
                <a:ext uri="{FF2B5EF4-FFF2-40B4-BE49-F238E27FC236}">
                  <a16:creationId xmlns:a16="http://schemas.microsoft.com/office/drawing/2014/main" id="{3AD8F3EB-99C9-49A2-B246-7FE30298E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E9594D-7668-4EEB-8A0C-1B3D170D801B}"/>
              </a:ext>
            </a:extLst>
          </p:cNvPr>
          <p:cNvGrpSpPr/>
          <p:nvPr/>
        </p:nvGrpSpPr>
        <p:grpSpPr>
          <a:xfrm>
            <a:off x="-11336504" y="4652237"/>
            <a:ext cx="4702308" cy="802700"/>
            <a:chOff x="6210015" y="1310693"/>
            <a:chExt cx="5356663" cy="914400"/>
          </a:xfrm>
        </p:grpSpPr>
        <p:pic>
          <p:nvPicPr>
            <p:cNvPr id="49" name="Graphic 48" descr="Two Men">
              <a:extLst>
                <a:ext uri="{FF2B5EF4-FFF2-40B4-BE49-F238E27FC236}">
                  <a16:creationId xmlns:a16="http://schemas.microsoft.com/office/drawing/2014/main" id="{DB461706-0618-4859-B73D-66B9E27C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Two Men">
              <a:extLst>
                <a:ext uri="{FF2B5EF4-FFF2-40B4-BE49-F238E27FC236}">
                  <a16:creationId xmlns:a16="http://schemas.microsoft.com/office/drawing/2014/main" id="{0D5F8E55-1F33-41C5-9A1F-356569D3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Two Men">
              <a:extLst>
                <a:ext uri="{FF2B5EF4-FFF2-40B4-BE49-F238E27FC236}">
                  <a16:creationId xmlns:a16="http://schemas.microsoft.com/office/drawing/2014/main" id="{96B8FAAB-1B9F-4512-835C-6E425C0DE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Two Men">
              <a:extLst>
                <a:ext uri="{FF2B5EF4-FFF2-40B4-BE49-F238E27FC236}">
                  <a16:creationId xmlns:a16="http://schemas.microsoft.com/office/drawing/2014/main" id="{19B904EC-247F-4E33-885C-40403F40B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Two Men">
              <a:extLst>
                <a:ext uri="{FF2B5EF4-FFF2-40B4-BE49-F238E27FC236}">
                  <a16:creationId xmlns:a16="http://schemas.microsoft.com/office/drawing/2014/main" id="{2543AD47-AE7C-4479-BCB6-2ACB19B20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Two Men">
              <a:extLst>
                <a:ext uri="{FF2B5EF4-FFF2-40B4-BE49-F238E27FC236}">
                  <a16:creationId xmlns:a16="http://schemas.microsoft.com/office/drawing/2014/main" id="{8EB5D8A0-9D1F-4BB1-B5E3-91D3E6BE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Two Men">
              <a:extLst>
                <a:ext uri="{FF2B5EF4-FFF2-40B4-BE49-F238E27FC236}">
                  <a16:creationId xmlns:a16="http://schemas.microsoft.com/office/drawing/2014/main" id="{3C89D130-2A21-452A-A935-7A12FBBC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56" name="Graphic 55" descr="Two Men">
              <a:extLst>
                <a:ext uri="{FF2B5EF4-FFF2-40B4-BE49-F238E27FC236}">
                  <a16:creationId xmlns:a16="http://schemas.microsoft.com/office/drawing/2014/main" id="{247459BF-57EE-4872-8723-DBBCF381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429413E-8527-40A5-A251-C9B3F8BC8AA6}"/>
              </a:ext>
            </a:extLst>
          </p:cNvPr>
          <p:cNvSpPr txBox="1"/>
          <p:nvPr/>
        </p:nvSpPr>
        <p:spPr>
          <a:xfrm>
            <a:off x="18263890" y="2531837"/>
            <a:ext cx="489108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60% of the population have this problem</a:t>
            </a:r>
            <a:endParaRPr lang="lt-LT" sz="18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147885-5139-44A6-A466-DBBE8ACD3C05}"/>
              </a:ext>
            </a:extLst>
          </p:cNvPr>
          <p:cNvSpPr txBox="1"/>
          <p:nvPr/>
        </p:nvSpPr>
        <p:spPr>
          <a:xfrm>
            <a:off x="12315165" y="5429713"/>
            <a:ext cx="4669868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87% of the population wants a solution</a:t>
            </a:r>
          </a:p>
          <a:p>
            <a:pPr algn="l"/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to this problem</a:t>
            </a:r>
            <a:endParaRPr lang="lt-LT" sz="18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430EF2-6186-4765-BE5C-4978594B90E8}"/>
              </a:ext>
            </a:extLst>
          </p:cNvPr>
          <p:cNvSpPr txBox="1"/>
          <p:nvPr/>
        </p:nvSpPr>
        <p:spPr>
          <a:xfrm>
            <a:off x="4014338" y="-1274068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BAFDEB7F-DFF0-46FB-B590-C78FDAEDE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540000">
            <a:off x="12381567" y="729715"/>
            <a:ext cx="3743581" cy="13484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6091802-69CD-477D-92B2-DBEB4E9EAE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47" y="8858674"/>
            <a:ext cx="5849166" cy="387721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230C00C-AF9D-4203-982F-7C3502E982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9441" y="10797282"/>
            <a:ext cx="570627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1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Forms response chart. Question title: How important is it to find a solution to this problem?. Number of responses: 105 responses.">
            <a:extLst>
              <a:ext uri="{FF2B5EF4-FFF2-40B4-BE49-F238E27FC236}">
                <a16:creationId xmlns:a16="http://schemas.microsoft.com/office/drawing/2014/main" id="{4B79F2FA-736C-444D-AEE1-0FF28D7FB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08" y="4053791"/>
            <a:ext cx="5113873" cy="243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Forms response chart. Question title: How frequently do you have this problem?. Number of responses: 105 responses.">
            <a:extLst>
              <a:ext uri="{FF2B5EF4-FFF2-40B4-BE49-F238E27FC236}">
                <a16:creationId xmlns:a16="http://schemas.microsoft.com/office/drawing/2014/main" id="{62F69852-9A88-4E9C-92AE-5FDDC865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61" y="1191815"/>
            <a:ext cx="5113873" cy="243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1C4FBB-43F0-47D5-9002-E57B676F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711" y="-1701457"/>
            <a:ext cx="3553321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438F6-A662-42B5-AC21-DCD87394C44C}"/>
              </a:ext>
            </a:extLst>
          </p:cNvPr>
          <p:cNvSpPr txBox="1"/>
          <p:nvPr/>
        </p:nvSpPr>
        <p:spPr>
          <a:xfrm>
            <a:off x="3841215" y="118623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67DC5-4118-47B0-BD78-B90C2868F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4224204" y="639697"/>
            <a:ext cx="3743581" cy="13484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82AB391-2FB5-4CCE-B8F6-56F71605D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7800" y="989739"/>
            <a:ext cx="325079" cy="32507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79A386C-60DB-4238-9F54-F213B6F53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99546" y="989739"/>
            <a:ext cx="325079" cy="3250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C77E60A-2AF3-4D0A-BE73-5D603BFAAC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07799" y="3728713"/>
            <a:ext cx="325079" cy="3250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068E73F-D6DC-4C21-A8B0-071F38C9E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99546" y="3728712"/>
            <a:ext cx="325079" cy="3250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BB5DF0-1CCD-4ED9-A206-E16413A7D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540000">
            <a:off x="12381567" y="729715"/>
            <a:ext cx="3743581" cy="1348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355026-C3AA-466A-B792-ADE446701BE2}"/>
              </a:ext>
            </a:extLst>
          </p:cNvPr>
          <p:cNvGrpSpPr/>
          <p:nvPr/>
        </p:nvGrpSpPr>
        <p:grpSpPr>
          <a:xfrm>
            <a:off x="6543163" y="909343"/>
            <a:ext cx="4702308" cy="802700"/>
            <a:chOff x="6210015" y="1310693"/>
            <a:chExt cx="5356663" cy="914400"/>
          </a:xfrm>
          <a:solidFill>
            <a:schemeClr val="bg1"/>
          </a:solidFill>
        </p:grpSpPr>
        <p:pic>
          <p:nvPicPr>
            <p:cNvPr id="4" name="Graphic 3" descr="Two Men">
              <a:extLst>
                <a:ext uri="{FF2B5EF4-FFF2-40B4-BE49-F238E27FC236}">
                  <a16:creationId xmlns:a16="http://schemas.microsoft.com/office/drawing/2014/main" id="{FEE9A642-246C-41ED-B2A9-842CA6347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Two Men">
              <a:extLst>
                <a:ext uri="{FF2B5EF4-FFF2-40B4-BE49-F238E27FC236}">
                  <a16:creationId xmlns:a16="http://schemas.microsoft.com/office/drawing/2014/main" id="{97BDF67F-0403-4CDF-8E88-A204042EB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Two Men">
              <a:extLst>
                <a:ext uri="{FF2B5EF4-FFF2-40B4-BE49-F238E27FC236}">
                  <a16:creationId xmlns:a16="http://schemas.microsoft.com/office/drawing/2014/main" id="{6E6AC65D-3912-4357-8302-300AC0300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Two Men">
              <a:extLst>
                <a:ext uri="{FF2B5EF4-FFF2-40B4-BE49-F238E27FC236}">
                  <a16:creationId xmlns:a16="http://schemas.microsoft.com/office/drawing/2014/main" id="{41095A9C-9367-46F8-A05A-67ED01B0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Two Men">
              <a:extLst>
                <a:ext uri="{FF2B5EF4-FFF2-40B4-BE49-F238E27FC236}">
                  <a16:creationId xmlns:a16="http://schemas.microsoft.com/office/drawing/2014/main" id="{9EDAD7FC-B428-441A-A5D7-E0BEA903B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Two Men">
              <a:extLst>
                <a:ext uri="{FF2B5EF4-FFF2-40B4-BE49-F238E27FC236}">
                  <a16:creationId xmlns:a16="http://schemas.microsoft.com/office/drawing/2014/main" id="{CDBA5393-171E-4114-94BF-19EDF787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Two Men">
              <a:extLst>
                <a:ext uri="{FF2B5EF4-FFF2-40B4-BE49-F238E27FC236}">
                  <a16:creationId xmlns:a16="http://schemas.microsoft.com/office/drawing/2014/main" id="{1C256D0A-CBE0-4D15-8F0B-F82E80155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Two Men">
              <a:extLst>
                <a:ext uri="{FF2B5EF4-FFF2-40B4-BE49-F238E27FC236}">
                  <a16:creationId xmlns:a16="http://schemas.microsoft.com/office/drawing/2014/main" id="{23A5E344-077A-43FC-89DC-FC564E8B1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AD2885-FBAC-4B2B-86E7-212EC307C55A}"/>
              </a:ext>
            </a:extLst>
          </p:cNvPr>
          <p:cNvGrpSpPr/>
          <p:nvPr/>
        </p:nvGrpSpPr>
        <p:grpSpPr>
          <a:xfrm>
            <a:off x="6543163" y="1805544"/>
            <a:ext cx="4702308" cy="802700"/>
            <a:chOff x="6210015" y="1310693"/>
            <a:chExt cx="5356663" cy="914400"/>
          </a:xfrm>
        </p:grpSpPr>
        <p:pic>
          <p:nvPicPr>
            <p:cNvPr id="38" name="Graphic 37" descr="Two Men">
              <a:extLst>
                <a:ext uri="{FF2B5EF4-FFF2-40B4-BE49-F238E27FC236}">
                  <a16:creationId xmlns:a16="http://schemas.microsoft.com/office/drawing/2014/main" id="{FD83D4B5-2A75-4B90-B999-C2CB2A0E1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wo Men">
              <a:extLst>
                <a:ext uri="{FF2B5EF4-FFF2-40B4-BE49-F238E27FC236}">
                  <a16:creationId xmlns:a16="http://schemas.microsoft.com/office/drawing/2014/main" id="{8FB75460-B725-4A1F-8906-C6759C2A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Two Men">
              <a:extLst>
                <a:ext uri="{FF2B5EF4-FFF2-40B4-BE49-F238E27FC236}">
                  <a16:creationId xmlns:a16="http://schemas.microsoft.com/office/drawing/2014/main" id="{ED64B3F5-314F-4D8E-93B0-89F137EC3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Two Men">
              <a:extLst>
                <a:ext uri="{FF2B5EF4-FFF2-40B4-BE49-F238E27FC236}">
                  <a16:creationId xmlns:a16="http://schemas.microsoft.com/office/drawing/2014/main" id="{6A793344-DA77-4ED8-A6F9-CB429F31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wo Men">
              <a:extLst>
                <a:ext uri="{FF2B5EF4-FFF2-40B4-BE49-F238E27FC236}">
                  <a16:creationId xmlns:a16="http://schemas.microsoft.com/office/drawing/2014/main" id="{9BD8E84C-2506-4A40-8840-22C4F4B9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Two Men">
              <a:extLst>
                <a:ext uri="{FF2B5EF4-FFF2-40B4-BE49-F238E27FC236}">
                  <a16:creationId xmlns:a16="http://schemas.microsoft.com/office/drawing/2014/main" id="{A08D06B5-7EEA-4A54-9FEA-ACB42CBF0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Two Men">
              <a:extLst>
                <a:ext uri="{FF2B5EF4-FFF2-40B4-BE49-F238E27FC236}">
                  <a16:creationId xmlns:a16="http://schemas.microsoft.com/office/drawing/2014/main" id="{340D7623-1B63-4BED-B52E-69CA45D23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wo Men">
              <a:extLst>
                <a:ext uri="{FF2B5EF4-FFF2-40B4-BE49-F238E27FC236}">
                  <a16:creationId xmlns:a16="http://schemas.microsoft.com/office/drawing/2014/main" id="{CF430CFB-BE10-4869-9AD8-3D715B79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DB3013A-AAC2-4F4E-BFFA-42280324B0CD}"/>
              </a:ext>
            </a:extLst>
          </p:cNvPr>
          <p:cNvSpPr txBox="1"/>
          <p:nvPr/>
        </p:nvSpPr>
        <p:spPr>
          <a:xfrm>
            <a:off x="6558707" y="2768309"/>
            <a:ext cx="4891083" cy="36933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60% of the population have this problem</a:t>
            </a:r>
            <a:endParaRPr lang="lt-LT" sz="18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BB33FE-B81A-48D1-A106-C33BBB5C2392}"/>
              </a:ext>
            </a:extLst>
          </p:cNvPr>
          <p:cNvGrpSpPr/>
          <p:nvPr/>
        </p:nvGrpSpPr>
        <p:grpSpPr>
          <a:xfrm>
            <a:off x="429500" y="3756036"/>
            <a:ext cx="4702308" cy="802700"/>
            <a:chOff x="6210015" y="1310693"/>
            <a:chExt cx="5356663" cy="914400"/>
          </a:xfrm>
          <a:solidFill>
            <a:schemeClr val="bg1"/>
          </a:solidFill>
        </p:grpSpPr>
        <p:pic>
          <p:nvPicPr>
            <p:cNvPr id="48" name="Graphic 47" descr="Two Men">
              <a:extLst>
                <a:ext uri="{FF2B5EF4-FFF2-40B4-BE49-F238E27FC236}">
                  <a16:creationId xmlns:a16="http://schemas.microsoft.com/office/drawing/2014/main" id="{C0FAD94D-A0ED-4A0C-8E09-A08DE55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Two Men">
              <a:extLst>
                <a:ext uri="{FF2B5EF4-FFF2-40B4-BE49-F238E27FC236}">
                  <a16:creationId xmlns:a16="http://schemas.microsoft.com/office/drawing/2014/main" id="{49E62E58-FA91-4A61-B017-66AD4021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Two Men">
              <a:extLst>
                <a:ext uri="{FF2B5EF4-FFF2-40B4-BE49-F238E27FC236}">
                  <a16:creationId xmlns:a16="http://schemas.microsoft.com/office/drawing/2014/main" id="{DFC8B6F6-E987-47F2-B94E-1433D6CAB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Two Men">
              <a:extLst>
                <a:ext uri="{FF2B5EF4-FFF2-40B4-BE49-F238E27FC236}">
                  <a16:creationId xmlns:a16="http://schemas.microsoft.com/office/drawing/2014/main" id="{396E4098-12A5-4F68-9E77-361ABA61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Two Men">
              <a:extLst>
                <a:ext uri="{FF2B5EF4-FFF2-40B4-BE49-F238E27FC236}">
                  <a16:creationId xmlns:a16="http://schemas.microsoft.com/office/drawing/2014/main" id="{F70CCAEC-0C16-49B3-A2D9-D680E07A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Two Men">
              <a:extLst>
                <a:ext uri="{FF2B5EF4-FFF2-40B4-BE49-F238E27FC236}">
                  <a16:creationId xmlns:a16="http://schemas.microsoft.com/office/drawing/2014/main" id="{8458F649-CFCF-4C0E-A04C-F555E23FC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Two Men">
              <a:extLst>
                <a:ext uri="{FF2B5EF4-FFF2-40B4-BE49-F238E27FC236}">
                  <a16:creationId xmlns:a16="http://schemas.microsoft.com/office/drawing/2014/main" id="{C911E160-27FF-4BA5-A916-660B92DF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Two Men">
              <a:extLst>
                <a:ext uri="{FF2B5EF4-FFF2-40B4-BE49-F238E27FC236}">
                  <a16:creationId xmlns:a16="http://schemas.microsoft.com/office/drawing/2014/main" id="{08C4FCE5-C33B-4634-9FEB-8A8BC25B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77F81B5-5B0A-4785-A32B-E64AF698A3EA}"/>
              </a:ext>
            </a:extLst>
          </p:cNvPr>
          <p:cNvGrpSpPr/>
          <p:nvPr/>
        </p:nvGrpSpPr>
        <p:grpSpPr>
          <a:xfrm>
            <a:off x="429500" y="4652237"/>
            <a:ext cx="4702308" cy="802700"/>
            <a:chOff x="6210015" y="1310693"/>
            <a:chExt cx="5356663" cy="914400"/>
          </a:xfrm>
        </p:grpSpPr>
        <p:pic>
          <p:nvPicPr>
            <p:cNvPr id="57" name="Graphic 56" descr="Two Men">
              <a:extLst>
                <a:ext uri="{FF2B5EF4-FFF2-40B4-BE49-F238E27FC236}">
                  <a16:creationId xmlns:a16="http://schemas.microsoft.com/office/drawing/2014/main" id="{80C0028F-CD84-40CC-8E6C-3D6062D8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10015" y="1310693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Two Men">
              <a:extLst>
                <a:ext uri="{FF2B5EF4-FFF2-40B4-BE49-F238E27FC236}">
                  <a16:creationId xmlns:a16="http://schemas.microsoft.com/office/drawing/2014/main" id="{778BF456-D7C0-44C7-9763-054300453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7632" y="1310693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Two Men">
              <a:extLst>
                <a:ext uri="{FF2B5EF4-FFF2-40B4-BE49-F238E27FC236}">
                  <a16:creationId xmlns:a16="http://schemas.microsoft.com/office/drawing/2014/main" id="{4BF0E2D2-752A-4527-92BF-9E0045720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56468" y="1310693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Two Men">
              <a:extLst>
                <a:ext uri="{FF2B5EF4-FFF2-40B4-BE49-F238E27FC236}">
                  <a16:creationId xmlns:a16="http://schemas.microsoft.com/office/drawing/2014/main" id="{EF566B29-CF25-467B-9902-96F54E90D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4085" y="1310693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Two Men">
              <a:extLst>
                <a:ext uri="{FF2B5EF4-FFF2-40B4-BE49-F238E27FC236}">
                  <a16:creationId xmlns:a16="http://schemas.microsoft.com/office/drawing/2014/main" id="{77E50C5B-F6C3-442C-90CF-56682DE3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97701" y="1310693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Two Men">
              <a:extLst>
                <a:ext uri="{FF2B5EF4-FFF2-40B4-BE49-F238E27FC236}">
                  <a16:creationId xmlns:a16="http://schemas.microsoft.com/office/drawing/2014/main" id="{BD192809-A807-467A-ACAD-501DD13F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36148" y="1310693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Two Men">
              <a:extLst>
                <a:ext uri="{FF2B5EF4-FFF2-40B4-BE49-F238E27FC236}">
                  <a16:creationId xmlns:a16="http://schemas.microsoft.com/office/drawing/2014/main" id="{D1F9BFCC-CC06-4EB2-A3C0-774BDE11B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64102" y="1310693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Two Men">
              <a:extLst>
                <a:ext uri="{FF2B5EF4-FFF2-40B4-BE49-F238E27FC236}">
                  <a16:creationId xmlns:a16="http://schemas.microsoft.com/office/drawing/2014/main" id="{36EE4CCD-998D-4E44-90F6-255B9C0E0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52278" y="1310693"/>
              <a:ext cx="914400" cy="91440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CCB1281-5B4F-496D-BDBF-4170084FAD22}"/>
              </a:ext>
            </a:extLst>
          </p:cNvPr>
          <p:cNvSpPr txBox="1"/>
          <p:nvPr/>
        </p:nvSpPr>
        <p:spPr>
          <a:xfrm>
            <a:off x="609982" y="5666185"/>
            <a:ext cx="4669868" cy="64633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>
            <a:defPPr>
              <a:defRPr lang="lt-LT"/>
            </a:defPPr>
            <a:lvl1pPr algn="ctr">
              <a:defRPr sz="8000">
                <a:solidFill>
                  <a:schemeClr val="bg1"/>
                </a:solidFill>
                <a:effectLst>
                  <a:glow rad="152400">
                    <a:schemeClr val="tx1">
                      <a:alpha val="9000"/>
                    </a:schemeClr>
                  </a:glow>
                  <a:outerShdw blurRad="139700" dist="38100" dir="6000000" algn="tr" rotWithShape="0">
                    <a:prstClr val="black"/>
                  </a:outerShdw>
                </a:effectLst>
                <a:latin typeface="+mj-lt"/>
                <a:ea typeface="Lato Black" panose="020F0502020204030203" pitchFamily="34" charset="0"/>
                <a:cs typeface="Lato Black" panose="020F0502020204030203" pitchFamily="34" charset="0"/>
              </a:defRPr>
            </a:lvl1pPr>
          </a:lstStyle>
          <a:p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87% of the population wants a solution</a:t>
            </a:r>
          </a:p>
          <a:p>
            <a:pPr algn="l"/>
            <a:r>
              <a:rPr lang="en-US" sz="1800" dirty="0">
                <a:effectLst>
                  <a:outerShdw blurRad="139700" dist="38100" dir="6000000" algn="tr" rotWithShape="0">
                    <a:prstClr val="black"/>
                  </a:outerShdw>
                </a:effectLst>
                <a:latin typeface="Montserrat" panose="00000500000000000000" pitchFamily="2" charset="0"/>
              </a:rPr>
              <a:t>to this problem</a:t>
            </a:r>
            <a:endParaRPr lang="lt-LT" sz="1800" dirty="0">
              <a:effectLst>
                <a:outerShdw blurRad="139700" dist="38100" dir="6000000" algn="tr" rotWithShape="0">
                  <a:prstClr val="black"/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D2DB9A-D990-4AE8-8EF1-E68D7FA2EEB7}"/>
              </a:ext>
            </a:extLst>
          </p:cNvPr>
          <p:cNvSpPr txBox="1"/>
          <p:nvPr/>
        </p:nvSpPr>
        <p:spPr>
          <a:xfrm>
            <a:off x="4155842" y="-1230030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SUBMITTED BY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9419EB2-A60E-468E-8F08-2A74B974BC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05" y="7223159"/>
            <a:ext cx="5849166" cy="3877216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3662771-1CA9-4F72-A4FA-19CCEA7B85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0915" y="8528162"/>
            <a:ext cx="5641666" cy="3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8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559F5B-B968-4DD6-AA30-AD375557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" y="1295612"/>
            <a:ext cx="5849166" cy="3877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1C4FBB-43F0-47D5-9002-E57B676F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1" y="-1701457"/>
            <a:ext cx="3553321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438F6-A662-42B5-AC21-DCD87394C44C}"/>
              </a:ext>
            </a:extLst>
          </p:cNvPr>
          <p:cNvSpPr txBox="1"/>
          <p:nvPr/>
        </p:nvSpPr>
        <p:spPr>
          <a:xfrm>
            <a:off x="3841215" y="118623"/>
            <a:ext cx="4509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SURVEY RESULTS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C067DC5-4118-47B0-BD78-B90C2868F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40000">
            <a:off x="4224204" y="639697"/>
            <a:ext cx="3743581" cy="13484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82AB391-2FB5-4CCE-B8F6-56F71605D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7800" y="989739"/>
            <a:ext cx="325079" cy="32507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79A386C-60DB-4238-9F54-F213B6F53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99546" y="989739"/>
            <a:ext cx="325079" cy="3250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C77E60A-2AF3-4D0A-BE73-5D603BFAA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07799" y="3728713"/>
            <a:ext cx="325079" cy="32507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068E73F-D6DC-4C21-A8B0-071F38C9E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99546" y="3728712"/>
            <a:ext cx="325079" cy="32507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1BB5DF0-1CCD-4ED9-A206-E16413A7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540000">
            <a:off x="12381567" y="729715"/>
            <a:ext cx="3743581" cy="13484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7D2DB9A-D990-4AE8-8EF1-E68D7FA2EEB7}"/>
              </a:ext>
            </a:extLst>
          </p:cNvPr>
          <p:cNvSpPr txBox="1"/>
          <p:nvPr/>
        </p:nvSpPr>
        <p:spPr>
          <a:xfrm>
            <a:off x="4155842" y="-1230030"/>
            <a:ext cx="389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SUBMITTED BY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BFD7BB-3202-4A1E-A5BC-0A62599E1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372" y="2600615"/>
            <a:ext cx="5641666" cy="3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6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 Engbino</dc:creator>
  <cp:lastModifiedBy>Kaye Engbino</cp:lastModifiedBy>
  <cp:revision>11</cp:revision>
  <dcterms:created xsi:type="dcterms:W3CDTF">2021-03-08T05:37:29Z</dcterms:created>
  <dcterms:modified xsi:type="dcterms:W3CDTF">2021-03-08T09:15:36Z</dcterms:modified>
</cp:coreProperties>
</file>