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0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7"/>
            <p14:sldId id="258"/>
            <p14:sldId id="262"/>
            <p14:sldId id="263"/>
            <p14:sldId id="264"/>
            <p14:sldId id="265"/>
            <p14:sldId id="266"/>
            <p14:sldId id="260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75" d="100"/>
          <a:sy n="75" d="100"/>
        </p:scale>
        <p:origin x="52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48B0-A21C-45C7-8093-CE2E4C82AFB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DAD2-06B6-4231-B5BC-A0143DCA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314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766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853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2377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7654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2954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2FF4-D6BA-49F3-8E54-4CCB28364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E91EE-3574-4C56-823C-B77E0A221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EC1B-01E2-46C6-9013-DBAD0C4A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E50-2809-4A33-B421-6276567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6E3C-1DAB-451A-991E-A55B097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FE4-896C-4BAB-94C4-A02661BF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B8CD-9CBE-4CD2-ADD8-1976DB37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9694-1DE6-4CEA-B7C6-0F360058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1114-D0B5-46D3-BDE3-021D2C3C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3FD9-45C9-43DF-8246-74F6CD5D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0D8C7-F744-453F-A29B-B986A5E2A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E83D9-7BBC-4650-8E06-ED68F054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FA90-1CAC-40F3-B6EC-3767F2F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C242-6ACE-49A2-BB34-C8034B7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5DFD-2799-435B-A1B9-39D2731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C28-E0AA-4E79-826D-60AF59A3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18E8-8602-40A5-955C-BDB2A412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E737-7780-4D75-B15D-AB05A79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1D99-D618-4166-9A9F-8E73A58D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607B-71D9-4A53-BDB2-0345D98F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9B4B-02A7-42F4-B88F-3F26739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4A0D-D42F-4989-AAC6-AB41953B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407B-0C2B-4DAF-9043-B445371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C3AB-4FD4-43FB-9598-A3D58F01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EB6C-6AF8-48A3-9CC0-F91C3B73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AC1-2F8B-4FB9-8A80-41C91E9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A42E-E873-4148-9DFB-7766BA49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FF511-D70E-40A1-A794-87B88C1E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E51C-0647-4764-8781-1703A936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A19B-7043-45AA-A823-850A3D01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407FE-CE8B-4BA7-A476-A0BCDD35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0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D1F2-ECDA-477D-ABDE-83EDD95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2732-8DF2-4D4C-8381-6125DCC5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637D-089A-4389-A1AC-B3465DD4B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2717-D765-4F9B-BDE0-9296072E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B3C6-B4C8-4B4C-B273-ED63B7C37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09172-0D5D-4CF7-926C-4F50184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63BFF-4E66-40BE-904D-9772D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F1C8A-F7E1-4B18-950B-959A430A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1918-7371-4348-839D-8FF949A5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8A630-23F8-4788-BB10-53CA20FF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50B82-DBAA-4A70-9334-F6CB8141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E8DA-79B5-4BD5-9F16-A48948C2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F035E-EECE-4B92-B1E4-4E034228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8CAF1-0D6C-4D7B-ABD0-218CB0A7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1020-ED60-43BA-9021-4992205A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7EE3-C6D1-414A-902D-408CA4A7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432-9A6B-48DD-A3C3-219EF63C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A035-EC71-4FA9-AADA-56ECA85D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2FA9-852D-46F8-B074-45BE220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950F8-E37A-4A6E-BECD-AA85C9FC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378F-FEB4-49AE-A440-B94025AE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A3E-5DDD-4ADA-9832-C6699B36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C3926-20B4-4E26-9742-8C0E4164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C672-7B2C-4189-B03C-3C49143E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B82F-56E3-4D85-AC79-0383BCF1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E8D9-2E0B-4448-8D29-24C9A675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E532D-6A61-429C-B518-D2543D11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A7F36-57F4-4B4E-ACE1-16C2652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ADBE-2E29-4C4E-A2AB-4A2B8052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E848-FA13-42A8-ADE7-0A85C21E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09B-F6F7-49F8-9CE7-3C76E3CD14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07E0-6186-4A51-B241-94B8321DB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886E-E1C7-4E3F-B033-BD80810B6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E833-75D5-4239-96C1-4A915EFE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slide" Target="slide8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slide" Target="slide10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slide" Target="slide2.xml"/><Relationship Id="rId1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5" Type="http://schemas.openxmlformats.org/officeDocument/2006/relationships/image" Target="../media/image39.svg"/><Relationship Id="rId10" Type="http://schemas.openxmlformats.org/officeDocument/2006/relationships/image" Target="../media/image30.svg"/><Relationship Id="rId19" Type="http://schemas.openxmlformats.org/officeDocument/2006/relationships/image" Target="../media/image31.png"/><Relationship Id="rId4" Type="http://schemas.openxmlformats.org/officeDocument/2006/relationships/image" Target="../media/image8.sv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slide" Target="slide2.xml"/><Relationship Id="rId21" Type="http://schemas.openxmlformats.org/officeDocument/2006/relationships/image" Target="../media/image33.png"/><Relationship Id="rId7" Type="http://schemas.openxmlformats.org/officeDocument/2006/relationships/image" Target="../media/image22.svg"/><Relationship Id="rId12" Type="http://schemas.openxmlformats.org/officeDocument/2006/relationships/image" Target="../media/image26.svg"/><Relationship Id="rId17" Type="http://schemas.openxmlformats.org/officeDocument/2006/relationships/slide" Target="slide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svg"/><Relationship Id="rId20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24" Type="http://schemas.openxmlformats.org/officeDocument/2006/relationships/image" Target="../media/image36.svg"/><Relationship Id="rId5" Type="http://schemas.openxmlformats.org/officeDocument/2006/relationships/image" Target="../media/image20.sv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10" Type="http://schemas.openxmlformats.org/officeDocument/2006/relationships/image" Target="../media/image24.svg"/><Relationship Id="rId19" Type="http://schemas.openxmlformats.org/officeDocument/2006/relationships/image" Target="../media/image32.sv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slide" Target="slide8.xml"/><Relationship Id="rId3" Type="http://schemas.openxmlformats.org/officeDocument/2006/relationships/slide" Target="slide2.xml"/><Relationship Id="rId21" Type="http://schemas.openxmlformats.org/officeDocument/2006/relationships/slide" Target="slide10.xml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4.sv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slide" Target="slide8.xml"/><Relationship Id="rId3" Type="http://schemas.openxmlformats.org/officeDocument/2006/relationships/slide" Target="slide2.xml"/><Relationship Id="rId21" Type="http://schemas.openxmlformats.org/officeDocument/2006/relationships/slide" Target="slide10.xml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4.sv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slide" Target="slide8.xml"/><Relationship Id="rId3" Type="http://schemas.openxmlformats.org/officeDocument/2006/relationships/slide" Target="slide2.xml"/><Relationship Id="rId21" Type="http://schemas.openxmlformats.org/officeDocument/2006/relationships/slide" Target="slide10.xml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4.sv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slide" Target="slide8.xml"/><Relationship Id="rId3" Type="http://schemas.openxmlformats.org/officeDocument/2006/relationships/slide" Target="slide2.xml"/><Relationship Id="rId21" Type="http://schemas.openxmlformats.org/officeDocument/2006/relationships/slide" Target="slide10.xml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5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4.sv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slide" Target="slide8.xml"/><Relationship Id="rId3" Type="http://schemas.openxmlformats.org/officeDocument/2006/relationships/slide" Target="slide2.xml"/><Relationship Id="rId21" Type="http://schemas.openxmlformats.org/officeDocument/2006/relationships/slide" Target="slide10.xml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4.sv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svg"/><Relationship Id="rId18" Type="http://schemas.openxmlformats.org/officeDocument/2006/relationships/image" Target="../media/image39.svg"/><Relationship Id="rId3" Type="http://schemas.openxmlformats.org/officeDocument/2006/relationships/image" Target="../media/image5.png"/><Relationship Id="rId21" Type="http://schemas.openxmlformats.org/officeDocument/2006/relationships/slide" Target="slide10.xml"/><Relationship Id="rId7" Type="http://schemas.openxmlformats.org/officeDocument/2006/relationships/image" Target="../media/image37.svg"/><Relationship Id="rId12" Type="http://schemas.openxmlformats.org/officeDocument/2006/relationships/image" Target="../media/image27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slide" Target="slide2.xml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4.svg"/><Relationship Id="rId5" Type="http://schemas.openxmlformats.org/officeDocument/2006/relationships/slide" Target="slide8.xml"/><Relationship Id="rId15" Type="http://schemas.openxmlformats.org/officeDocument/2006/relationships/image" Target="../media/image30.svg"/><Relationship Id="rId23" Type="http://schemas.openxmlformats.org/officeDocument/2006/relationships/image" Target="../media/image34.svg"/><Relationship Id="rId10" Type="http://schemas.openxmlformats.org/officeDocument/2006/relationships/image" Target="../media/image23.png"/><Relationship Id="rId19" Type="http://schemas.openxmlformats.org/officeDocument/2006/relationships/image" Target="../media/image35.png"/><Relationship Id="rId4" Type="http://schemas.openxmlformats.org/officeDocument/2006/relationships/image" Target="../media/image6.svg"/><Relationship Id="rId9" Type="http://schemas.openxmlformats.org/officeDocument/2006/relationships/image" Target="../media/image18.svg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slide" Target="slide2.xml"/><Relationship Id="rId1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5" Type="http://schemas.openxmlformats.org/officeDocument/2006/relationships/image" Target="../media/image39.svg"/><Relationship Id="rId10" Type="http://schemas.openxmlformats.org/officeDocument/2006/relationships/image" Target="../media/image30.svg"/><Relationship Id="rId19" Type="http://schemas.openxmlformats.org/officeDocument/2006/relationships/image" Target="../media/image31.png"/><Relationship Id="rId4" Type="http://schemas.openxmlformats.org/officeDocument/2006/relationships/image" Target="../media/image8.sv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988092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963155" y="2272926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-22940" y="-10561308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80" name="Graphic 79" descr="Single gear">
            <a:hlinkClick r:id="rId16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19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5791413" y="583080"/>
            <a:ext cx="1252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PAD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CD4ADA-858D-4567-9E4E-95B5C079A0C4}"/>
              </a:ext>
            </a:extLst>
          </p:cNvPr>
          <p:cNvSpPr txBox="1"/>
          <p:nvPr/>
        </p:nvSpPr>
        <p:spPr>
          <a:xfrm>
            <a:off x="62435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BF9CF0D5-E4A1-45E8-97D4-0A07BBC862E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192000" y="2569580"/>
            <a:ext cx="2904082" cy="38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90970" y="517151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2012974" y="26335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DURAN, HANS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F2D29-9577-EC48-9172-2DD4504B00E2}"/>
              </a:ext>
            </a:extLst>
          </p:cNvPr>
          <p:cNvSpPr txBox="1"/>
          <p:nvPr/>
        </p:nvSpPr>
        <p:spPr>
          <a:xfrm>
            <a:off x="1822219" y="5112898"/>
            <a:ext cx="29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DATOY, JILCRES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8035349" y="2633577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FEROLINO, JOHN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2226-72CD-D343-946A-ED25CB1CD199}"/>
              </a:ext>
            </a:extLst>
          </p:cNvPr>
          <p:cNvSpPr txBox="1"/>
          <p:nvPr/>
        </p:nvSpPr>
        <p:spPr>
          <a:xfrm>
            <a:off x="8136339" y="5112898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ENGBINO, KAYE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C68A2851-622D-B540-B9E6-39AFCA9DC039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7" name="Graphic 177">
            <a:extLst>
              <a:ext uri="{FF2B5EF4-FFF2-40B4-BE49-F238E27FC236}">
                <a16:creationId xmlns:a16="http://schemas.microsoft.com/office/drawing/2014/main" id="{43F16B97-B272-8642-967A-583EE6A3339E}"/>
              </a:ext>
            </a:extLst>
          </p:cNvPr>
          <p:cNvGrpSpPr/>
          <p:nvPr/>
        </p:nvGrpSpPr>
        <p:grpSpPr>
          <a:xfrm>
            <a:off x="9184307" y="1372017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91612E6-8D67-4A4B-AEE2-E2D39500507E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EA5205F-B0B8-1F48-B13A-D915B8E2AD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634EB0C-5C5C-EA43-9D93-D7CC057C4E1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EE0B564-9953-1A41-AF56-095323532FFA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F71999C-3575-5B4E-A55F-6CF1D53BBFA4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DF153FE-5600-2446-AD53-D83F969971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F7DCF273-ACA2-0F40-9C46-D4639AE7EDAD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830E7F-29DB-7E45-8860-FE3915B5CC8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3F35464-A96E-184C-B6BB-DBFE50D1210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32663D3-E44A-1344-B2F9-EF80BD168405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04ABB6-0089-2440-9562-0A4EA1BCC4F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1E5F318-8562-8C43-9376-081D04BF2E7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C78BFCF-F0A5-3D41-9DEB-7EEEE1FA49EF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D863F39-3A4E-B741-984B-7D5497227C7E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EA22B7D-8501-3E41-8BCD-1D2188CA30D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E1C6541-2CE1-B049-AC00-C9D0B555167C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637AF06D-A6AB-F741-BA68-E5781301D20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79F2134-0F41-F841-B800-211B7CDEC9C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5CA6917-EFFA-ED49-A27F-71FF872621F2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C218F4C1-FB46-7648-9C68-891383B1AF0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B1986F-FBE5-0B47-BB16-9BE79027A00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151CC21-A636-7847-AE72-965DA4A49D4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4B73F41-B7B8-6149-AF63-6362389E020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2B5C852-85FA-F24B-BBC0-302DEE42194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967CD766-09FF-B940-A040-1A7FCEA25B6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F16A309-2E60-1045-A63D-69174E05128B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C066FEE-A891-1542-A37E-8C54DF350A1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5BBFB73-F7E8-C740-99A7-D9F2E3495EDF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2026878-8BE4-5441-8251-89BEE39C0E6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D434CD9-D114-BB44-8A18-AFF6CEC2E4C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AD067BED-0F2C-C548-80DC-A341076077B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F1DE05-1848-354D-B008-E017798CB45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A3796C8-38E6-104B-AAA9-326FA45F4623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E321076-F384-304A-8F16-69AA51045C4A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F36B0D02-4BB0-944D-9DE3-7720B10F515C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E25CB31D-3750-7F44-A671-47201B32A871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C0EC44EC-29E3-4344-8475-24DBE392F4EC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CECDE070-8503-7649-B4A4-40CA86AFD4B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1AD8D3-9A1D-B545-B5EA-DA9EEA8A970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DFDAD561-BDC1-E44F-88C7-A543D76F4315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EAC297F-7C2B-6F4D-9545-A2FD353C9816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D0010D-1075-734B-BBA9-A3241D73C948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6F7C92EA-04F7-8F40-AEA2-1B9DA20C1521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75C286B-AAF1-4E4B-AC9D-C1E8EEA90A7A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CA7F370-B4D0-564A-80EB-EF963F24CD9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8B0F2AE-40DD-CB48-AC4A-DDCC76B7F0C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E4FEFBC-B059-3C42-9924-176809181D3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AA48566D-8C6C-0D4A-B702-BE6C947035C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4C858F3-2112-5140-B489-8047D45FCA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941D3A01-F7F1-C547-AE77-B7B52A67F2D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046DC4E-892A-4144-9962-3FAE462C258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B0C12FA-336F-0546-8D83-034A5EA01319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FB455A7-D1A0-6E4F-B74A-F0E7BB33FB0D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7098DFD-8A3D-0E4B-AE18-A4AC0DF991B6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7C75031-CB9C-314C-903A-67C0507693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077F324-5BAB-C44A-921F-990F7F1EF69A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B91A78E-909A-B446-AEF0-FE78C2B428E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5D0125B7-A5B0-3246-AA73-A4569955D80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66A8986-5B66-C546-98B9-A52C4E49716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43DF1D-063A-9A44-A8B7-AB51E48457B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F8670AB-CE3F-3A41-BE84-655932AB3272}"/>
              </a:ext>
            </a:extLst>
          </p:cNvPr>
          <p:cNvGrpSpPr/>
          <p:nvPr/>
        </p:nvGrpSpPr>
        <p:grpSpPr>
          <a:xfrm>
            <a:off x="9360268" y="3826023"/>
            <a:ext cx="546081" cy="1285264"/>
            <a:chOff x="6136180" y="2021920"/>
            <a:chExt cx="1063695" cy="2503528"/>
          </a:xfrm>
        </p:grpSpPr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B7F500C-9F28-454C-A9B1-6720AC14D38E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CA463B78-3C5E-084B-9389-0EAB42CFAE1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8ECCC1-D044-6A42-B8E6-10C22D1393B2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18894AF0-38E4-7449-A285-4FFC1EF1BD2B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CFC526FA-69FA-0743-B6DF-D21AA164900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9807F2F-9784-BE49-BF69-168B6B87DC99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D7E5AAF-D557-B144-86D3-B79BAA40B97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5BEB7B0-69BD-2C40-B3F4-AC72A4EA3418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30483A10-258B-974C-B598-E47A934C681C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B303A02-CC85-B940-8FF0-D3284EF0F50A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B5BB6E8-498E-224B-ADDC-32B5589F5ACC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8CE9F017-28D9-B344-B9B3-0930FA74328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D0AFBD0-3FB0-8C49-9F60-57D73AA340E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E0C8267B-822B-1B46-81D3-4F5E42FD6E42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6FBCB533-CB8A-1E47-BDD6-43694C664F95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20065BF-EAC7-2D4C-B104-CE62330AE507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CCC8CF4-A82D-4B45-8703-8E88887F5C78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E6AA3F88-4DF2-C040-9F82-5B0FEA90FF99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3598A93C-259D-3F41-AEE5-942A11C16DB3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96F82179-D01A-F747-A5BB-E72B0DD4A7CF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75BFF3A1-69AF-194D-A07D-F2379A58E86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477A1F8-D2A7-B847-8AFD-843B62FB2893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B6274CA-73D8-8048-B700-F3C7323A3F6D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340A3B66-BD16-4148-BD1F-A6CA2066C7DA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3421CEDB-9EE9-5746-BE8C-4B8C8A9CE3FA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9F33E46-D991-4546-AB3E-B5F774E8668A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329B40A5-2E62-AC43-A73A-B55F0C388190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81E436A4-5BD6-F745-BE8B-24E31F3BA187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7A552414-CE09-2441-AC3D-60ED4D07151D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CB531337-EE4D-674E-92A3-3766D18F4DC9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8E08DD7B-AB1E-3B49-A1E0-9191E9B8E7BE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E2CCD30-B310-2242-A394-DE542E96C7D5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27A7D9A3-2F88-CF49-9D9C-89E26F0A358A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FE3A2C0C-2DA4-7A4B-A466-DE882BC56E6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861B9ADF-3F16-D246-BAFA-6BC601A9DE8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29FA83-92BC-2746-A5CB-A6EDBF82B12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5805B93C-B096-FE43-A531-8C92669626B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78069A0F-26C3-7B4F-B932-78AA334C3CCD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57956BBD-FD3A-C249-8C8B-AE84C5D31AF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E2464D5D-AE86-0E4F-A200-3A211DF20E3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44CD2427-8279-F74A-AD23-CCC70E72500C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65DC1DC5-E554-A247-922D-45DECC8E7457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249392CF-2074-5F44-AB4D-CFACD8D61294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1577F503-CFFB-9343-A67E-891DF4A39448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1908AD3F-0B49-4944-912F-BDCC357E0C0B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5A56C91-8032-8E41-8DDB-E9861C2752EB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415629C-1382-604C-B9CC-B89B2284B8BC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396" name="Freeform 39">
            <a:extLst>
              <a:ext uri="{FF2B5EF4-FFF2-40B4-BE49-F238E27FC236}">
                <a16:creationId xmlns:a16="http://schemas.microsoft.com/office/drawing/2014/main" id="{7D1C6A76-FF41-49AC-9232-1DC0F3E4C45F}"/>
              </a:ext>
            </a:extLst>
          </p:cNvPr>
          <p:cNvSpPr/>
          <p:nvPr/>
        </p:nvSpPr>
        <p:spPr>
          <a:xfrm>
            <a:off x="-11738" y="-637789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91D686E5-9566-4F90-81AE-B77874B9EDB3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ED79257-1904-44BB-B37E-621717FF1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9" name="Graphic 398" descr="Upward trend">
              <a:extLst>
                <a:ext uri="{FF2B5EF4-FFF2-40B4-BE49-F238E27FC236}">
                  <a16:creationId xmlns:a16="http://schemas.microsoft.com/office/drawing/2014/main" id="{F1DEC101-CBD5-4A07-950C-42C1DF53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A2ACC1B-5D99-424C-B9C3-30BEAEE58CCD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FDDA5B98-14BC-499C-B358-4069C1A0C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2" name="Graphic 401" descr="Lightbulb">
              <a:extLst>
                <a:ext uri="{FF2B5EF4-FFF2-40B4-BE49-F238E27FC236}">
                  <a16:creationId xmlns:a16="http://schemas.microsoft.com/office/drawing/2014/main" id="{0500BC69-2115-44BC-9D79-A72FC5808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05B3D1A-B55C-4160-84FF-115CC7B29DD2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DE8042F-2C90-4898-AD59-EA0073944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5" name="Graphic 404" descr="Single gear">
              <a:extLst>
                <a:ext uri="{FF2B5EF4-FFF2-40B4-BE49-F238E27FC236}">
                  <a16:creationId xmlns:a16="http://schemas.microsoft.com/office/drawing/2014/main" id="{EBF529FC-4A32-48B4-A51B-5326C2342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409" name="Graphic 408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A382557A-8567-45DA-861B-378BE8B6D6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410" name="Graphic 409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CFA358-5AAC-40B2-A6FC-364A233394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411" name="Graphic 410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D21FCAA0-33ED-4352-B034-7704FBDCCA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grpSp>
        <p:nvGrpSpPr>
          <p:cNvPr id="412" name="Graphic 177">
            <a:extLst>
              <a:ext uri="{FF2B5EF4-FFF2-40B4-BE49-F238E27FC236}">
                <a16:creationId xmlns:a16="http://schemas.microsoft.com/office/drawing/2014/main" id="{3E483A2C-4E29-4DAC-BE53-15D1CA8B937C}"/>
              </a:ext>
            </a:extLst>
          </p:cNvPr>
          <p:cNvGrpSpPr/>
          <p:nvPr/>
        </p:nvGrpSpPr>
        <p:grpSpPr>
          <a:xfrm>
            <a:off x="2783478" y="3834174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413" name="Freeform 287">
              <a:extLst>
                <a:ext uri="{FF2B5EF4-FFF2-40B4-BE49-F238E27FC236}">
                  <a16:creationId xmlns:a16="http://schemas.microsoft.com/office/drawing/2014/main" id="{CE58B1A3-5A5D-4309-B743-0629460B0E61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4" name="Freeform 288">
              <a:extLst>
                <a:ext uri="{FF2B5EF4-FFF2-40B4-BE49-F238E27FC236}">
                  <a16:creationId xmlns:a16="http://schemas.microsoft.com/office/drawing/2014/main" id="{335DA5F2-BCEF-41B2-9D29-A87E980754AD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5" name="Freeform 289">
              <a:extLst>
                <a:ext uri="{FF2B5EF4-FFF2-40B4-BE49-F238E27FC236}">
                  <a16:creationId xmlns:a16="http://schemas.microsoft.com/office/drawing/2014/main" id="{AEE37CDD-6170-442B-BD5E-D13F17E6638F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6" name="Freeform 290">
              <a:extLst>
                <a:ext uri="{FF2B5EF4-FFF2-40B4-BE49-F238E27FC236}">
                  <a16:creationId xmlns:a16="http://schemas.microsoft.com/office/drawing/2014/main" id="{A1F379D7-5A5D-4536-A26E-F5B56B7633DE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7" name="Freeform 291">
              <a:extLst>
                <a:ext uri="{FF2B5EF4-FFF2-40B4-BE49-F238E27FC236}">
                  <a16:creationId xmlns:a16="http://schemas.microsoft.com/office/drawing/2014/main" id="{DD4FEE0C-B439-47AE-9C75-3E27D744E82C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8" name="Freeform 292">
              <a:extLst>
                <a:ext uri="{FF2B5EF4-FFF2-40B4-BE49-F238E27FC236}">
                  <a16:creationId xmlns:a16="http://schemas.microsoft.com/office/drawing/2014/main" id="{C7FB6E4A-0FF7-4E72-9D74-E992B553723C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9" name="Freeform 293">
              <a:extLst>
                <a:ext uri="{FF2B5EF4-FFF2-40B4-BE49-F238E27FC236}">
                  <a16:creationId xmlns:a16="http://schemas.microsoft.com/office/drawing/2014/main" id="{4C8ADD31-B60E-4042-A0B6-CBF567521DEA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0" name="Freeform 294">
              <a:extLst>
                <a:ext uri="{FF2B5EF4-FFF2-40B4-BE49-F238E27FC236}">
                  <a16:creationId xmlns:a16="http://schemas.microsoft.com/office/drawing/2014/main" id="{8839C326-30D9-4C54-8F27-C65584A19200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1" name="Freeform 295">
              <a:extLst>
                <a:ext uri="{FF2B5EF4-FFF2-40B4-BE49-F238E27FC236}">
                  <a16:creationId xmlns:a16="http://schemas.microsoft.com/office/drawing/2014/main" id="{2D742C8F-5D2F-4FF9-AF46-C7C1600B98A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2" name="Freeform 296">
              <a:extLst>
                <a:ext uri="{FF2B5EF4-FFF2-40B4-BE49-F238E27FC236}">
                  <a16:creationId xmlns:a16="http://schemas.microsoft.com/office/drawing/2014/main" id="{1708D0EC-3342-4B76-9FBF-6B291F89D434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3" name="Freeform 297">
              <a:extLst>
                <a:ext uri="{FF2B5EF4-FFF2-40B4-BE49-F238E27FC236}">
                  <a16:creationId xmlns:a16="http://schemas.microsoft.com/office/drawing/2014/main" id="{AA204C8B-7FA1-4EE9-AED6-7C67B2DDBEF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4" name="Freeform 298">
              <a:extLst>
                <a:ext uri="{FF2B5EF4-FFF2-40B4-BE49-F238E27FC236}">
                  <a16:creationId xmlns:a16="http://schemas.microsoft.com/office/drawing/2014/main" id="{8257D928-11F1-4F5C-8C82-068726712800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5" name="Freeform 299">
              <a:extLst>
                <a:ext uri="{FF2B5EF4-FFF2-40B4-BE49-F238E27FC236}">
                  <a16:creationId xmlns:a16="http://schemas.microsoft.com/office/drawing/2014/main" id="{9BE08008-130E-4D3D-966B-42A5DE5A9A15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6" name="Freeform 300">
              <a:extLst>
                <a:ext uri="{FF2B5EF4-FFF2-40B4-BE49-F238E27FC236}">
                  <a16:creationId xmlns:a16="http://schemas.microsoft.com/office/drawing/2014/main" id="{7DDFD406-C6E6-4FF6-AA90-B98F199DAC2D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7" name="Freeform 301">
              <a:extLst>
                <a:ext uri="{FF2B5EF4-FFF2-40B4-BE49-F238E27FC236}">
                  <a16:creationId xmlns:a16="http://schemas.microsoft.com/office/drawing/2014/main" id="{EB40AF05-114F-4873-A8EB-F85645AA0C0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8" name="Freeform 302">
              <a:extLst>
                <a:ext uri="{FF2B5EF4-FFF2-40B4-BE49-F238E27FC236}">
                  <a16:creationId xmlns:a16="http://schemas.microsoft.com/office/drawing/2014/main" id="{FEFE97C1-9A4A-4C9C-89EC-38AAA6EB549F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9" name="Freeform 303">
              <a:extLst>
                <a:ext uri="{FF2B5EF4-FFF2-40B4-BE49-F238E27FC236}">
                  <a16:creationId xmlns:a16="http://schemas.microsoft.com/office/drawing/2014/main" id="{48E1AC6B-9BD3-4638-8F39-CD714BD87C4B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0" name="Freeform 304">
              <a:extLst>
                <a:ext uri="{FF2B5EF4-FFF2-40B4-BE49-F238E27FC236}">
                  <a16:creationId xmlns:a16="http://schemas.microsoft.com/office/drawing/2014/main" id="{19E6E47D-A9E3-48E9-9124-DCD4C0B73A4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1" name="Freeform 305">
              <a:extLst>
                <a:ext uri="{FF2B5EF4-FFF2-40B4-BE49-F238E27FC236}">
                  <a16:creationId xmlns:a16="http://schemas.microsoft.com/office/drawing/2014/main" id="{10F05EE8-133C-4679-8E96-A998C0942CC5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2" name="Freeform 306">
              <a:extLst>
                <a:ext uri="{FF2B5EF4-FFF2-40B4-BE49-F238E27FC236}">
                  <a16:creationId xmlns:a16="http://schemas.microsoft.com/office/drawing/2014/main" id="{49BB1704-0E42-4935-9663-BB804BDBCE54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3" name="Freeform 307">
              <a:extLst>
                <a:ext uri="{FF2B5EF4-FFF2-40B4-BE49-F238E27FC236}">
                  <a16:creationId xmlns:a16="http://schemas.microsoft.com/office/drawing/2014/main" id="{6DF436B3-BEFB-460E-8A21-9E95E4F1BA1B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4" name="Freeform 308">
              <a:extLst>
                <a:ext uri="{FF2B5EF4-FFF2-40B4-BE49-F238E27FC236}">
                  <a16:creationId xmlns:a16="http://schemas.microsoft.com/office/drawing/2014/main" id="{AEA2B280-6628-4FA2-A7FE-4BB610731FF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5" name="Freeform 309">
              <a:extLst>
                <a:ext uri="{FF2B5EF4-FFF2-40B4-BE49-F238E27FC236}">
                  <a16:creationId xmlns:a16="http://schemas.microsoft.com/office/drawing/2014/main" id="{BCB29B57-EB6F-46CE-8DEF-401CF1BFC249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6" name="Freeform 310">
              <a:extLst>
                <a:ext uri="{FF2B5EF4-FFF2-40B4-BE49-F238E27FC236}">
                  <a16:creationId xmlns:a16="http://schemas.microsoft.com/office/drawing/2014/main" id="{80CBE4FA-BD83-4BF9-8CF6-30D6CB8FFB5D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7" name="Freeform 311">
              <a:extLst>
                <a:ext uri="{FF2B5EF4-FFF2-40B4-BE49-F238E27FC236}">
                  <a16:creationId xmlns:a16="http://schemas.microsoft.com/office/drawing/2014/main" id="{EE9B2621-2101-465D-970E-1C13F550E665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8" name="Freeform 312">
              <a:extLst>
                <a:ext uri="{FF2B5EF4-FFF2-40B4-BE49-F238E27FC236}">
                  <a16:creationId xmlns:a16="http://schemas.microsoft.com/office/drawing/2014/main" id="{27BDB045-7DF2-4E80-A17E-A8D4B2A5E06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9" name="Freeform 313">
              <a:extLst>
                <a:ext uri="{FF2B5EF4-FFF2-40B4-BE49-F238E27FC236}">
                  <a16:creationId xmlns:a16="http://schemas.microsoft.com/office/drawing/2014/main" id="{86B2D786-127E-4040-80AE-615E439D5A29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0" name="Freeform 314">
              <a:extLst>
                <a:ext uri="{FF2B5EF4-FFF2-40B4-BE49-F238E27FC236}">
                  <a16:creationId xmlns:a16="http://schemas.microsoft.com/office/drawing/2014/main" id="{9F85FAC3-7AC8-4DFB-9A19-7B1E7DBED71E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1" name="Freeform 315">
              <a:extLst>
                <a:ext uri="{FF2B5EF4-FFF2-40B4-BE49-F238E27FC236}">
                  <a16:creationId xmlns:a16="http://schemas.microsoft.com/office/drawing/2014/main" id="{44984773-837F-4F81-BCDC-F01CC0DB6ECE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2" name="Freeform 316">
              <a:extLst>
                <a:ext uri="{FF2B5EF4-FFF2-40B4-BE49-F238E27FC236}">
                  <a16:creationId xmlns:a16="http://schemas.microsoft.com/office/drawing/2014/main" id="{D443A6B9-A6DB-4C41-947B-A459F8103EFF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3" name="Freeform 317">
              <a:extLst>
                <a:ext uri="{FF2B5EF4-FFF2-40B4-BE49-F238E27FC236}">
                  <a16:creationId xmlns:a16="http://schemas.microsoft.com/office/drawing/2014/main" id="{69E08214-00E3-436F-838A-170580CC9290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4" name="Freeform 318">
              <a:extLst>
                <a:ext uri="{FF2B5EF4-FFF2-40B4-BE49-F238E27FC236}">
                  <a16:creationId xmlns:a16="http://schemas.microsoft.com/office/drawing/2014/main" id="{D5C36DBF-DDE5-4033-B331-A1F56A9A25C7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5" name="Freeform 319">
              <a:extLst>
                <a:ext uri="{FF2B5EF4-FFF2-40B4-BE49-F238E27FC236}">
                  <a16:creationId xmlns:a16="http://schemas.microsoft.com/office/drawing/2014/main" id="{AE6CF470-AB3F-456F-9D68-7F5BA184EFD4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6" name="Freeform 320">
              <a:extLst>
                <a:ext uri="{FF2B5EF4-FFF2-40B4-BE49-F238E27FC236}">
                  <a16:creationId xmlns:a16="http://schemas.microsoft.com/office/drawing/2014/main" id="{A34B3152-C33B-40F1-BC99-04210896418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7" name="Freeform 321">
              <a:extLst>
                <a:ext uri="{FF2B5EF4-FFF2-40B4-BE49-F238E27FC236}">
                  <a16:creationId xmlns:a16="http://schemas.microsoft.com/office/drawing/2014/main" id="{AF3569B0-13D6-4A12-B54A-2DC01057C956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8" name="Freeform 322">
              <a:extLst>
                <a:ext uri="{FF2B5EF4-FFF2-40B4-BE49-F238E27FC236}">
                  <a16:creationId xmlns:a16="http://schemas.microsoft.com/office/drawing/2014/main" id="{4F27FED0-0CEB-4009-A50B-CE743FFFC7F8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9" name="Freeform 323">
              <a:extLst>
                <a:ext uri="{FF2B5EF4-FFF2-40B4-BE49-F238E27FC236}">
                  <a16:creationId xmlns:a16="http://schemas.microsoft.com/office/drawing/2014/main" id="{43B1DF6B-9AE2-47C4-92CE-DE3C70CE7C16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0" name="Freeform 324">
              <a:extLst>
                <a:ext uri="{FF2B5EF4-FFF2-40B4-BE49-F238E27FC236}">
                  <a16:creationId xmlns:a16="http://schemas.microsoft.com/office/drawing/2014/main" id="{D9E7371A-1414-40B2-9AED-BC53A12E0609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1" name="Freeform 325">
              <a:extLst>
                <a:ext uri="{FF2B5EF4-FFF2-40B4-BE49-F238E27FC236}">
                  <a16:creationId xmlns:a16="http://schemas.microsoft.com/office/drawing/2014/main" id="{2CE8F5FF-467B-43C8-A723-C375AF6D530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2" name="Freeform 326">
              <a:extLst>
                <a:ext uri="{FF2B5EF4-FFF2-40B4-BE49-F238E27FC236}">
                  <a16:creationId xmlns:a16="http://schemas.microsoft.com/office/drawing/2014/main" id="{8D12C0A3-D573-493B-883F-7464DAC59606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3" name="Freeform 327">
              <a:extLst>
                <a:ext uri="{FF2B5EF4-FFF2-40B4-BE49-F238E27FC236}">
                  <a16:creationId xmlns:a16="http://schemas.microsoft.com/office/drawing/2014/main" id="{47F3665B-30EE-43F7-8FDA-75679BD85CE2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4" name="Freeform 328">
              <a:extLst>
                <a:ext uri="{FF2B5EF4-FFF2-40B4-BE49-F238E27FC236}">
                  <a16:creationId xmlns:a16="http://schemas.microsoft.com/office/drawing/2014/main" id="{BC97AFA4-2B85-4275-AE70-E58EAE0F5DB2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5" name="Freeform 329">
              <a:extLst>
                <a:ext uri="{FF2B5EF4-FFF2-40B4-BE49-F238E27FC236}">
                  <a16:creationId xmlns:a16="http://schemas.microsoft.com/office/drawing/2014/main" id="{6A727B19-1BE0-4921-8CEF-9379352532BA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6" name="Freeform 330">
              <a:extLst>
                <a:ext uri="{FF2B5EF4-FFF2-40B4-BE49-F238E27FC236}">
                  <a16:creationId xmlns:a16="http://schemas.microsoft.com/office/drawing/2014/main" id="{B38E8813-CCE2-4DCA-845D-7EA803573ECC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7" name="Freeform 331">
              <a:extLst>
                <a:ext uri="{FF2B5EF4-FFF2-40B4-BE49-F238E27FC236}">
                  <a16:creationId xmlns:a16="http://schemas.microsoft.com/office/drawing/2014/main" id="{B81959AB-46CF-4BD9-9C09-79E02542A72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8" name="Freeform 332">
              <a:extLst>
                <a:ext uri="{FF2B5EF4-FFF2-40B4-BE49-F238E27FC236}">
                  <a16:creationId xmlns:a16="http://schemas.microsoft.com/office/drawing/2014/main" id="{565F8105-1CAB-45F1-B787-8D704D45CE9E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9" name="Freeform 333">
              <a:extLst>
                <a:ext uri="{FF2B5EF4-FFF2-40B4-BE49-F238E27FC236}">
                  <a16:creationId xmlns:a16="http://schemas.microsoft.com/office/drawing/2014/main" id="{5D7E5486-6A0E-4399-AEC7-84BE6DE50226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0" name="Freeform 334">
              <a:extLst>
                <a:ext uri="{FF2B5EF4-FFF2-40B4-BE49-F238E27FC236}">
                  <a16:creationId xmlns:a16="http://schemas.microsoft.com/office/drawing/2014/main" id="{FAD341C9-3E86-4318-8D42-71016ABC76F5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1" name="Freeform 335">
              <a:extLst>
                <a:ext uri="{FF2B5EF4-FFF2-40B4-BE49-F238E27FC236}">
                  <a16:creationId xmlns:a16="http://schemas.microsoft.com/office/drawing/2014/main" id="{343EEEC6-E001-41AC-8FB2-A946AAA7CDD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2" name="Freeform 336">
              <a:extLst>
                <a:ext uri="{FF2B5EF4-FFF2-40B4-BE49-F238E27FC236}">
                  <a16:creationId xmlns:a16="http://schemas.microsoft.com/office/drawing/2014/main" id="{D3FB00AB-788D-451A-9FE7-8EA39FB97DF6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3" name="Freeform 337">
              <a:extLst>
                <a:ext uri="{FF2B5EF4-FFF2-40B4-BE49-F238E27FC236}">
                  <a16:creationId xmlns:a16="http://schemas.microsoft.com/office/drawing/2014/main" id="{4C0B2500-2D26-4B66-BAD7-085F9CA11034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4" name="Freeform 338">
              <a:extLst>
                <a:ext uri="{FF2B5EF4-FFF2-40B4-BE49-F238E27FC236}">
                  <a16:creationId xmlns:a16="http://schemas.microsoft.com/office/drawing/2014/main" id="{3DA91451-12BD-4599-A9C8-3CDC1B5B6E4B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5" name="Freeform 339">
              <a:extLst>
                <a:ext uri="{FF2B5EF4-FFF2-40B4-BE49-F238E27FC236}">
                  <a16:creationId xmlns:a16="http://schemas.microsoft.com/office/drawing/2014/main" id="{1DE20FEA-D8FD-45F0-8787-DFC7CCAEE926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6" name="Freeform 340">
              <a:extLst>
                <a:ext uri="{FF2B5EF4-FFF2-40B4-BE49-F238E27FC236}">
                  <a16:creationId xmlns:a16="http://schemas.microsoft.com/office/drawing/2014/main" id="{6DAEA253-0E16-4A10-A4F6-47C641AB3878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7" name="Freeform 341">
              <a:extLst>
                <a:ext uri="{FF2B5EF4-FFF2-40B4-BE49-F238E27FC236}">
                  <a16:creationId xmlns:a16="http://schemas.microsoft.com/office/drawing/2014/main" id="{2FAAC302-3D0D-45BC-B3E8-8033DA0B9167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8" name="Freeform 342">
              <a:extLst>
                <a:ext uri="{FF2B5EF4-FFF2-40B4-BE49-F238E27FC236}">
                  <a16:creationId xmlns:a16="http://schemas.microsoft.com/office/drawing/2014/main" id="{D591863D-911E-4281-B385-3CD4FBC143E6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9" name="Freeform 343">
              <a:extLst>
                <a:ext uri="{FF2B5EF4-FFF2-40B4-BE49-F238E27FC236}">
                  <a16:creationId xmlns:a16="http://schemas.microsoft.com/office/drawing/2014/main" id="{431D6CB4-0E9D-4D20-A4F9-090EA345147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0" name="Freeform 344">
              <a:extLst>
                <a:ext uri="{FF2B5EF4-FFF2-40B4-BE49-F238E27FC236}">
                  <a16:creationId xmlns:a16="http://schemas.microsoft.com/office/drawing/2014/main" id="{D2B79562-0ECD-45CE-93D9-B933B8DB6DF5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1" name="Freeform 345">
              <a:extLst>
                <a:ext uri="{FF2B5EF4-FFF2-40B4-BE49-F238E27FC236}">
                  <a16:creationId xmlns:a16="http://schemas.microsoft.com/office/drawing/2014/main" id="{0700DA28-AF6C-41C0-9C8F-ED166FE1C34C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2" name="Freeform 346">
              <a:extLst>
                <a:ext uri="{FF2B5EF4-FFF2-40B4-BE49-F238E27FC236}">
                  <a16:creationId xmlns:a16="http://schemas.microsoft.com/office/drawing/2014/main" id="{C813E29D-0CE9-483A-ACB7-28CB484C83A5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162765" y="583080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4306014" y="1001304"/>
            <a:ext cx="4189176" cy="274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EFE239-E623-4E82-8AEE-04D04FB10585}"/>
              </a:ext>
            </a:extLst>
          </p:cNvPr>
          <p:cNvSpPr txBox="1"/>
          <p:nvPr/>
        </p:nvSpPr>
        <p:spPr>
          <a:xfrm>
            <a:off x="2795155" y="1943100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respondents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958CEC7-C349-4D69-B6C2-E48B9ECFA6BD}"/>
              </a:ext>
            </a:extLst>
          </p:cNvPr>
          <p:cNvSpPr txBox="1"/>
          <p:nvPr/>
        </p:nvSpPr>
        <p:spPr>
          <a:xfrm>
            <a:off x="7190128" y="1970912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address in ani </a:t>
            </a:r>
            <a:r>
              <a:rPr lang="en-US" dirty="0" err="1"/>
              <a:t>xD</a:t>
            </a:r>
            <a:r>
              <a:rPr lang="en-US" dirty="0"/>
              <a:t> 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F81BAD12-1FEE-4903-B218-94B7142AE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700" y="2611142"/>
            <a:ext cx="2904082" cy="3813230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645F994D-D02E-470F-9DAB-756621A0AE1B}"/>
              </a:ext>
            </a:extLst>
          </p:cNvPr>
          <p:cNvSpPr/>
          <p:nvPr/>
        </p:nvSpPr>
        <p:spPr>
          <a:xfrm>
            <a:off x="7403700" y="2784765"/>
            <a:ext cx="1188823" cy="1590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PH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287EFA1-565C-4ABF-8072-40B5F0A49EB7}"/>
              </a:ext>
            </a:extLst>
          </p:cNvPr>
          <p:cNvSpPr/>
          <p:nvPr/>
        </p:nvSpPr>
        <p:spPr>
          <a:xfrm>
            <a:off x="7403700" y="4907200"/>
            <a:ext cx="1188823" cy="1415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PH" dirty="0"/>
          </a:p>
        </p:txBody>
      </p:sp>
      <p:sp>
        <p:nvSpPr>
          <p:cNvPr id="192" name="Freeform 75">
            <a:extLst>
              <a:ext uri="{FF2B5EF4-FFF2-40B4-BE49-F238E27FC236}">
                <a16:creationId xmlns:a16="http://schemas.microsoft.com/office/drawing/2014/main" id="{8B726AD1-8F1A-400D-873F-C0F3F3219CC8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69DB80D-014F-4B6D-A3CD-493DC6D96A25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D78918B-FB28-495A-966A-CBB35B8A6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5" name="Graphic 194" descr="Upward trend">
              <a:extLst>
                <a:ext uri="{FF2B5EF4-FFF2-40B4-BE49-F238E27FC236}">
                  <a16:creationId xmlns:a16="http://schemas.microsoft.com/office/drawing/2014/main" id="{8E551838-A420-4CE8-BA45-C18444A62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E16E5BF-2B41-4C52-A8B4-3727EB7BF233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35E4B95-20D3-4B68-97BA-3C1FF0D10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8" name="Graphic 197" descr="Single gear">
              <a:extLst>
                <a:ext uri="{FF2B5EF4-FFF2-40B4-BE49-F238E27FC236}">
                  <a16:creationId xmlns:a16="http://schemas.microsoft.com/office/drawing/2014/main" id="{115605CE-0A30-444E-BE19-5C1E12C9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731439-A683-4888-9878-815BAD8D0FBF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B72F4BA-A825-4FA8-A4B6-23D14532A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1" name="Graphic 200" descr="Users">
              <a:extLst>
                <a:ext uri="{FF2B5EF4-FFF2-40B4-BE49-F238E27FC236}">
                  <a16:creationId xmlns:a16="http://schemas.microsoft.com/office/drawing/2014/main" id="{68980F2A-DB9F-4E07-914A-EA90FBD6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4C44BD-3D24-4140-A02D-7EE2CBF68011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8AC69C0-C22E-4AA6-BC0C-428B4B0D1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4" name="Graphic 203" descr="Lightbulb">
              <a:extLst>
                <a:ext uri="{FF2B5EF4-FFF2-40B4-BE49-F238E27FC236}">
                  <a16:creationId xmlns:a16="http://schemas.microsoft.com/office/drawing/2014/main" id="{4D6ED9BC-3D9D-4EDE-8854-36D975A5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205" name="Graphic 204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44080536-DF7A-4046-8DCB-D1A003EC98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206" name="Graphic 205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0DDA9AC-1E32-4AE3-9169-7F23B50FB0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  <p:pic>
        <p:nvPicPr>
          <p:cNvPr id="207" name="Graphic 20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B9A8DEB-06F2-4850-B6E9-52438F4B0AF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162765" y="583080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4306014" y="1001304"/>
            <a:ext cx="4189176" cy="2743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1801900" y="14800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Interface Design Uniqueness</a:t>
            </a:r>
            <a:r>
              <a:rPr lang="en-US" sz="1500" b="0" i="0" dirty="0">
                <a:solidFill>
                  <a:srgbClr val="D93025"/>
                </a:solidFill>
                <a:effectLst/>
                <a:latin typeface="Montserrat" panose="00000500000000000000" pitchFamily="2" charset="0"/>
              </a:rPr>
              <a:t> 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FA2F6-03E6-48BE-BA67-790767D88DCA}"/>
              </a:ext>
            </a:extLst>
          </p:cNvPr>
          <p:cNvSpPr txBox="1"/>
          <p:nvPr/>
        </p:nvSpPr>
        <p:spPr>
          <a:xfrm>
            <a:off x="1801900" y="1970912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381564-7F23-48DA-AF06-F5DB18824474}"/>
              </a:ext>
            </a:extLst>
          </p:cNvPr>
          <p:cNvSpPr txBox="1"/>
          <p:nvPr/>
        </p:nvSpPr>
        <p:spPr>
          <a:xfrm>
            <a:off x="6676183" y="2223343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9F934-E290-46A7-94A1-4C399DE4EC46}"/>
              </a:ext>
            </a:extLst>
          </p:cNvPr>
          <p:cNvSpPr txBox="1"/>
          <p:nvPr/>
        </p:nvSpPr>
        <p:spPr>
          <a:xfrm>
            <a:off x="1343198" y="3871426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How does the color scheme and contrast look to you?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2247E-3B7D-4C4C-83AA-8D13ACDF5FFA}"/>
              </a:ext>
            </a:extLst>
          </p:cNvPr>
          <p:cNvSpPr txBox="1"/>
          <p:nvPr/>
        </p:nvSpPr>
        <p:spPr>
          <a:xfrm>
            <a:off x="6849134" y="3871426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Readability of the characters on the screen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896100" y="1661580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The logo matches the functionality of the application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91CA35-318C-4FBB-8EE6-8EE8AD67E274}"/>
              </a:ext>
            </a:extLst>
          </p:cNvPr>
          <p:cNvSpPr txBox="1"/>
          <p:nvPr/>
        </p:nvSpPr>
        <p:spPr>
          <a:xfrm>
            <a:off x="1343198" y="4718501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D98651-02F0-4FFD-9C54-B399DE47D1D5}"/>
              </a:ext>
            </a:extLst>
          </p:cNvPr>
          <p:cNvSpPr txBox="1"/>
          <p:nvPr/>
        </p:nvSpPr>
        <p:spPr>
          <a:xfrm>
            <a:off x="6896100" y="4702420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0" name="Freeform 75">
            <a:extLst>
              <a:ext uri="{FF2B5EF4-FFF2-40B4-BE49-F238E27FC236}">
                <a16:creationId xmlns:a16="http://schemas.microsoft.com/office/drawing/2014/main" id="{767D7767-0DCE-4DA1-BD1A-9D994617D1A3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70194-E055-4DE3-A2F8-5614029E5903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45AED8-A23C-4D89-A540-3E37280C3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Upward trend">
              <a:extLst>
                <a:ext uri="{FF2B5EF4-FFF2-40B4-BE49-F238E27FC236}">
                  <a16:creationId xmlns:a16="http://schemas.microsoft.com/office/drawing/2014/main" id="{B26ED3C6-624C-477A-8996-D6496820E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379612-1A21-4738-80FA-8384E0BEB48F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A3A3BF-ECA9-4BE8-A08B-6DCC8AFEC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8" name="Graphic 67" descr="Single gear">
              <a:extLst>
                <a:ext uri="{FF2B5EF4-FFF2-40B4-BE49-F238E27FC236}">
                  <a16:creationId xmlns:a16="http://schemas.microsoft.com/office/drawing/2014/main" id="{3F78A8D9-949F-4903-9D4E-D71594B4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357860-C118-407D-A858-112958B63D47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62D783-5793-4933-A34C-5A13048E3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1" name="Graphic 70" descr="Users">
              <a:extLst>
                <a:ext uri="{FF2B5EF4-FFF2-40B4-BE49-F238E27FC236}">
                  <a16:creationId xmlns:a16="http://schemas.microsoft.com/office/drawing/2014/main" id="{C784AFFF-AF11-48A3-BE29-82F37EF8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5973D2-43A7-458C-93A6-147B5AD5D397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053A43A-3779-4FE0-8408-002275DD4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4" name="Graphic 73" descr="Lightbulb">
              <a:extLst>
                <a:ext uri="{FF2B5EF4-FFF2-40B4-BE49-F238E27FC236}">
                  <a16:creationId xmlns:a16="http://schemas.microsoft.com/office/drawing/2014/main" id="{2F98675F-F59A-451B-A37F-FD82627B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5" name="Graphic 74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A375127-D340-41AF-BC47-B0222B7350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6" name="Graphic 75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933BC136-A0E4-40BC-B72E-526531D0D4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7" name="Graphic 76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AA5FFFD7-6125-4AB3-84F0-73FEA00DDC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162765" y="583080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4306014" y="1001304"/>
            <a:ext cx="4189176" cy="2743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1801900" y="1480079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Icons are understandable as to what it does.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FA2F6-03E6-48BE-BA67-790767D88DCA}"/>
              </a:ext>
            </a:extLst>
          </p:cNvPr>
          <p:cNvSpPr txBox="1"/>
          <p:nvPr/>
        </p:nvSpPr>
        <p:spPr>
          <a:xfrm>
            <a:off x="1801900" y="1970912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381564-7F23-48DA-AF06-F5DB18824474}"/>
              </a:ext>
            </a:extLst>
          </p:cNvPr>
          <p:cNvSpPr txBox="1"/>
          <p:nvPr/>
        </p:nvSpPr>
        <p:spPr>
          <a:xfrm>
            <a:off x="6676183" y="2223343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9F934-E290-46A7-94A1-4C399DE4EC46}"/>
              </a:ext>
            </a:extLst>
          </p:cNvPr>
          <p:cNvSpPr txBox="1"/>
          <p:nvPr/>
        </p:nvSpPr>
        <p:spPr>
          <a:xfrm>
            <a:off x="1343198" y="3871426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Font Style is appropriate and catchy.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2247E-3B7D-4C4C-83AA-8D13ACDF5FFA}"/>
              </a:ext>
            </a:extLst>
          </p:cNvPr>
          <p:cNvSpPr txBox="1"/>
          <p:nvPr/>
        </p:nvSpPr>
        <p:spPr>
          <a:xfrm>
            <a:off x="6849134" y="3871426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Icons, texts and design layout positioning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896100" y="1661580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Information Organization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91CA35-318C-4FBB-8EE6-8EE8AD67E274}"/>
              </a:ext>
            </a:extLst>
          </p:cNvPr>
          <p:cNvSpPr txBox="1"/>
          <p:nvPr/>
        </p:nvSpPr>
        <p:spPr>
          <a:xfrm>
            <a:off x="1343198" y="4718501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D98651-02F0-4FFD-9C54-B399DE47D1D5}"/>
              </a:ext>
            </a:extLst>
          </p:cNvPr>
          <p:cNvSpPr txBox="1"/>
          <p:nvPr/>
        </p:nvSpPr>
        <p:spPr>
          <a:xfrm>
            <a:off x="6896100" y="4702420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0" name="Freeform 75">
            <a:extLst>
              <a:ext uri="{FF2B5EF4-FFF2-40B4-BE49-F238E27FC236}">
                <a16:creationId xmlns:a16="http://schemas.microsoft.com/office/drawing/2014/main" id="{7C6EE2ED-006B-4CF8-9371-463285E12F90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784AE8-DD6E-47AF-BD63-1B4A3F6AE382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5C6141-E6CE-434E-BBF6-B6B58BF5D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Upward trend">
              <a:extLst>
                <a:ext uri="{FF2B5EF4-FFF2-40B4-BE49-F238E27FC236}">
                  <a16:creationId xmlns:a16="http://schemas.microsoft.com/office/drawing/2014/main" id="{9EBDC48C-78FE-4B36-9F2B-6BFA314D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6D57BC-0B68-413A-A880-AF285A6BF3B5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55E3B-3AB6-4152-8B9D-83C5434AF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8" name="Graphic 67" descr="Single gear">
              <a:extLst>
                <a:ext uri="{FF2B5EF4-FFF2-40B4-BE49-F238E27FC236}">
                  <a16:creationId xmlns:a16="http://schemas.microsoft.com/office/drawing/2014/main" id="{4FC2B9AE-D0D5-4B73-BCBD-E38FA65B2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B64223-C5E4-4063-AFDF-0DBFE05743F5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E9C5BC-ED05-4F79-A68F-B0B5AB5F3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1" name="Graphic 70" descr="Users">
              <a:extLst>
                <a:ext uri="{FF2B5EF4-FFF2-40B4-BE49-F238E27FC236}">
                  <a16:creationId xmlns:a16="http://schemas.microsoft.com/office/drawing/2014/main" id="{11619E27-2804-43DA-83CA-DB83FA0A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394C3B-7A4E-42A2-B089-D3C1FAF6CD32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0BD23B-CFE3-44E7-BFFD-772AE4F79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4" name="Graphic 73" descr="Lightbulb">
              <a:extLst>
                <a:ext uri="{FF2B5EF4-FFF2-40B4-BE49-F238E27FC236}">
                  <a16:creationId xmlns:a16="http://schemas.microsoft.com/office/drawing/2014/main" id="{A27B02BD-EE1A-4F87-9268-65F4D7B68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5" name="Graphic 74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7B71E7-44FA-4BEC-9C7B-D18BDC3068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6" name="Graphic 75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ED9A2914-FF25-4EA8-B2D0-BCEA50235E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7" name="Graphic 76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9877D889-D943-4520-937B-E1CC01D097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5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162765" y="583080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4306014" y="1001304"/>
            <a:ext cx="4189176" cy="2743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1801900" y="14800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Login Page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FA2F6-03E6-48BE-BA67-790767D88DCA}"/>
              </a:ext>
            </a:extLst>
          </p:cNvPr>
          <p:cNvSpPr txBox="1"/>
          <p:nvPr/>
        </p:nvSpPr>
        <p:spPr>
          <a:xfrm>
            <a:off x="1801900" y="1970912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381564-7F23-48DA-AF06-F5DB18824474}"/>
              </a:ext>
            </a:extLst>
          </p:cNvPr>
          <p:cNvSpPr txBox="1"/>
          <p:nvPr/>
        </p:nvSpPr>
        <p:spPr>
          <a:xfrm>
            <a:off x="6676183" y="2223343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9F934-E290-46A7-94A1-4C399DE4EC46}"/>
              </a:ext>
            </a:extLst>
          </p:cNvPr>
          <p:cNvSpPr txBox="1"/>
          <p:nvPr/>
        </p:nvSpPr>
        <p:spPr>
          <a:xfrm>
            <a:off x="1343198" y="3871426"/>
            <a:ext cx="3646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Edited Documents can be easily found in one place in the application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2247E-3B7D-4C4C-83AA-8D13ACDF5FFA}"/>
              </a:ext>
            </a:extLst>
          </p:cNvPr>
          <p:cNvSpPr txBox="1"/>
          <p:nvPr/>
        </p:nvSpPr>
        <p:spPr>
          <a:xfrm>
            <a:off x="6849134" y="3871426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Overall look and feel of the application.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896100" y="1661580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Dashboard Design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91CA35-318C-4FBB-8EE6-8EE8AD67E274}"/>
              </a:ext>
            </a:extLst>
          </p:cNvPr>
          <p:cNvSpPr txBox="1"/>
          <p:nvPr/>
        </p:nvSpPr>
        <p:spPr>
          <a:xfrm>
            <a:off x="1343198" y="4718501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D98651-02F0-4FFD-9C54-B399DE47D1D5}"/>
              </a:ext>
            </a:extLst>
          </p:cNvPr>
          <p:cNvSpPr txBox="1"/>
          <p:nvPr/>
        </p:nvSpPr>
        <p:spPr>
          <a:xfrm>
            <a:off x="6896100" y="4702420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3" name="Freeform 75">
            <a:extLst>
              <a:ext uri="{FF2B5EF4-FFF2-40B4-BE49-F238E27FC236}">
                <a16:creationId xmlns:a16="http://schemas.microsoft.com/office/drawing/2014/main" id="{D5F4F548-96A9-473A-94F4-7DB46C0661A9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987D0F-CF39-4EC3-9E65-541E7DB89930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5F8FB8-9AF3-4879-A4F4-ED664DEF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" name="Graphic 41" descr="Upward trend">
              <a:extLst>
                <a:ext uri="{FF2B5EF4-FFF2-40B4-BE49-F238E27FC236}">
                  <a16:creationId xmlns:a16="http://schemas.microsoft.com/office/drawing/2014/main" id="{305AE08B-3EAF-4FEF-8D22-64998923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DB6E4B-8CFE-41DB-BEA3-538688560650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98E926F-A67B-42FE-B4F0-D94DB0D01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5" name="Graphic 44" descr="Single gear">
              <a:extLst>
                <a:ext uri="{FF2B5EF4-FFF2-40B4-BE49-F238E27FC236}">
                  <a16:creationId xmlns:a16="http://schemas.microsoft.com/office/drawing/2014/main" id="{97384785-D745-45B0-8C08-F808D4947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8E1D31A-A987-4543-AE30-AD5661AC3B8C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41733A0-9C24-472F-B3E4-D940178F4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BBCD7975-F5AE-4513-A940-E29B3F61C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986FD0-E6BC-4F01-ADB8-2D2F75C223DD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F4847EC-15D0-4E7D-955E-62F327664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3" name="Graphic 72" descr="Lightbulb">
              <a:extLst>
                <a:ext uri="{FF2B5EF4-FFF2-40B4-BE49-F238E27FC236}">
                  <a16:creationId xmlns:a16="http://schemas.microsoft.com/office/drawing/2014/main" id="{0FCEC551-624B-4DCC-8703-104B5B0E7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4" name="Graphic 73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1DC7A4B-7D5C-4CBB-B872-9D0ADD0C27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5" name="Graphic 74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98508A36-C163-49B0-AAF9-F8DF82CE8A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6" name="Graphic 75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389D1DDC-D6EF-4C64-9338-BD413F6F0A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4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162765" y="583080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4306014" y="1001304"/>
            <a:ext cx="4189176" cy="2743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1801900" y="14800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Is the application easy to use?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FA2F6-03E6-48BE-BA67-790767D88DCA}"/>
              </a:ext>
            </a:extLst>
          </p:cNvPr>
          <p:cNvSpPr txBox="1"/>
          <p:nvPr/>
        </p:nvSpPr>
        <p:spPr>
          <a:xfrm>
            <a:off x="1801900" y="1970912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381564-7F23-48DA-AF06-F5DB18824474}"/>
              </a:ext>
            </a:extLst>
          </p:cNvPr>
          <p:cNvSpPr txBox="1"/>
          <p:nvPr/>
        </p:nvSpPr>
        <p:spPr>
          <a:xfrm>
            <a:off x="6676183" y="2223343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Graph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kato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pariah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ila</a:t>
            </a: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 Ada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896100" y="1661580"/>
            <a:ext cx="36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Would you recommend us to a friend or a colleague?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33" name="Freeform 75">
            <a:extLst>
              <a:ext uri="{FF2B5EF4-FFF2-40B4-BE49-F238E27FC236}">
                <a16:creationId xmlns:a16="http://schemas.microsoft.com/office/drawing/2014/main" id="{9FD1E42F-45DD-413D-8B6A-E8A12E021023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884564-F5E1-419C-84DC-8F12B7C4FE47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4B0470-86F7-4C6A-9B4A-C9BAB6D8C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" name="Graphic 41" descr="Upward trend">
              <a:extLst>
                <a:ext uri="{FF2B5EF4-FFF2-40B4-BE49-F238E27FC236}">
                  <a16:creationId xmlns:a16="http://schemas.microsoft.com/office/drawing/2014/main" id="{82C4855B-59FC-4E19-B862-7D9AD30F3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EBC86C-B0F5-4E61-8F67-50DCD3717FAC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4D96B6-C8CA-4F5B-BD05-F746B7EFC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5" name="Graphic 44" descr="Single gear">
              <a:extLst>
                <a:ext uri="{FF2B5EF4-FFF2-40B4-BE49-F238E27FC236}">
                  <a16:creationId xmlns:a16="http://schemas.microsoft.com/office/drawing/2014/main" id="{4EAF67F1-313C-4724-9214-8C2A6E120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39B58E-5365-4712-80E0-770F40F666AD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E83C490-B3BD-4766-B320-6C27454B7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C07A4F6E-8DD5-40ED-BB77-23FC927B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26BC65-E56C-41AA-AFBA-E7035A32DCCA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EC5FA58-C4D6-4646-B228-F40F2EE3B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3" name="Graphic 72" descr="Lightbulb">
              <a:extLst>
                <a:ext uri="{FF2B5EF4-FFF2-40B4-BE49-F238E27FC236}">
                  <a16:creationId xmlns:a16="http://schemas.microsoft.com/office/drawing/2014/main" id="{74329E27-3165-4F6F-B8F8-198D0752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74" name="Graphic 73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7D078C-FEE1-4923-8933-11A224FAE9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75" name="Graphic 74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C149538F-D1B7-4CB7-BCA7-D68CD58840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6" name="Graphic 75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94D504F5-FA76-4FAB-96E7-008AC51C25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5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162765" y="583080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4306014" y="1001304"/>
            <a:ext cx="4189176" cy="2743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D5CF8-530E-4C51-9325-326391AF1AF1}"/>
              </a:ext>
            </a:extLst>
          </p:cNvPr>
          <p:cNvSpPr txBox="1"/>
          <p:nvPr/>
        </p:nvSpPr>
        <p:spPr>
          <a:xfrm>
            <a:off x="1801900" y="148007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Montserrat" panose="00000500000000000000" pitchFamily="2" charset="0"/>
              </a:rPr>
              <a:t>Suggestion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FA2F6-03E6-48BE-BA67-790767D88DCA}"/>
              </a:ext>
            </a:extLst>
          </p:cNvPr>
          <p:cNvSpPr txBox="1"/>
          <p:nvPr/>
        </p:nvSpPr>
        <p:spPr>
          <a:xfrm>
            <a:off x="1801900" y="1970912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Image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381564-7F23-48DA-AF06-F5DB18824474}"/>
              </a:ext>
            </a:extLst>
          </p:cNvPr>
          <p:cNvSpPr txBox="1"/>
          <p:nvPr/>
        </p:nvSpPr>
        <p:spPr>
          <a:xfrm>
            <a:off x="6743702" y="1970912"/>
            <a:ext cx="36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image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8654F-AEF7-4759-915A-0886518B289F}"/>
              </a:ext>
            </a:extLst>
          </p:cNvPr>
          <p:cNvSpPr txBox="1"/>
          <p:nvPr/>
        </p:nvSpPr>
        <p:spPr>
          <a:xfrm>
            <a:off x="6849134" y="1552119"/>
            <a:ext cx="364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Comments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29" name="Freeform 75">
            <a:extLst>
              <a:ext uri="{FF2B5EF4-FFF2-40B4-BE49-F238E27FC236}">
                <a16:creationId xmlns:a16="http://schemas.microsoft.com/office/drawing/2014/main" id="{63FD78FF-B09B-404E-9984-250362813E23}"/>
              </a:ext>
            </a:extLst>
          </p:cNvPr>
          <p:cNvSpPr/>
          <p:nvPr/>
        </p:nvSpPr>
        <p:spPr>
          <a:xfrm>
            <a:off x="-47990" y="-927647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AF1C17-A673-49A0-BC66-2D9E49792AA5}"/>
              </a:ext>
            </a:extLst>
          </p:cNvPr>
          <p:cNvGrpSpPr/>
          <p:nvPr/>
        </p:nvGrpSpPr>
        <p:grpSpPr>
          <a:xfrm>
            <a:off x="1051266" y="2272925"/>
            <a:ext cx="827568" cy="828000"/>
            <a:chOff x="-842559" y="1741580"/>
            <a:chExt cx="827568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A95405-7190-4B34-BD46-164D046C0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09467-9E14-4794-9599-6A728A7D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8AC53C-030B-4823-B8EC-3BC48E7F5387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CE3E3B-CB8C-4C3B-AEC4-8890309C0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Single gear">
              <a:extLst>
                <a:ext uri="{FF2B5EF4-FFF2-40B4-BE49-F238E27FC236}">
                  <a16:creationId xmlns:a16="http://schemas.microsoft.com/office/drawing/2014/main" id="{86B464FA-3D87-431F-B96D-CEF9036D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BC9C2D-A282-46CD-AFA3-93B37D1D0496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3A4CD-E800-4395-B910-09DC7278A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2" name="Graphic 41" descr="Users">
              <a:extLst>
                <a:ext uri="{FF2B5EF4-FFF2-40B4-BE49-F238E27FC236}">
                  <a16:creationId xmlns:a16="http://schemas.microsoft.com/office/drawing/2014/main" id="{A6B99431-EC6C-4D69-9169-D1D7092D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D9BC2B-7399-4894-BDA4-3C4B643D5A0B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6DBC12-A23A-44BC-9251-BC7E4A297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5" name="Graphic 44" descr="Lightbulb">
              <a:extLst>
                <a:ext uri="{FF2B5EF4-FFF2-40B4-BE49-F238E27FC236}">
                  <a16:creationId xmlns:a16="http://schemas.microsoft.com/office/drawing/2014/main" id="{4CB6A6C5-ED88-4A89-8A50-BB819270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68" name="Graphic 67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5D3689-8E55-4350-AEAF-1CBB13ADE4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69" name="Graphic 68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60CFD3E3-794A-46A6-A158-FCEDE81D10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pic>
        <p:nvPicPr>
          <p:cNvPr id="70" name="Graphic 69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3D017D01-7898-43B6-A1F1-27AC48D8FB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90334" y="3689894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25554" y="-7842599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4" name="Graphic 43" descr="Single gear">
            <a:hlinkClick r:id="rId5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3358065" y="583080"/>
            <a:ext cx="6118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PAD’S USER INTERFACE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EA0C-789C-3347-B6A8-E15F5D431AAE}"/>
              </a:ext>
            </a:extLst>
          </p:cNvPr>
          <p:cNvSpPr txBox="1"/>
          <p:nvPr/>
        </p:nvSpPr>
        <p:spPr>
          <a:xfrm>
            <a:off x="2668462" y="2096518"/>
            <a:ext cx="7619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 err="1">
                <a:solidFill>
                  <a:schemeClr val="bg1"/>
                </a:solidFill>
                <a:latin typeface="Montserrat" pitchFamily="2" charset="77"/>
              </a:rPr>
              <a:t>Katong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 pictures </a:t>
            </a:r>
            <a:r>
              <a:rPr lang="en-US" sz="2000" spc="300" dirty="0" err="1">
                <a:solidFill>
                  <a:schemeClr val="bg1"/>
                </a:solidFill>
                <a:latin typeface="Montserrat" pitchFamily="2" charset="77"/>
              </a:rPr>
              <a:t>na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Montserrat" pitchFamily="2" charset="77"/>
              </a:rPr>
              <a:t>gi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Montserrat" pitchFamily="2" charset="77"/>
              </a:rPr>
              <a:t>butang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2000" spc="300" dirty="0" err="1">
                <a:solidFill>
                  <a:schemeClr val="bg1"/>
                </a:solidFill>
                <a:latin typeface="Montserrat" pitchFamily="2" charset="77"/>
              </a:rPr>
              <a:t>sa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 google form</a:t>
            </a:r>
            <a:endParaRPr lang="en-LT" sz="2000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3E63949-1518-4EBB-8EE6-65EC461A8B2A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20B621C-3EC0-4FC5-A12C-E2B044F6D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Graphic 143" descr="Upward trend">
              <a:extLst>
                <a:ext uri="{FF2B5EF4-FFF2-40B4-BE49-F238E27FC236}">
                  <a16:creationId xmlns:a16="http://schemas.microsoft.com/office/drawing/2014/main" id="{F4E5A735-CEA8-476B-886B-D80958C9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B22B900-B91C-4485-A351-8797949B4CE4}"/>
              </a:ext>
            </a:extLst>
          </p:cNvPr>
          <p:cNvGrpSpPr/>
          <p:nvPr/>
        </p:nvGrpSpPr>
        <p:grpSpPr>
          <a:xfrm>
            <a:off x="-992241" y="5165654"/>
            <a:ext cx="827568" cy="828000"/>
            <a:chOff x="-842559" y="5561839"/>
            <a:chExt cx="827568" cy="828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A531860-3C88-484F-BAC2-6A3C5D0F4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7" name="Graphic 146" descr="Users">
              <a:extLst>
                <a:ext uri="{FF2B5EF4-FFF2-40B4-BE49-F238E27FC236}">
                  <a16:creationId xmlns:a16="http://schemas.microsoft.com/office/drawing/2014/main" id="{57F3896C-3A36-48B1-9CEF-487E2E5E0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CD26BA4-3C90-45AF-8A1E-50878852FB58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9E52A62-AB9C-4F7E-A362-B2C46B678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50" name="Graphic 149" descr="Lightbulb">
              <a:extLst>
                <a:ext uri="{FF2B5EF4-FFF2-40B4-BE49-F238E27FC236}">
                  <a16:creationId xmlns:a16="http://schemas.microsoft.com/office/drawing/2014/main" id="{FFB7FD9C-954C-495A-B1CE-85062D4B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pic>
        <p:nvPicPr>
          <p:cNvPr id="151" name="Graphic 150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1AAB4C05-7B38-45EB-8D5C-E40CDCD5CE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152" name="Graphic 15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F3C4DC-5754-4642-90AD-C88C41E762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153" name="Graphic 15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09461F0-2A66-4AFD-B127-B5FB80E581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346" y="5271734"/>
            <a:ext cx="721920" cy="7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90970" y="517151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1949759" y="4092666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GABUTAN, MEL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8338769" y="4095738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WA KO KAILA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6909075" y="4566738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C68A2851-622D-B540-B9E6-39AFCA9DC039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931707" y="2737770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7" name="Graphic 177">
            <a:extLst>
              <a:ext uri="{FF2B5EF4-FFF2-40B4-BE49-F238E27FC236}">
                <a16:creationId xmlns:a16="http://schemas.microsoft.com/office/drawing/2014/main" id="{43F16B97-B272-8642-967A-583EE6A3339E}"/>
              </a:ext>
            </a:extLst>
          </p:cNvPr>
          <p:cNvGrpSpPr/>
          <p:nvPr/>
        </p:nvGrpSpPr>
        <p:grpSpPr>
          <a:xfrm>
            <a:off x="9156258" y="2740751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91612E6-8D67-4A4B-AEE2-E2D39500507E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EA5205F-B0B8-1F48-B13A-D915B8E2AD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634EB0C-5C5C-EA43-9D93-D7CC057C4E1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EE0B564-9953-1A41-AF56-095323532FFA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F71999C-3575-5B4E-A55F-6CF1D53BBFA4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DF153FE-5600-2446-AD53-D83F969971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F7DCF273-ACA2-0F40-9C46-D4639AE7EDAD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830E7F-29DB-7E45-8860-FE3915B5CC8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3F35464-A96E-184C-B6BB-DBFE50D1210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32663D3-E44A-1344-B2F9-EF80BD168405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04ABB6-0089-2440-9562-0A4EA1BCC4F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1E5F318-8562-8C43-9376-081D04BF2E7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C78BFCF-F0A5-3D41-9DEB-7EEEE1FA49EF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D863F39-3A4E-B741-984B-7D5497227C7E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EA22B7D-8501-3E41-8BCD-1D2188CA30D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E1C6541-2CE1-B049-AC00-C9D0B555167C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637AF06D-A6AB-F741-BA68-E5781301D20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79F2134-0F41-F841-B800-211B7CDEC9C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5CA6917-EFFA-ED49-A27F-71FF872621F2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C218F4C1-FB46-7648-9C68-891383B1AF0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B1986F-FBE5-0B47-BB16-9BE79027A00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151CC21-A636-7847-AE72-965DA4A49D4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4B73F41-B7B8-6149-AF63-6362389E020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2B5C852-85FA-F24B-BBC0-302DEE42194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967CD766-09FF-B940-A040-1A7FCEA25B6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F16A309-2E60-1045-A63D-69174E05128B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C066FEE-A891-1542-A37E-8C54DF350A1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5BBFB73-F7E8-C740-99A7-D9F2E3495EDF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2026878-8BE4-5441-8251-89BEE39C0E6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D434CD9-D114-BB44-8A18-AFF6CEC2E4C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AD067BED-0F2C-C548-80DC-A341076077B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F1DE05-1848-354D-B008-E017798CB45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A3796C8-38E6-104B-AAA9-326FA45F4623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E321076-F384-304A-8F16-69AA51045C4A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F36B0D02-4BB0-944D-9DE3-7720B10F515C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E25CB31D-3750-7F44-A671-47201B32A871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C0EC44EC-29E3-4344-8475-24DBE392F4EC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CECDE070-8503-7649-B4A4-40CA86AFD4B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1AD8D3-9A1D-B545-B5EA-DA9EEA8A970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DFDAD561-BDC1-E44F-88C7-A543D76F4315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EAC297F-7C2B-6F4D-9545-A2FD353C9816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D0010D-1075-734B-BBA9-A3241D73C948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6F7C92EA-04F7-8F40-AEA2-1B9DA20C1521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75C286B-AAF1-4E4B-AC9D-C1E8EEA90A7A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CA7F370-B4D0-564A-80EB-EF963F24CD9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8B0F2AE-40DD-CB48-AC4A-DDCC76B7F0C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E4FEFBC-B059-3C42-9924-176809181D3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AA48566D-8C6C-0D4A-B702-BE6C947035C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4C858F3-2112-5140-B489-8047D45FCA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941D3A01-F7F1-C547-AE77-B7B52A67F2D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046DC4E-892A-4144-9962-3FAE462C258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B0C12FA-336F-0546-8D83-034A5EA01319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FB455A7-D1A0-6E4F-B74A-F0E7BB33FB0D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7098DFD-8A3D-0E4B-AE18-A4AC0DF991B6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7C75031-CB9C-314C-903A-67C0507693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077F324-5BAB-C44A-921F-990F7F1EF69A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B91A78E-909A-B446-AEF0-FE78C2B428E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5D0125B7-A5B0-3246-AA73-A4569955D80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66A8986-5B66-C546-98B9-A52C4E49716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43DF1D-063A-9A44-A8B7-AB51E48457B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396" name="Freeform 39">
            <a:extLst>
              <a:ext uri="{FF2B5EF4-FFF2-40B4-BE49-F238E27FC236}">
                <a16:creationId xmlns:a16="http://schemas.microsoft.com/office/drawing/2014/main" id="{7D1C6A76-FF41-49AC-9232-1DC0F3E4C45F}"/>
              </a:ext>
            </a:extLst>
          </p:cNvPr>
          <p:cNvSpPr/>
          <p:nvPr/>
        </p:nvSpPr>
        <p:spPr>
          <a:xfrm>
            <a:off x="-11738" y="-637789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91D686E5-9566-4F90-81AE-B77874B9EDB3}"/>
              </a:ext>
            </a:extLst>
          </p:cNvPr>
          <p:cNvGrpSpPr/>
          <p:nvPr/>
        </p:nvGrpSpPr>
        <p:grpSpPr>
          <a:xfrm>
            <a:off x="-980070" y="2296573"/>
            <a:ext cx="827568" cy="828000"/>
            <a:chOff x="-842559" y="1741580"/>
            <a:chExt cx="827568" cy="828000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ED79257-1904-44BB-B37E-621717FF1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9" name="Graphic 398" descr="Upward trend">
              <a:extLst>
                <a:ext uri="{FF2B5EF4-FFF2-40B4-BE49-F238E27FC236}">
                  <a16:creationId xmlns:a16="http://schemas.microsoft.com/office/drawing/2014/main" id="{F1DEC101-CBD5-4A07-950C-42C1DF53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A2ACC1B-5D99-424C-B9C3-30BEAEE58CCD}"/>
              </a:ext>
            </a:extLst>
          </p:cNvPr>
          <p:cNvGrpSpPr/>
          <p:nvPr/>
        </p:nvGrpSpPr>
        <p:grpSpPr>
          <a:xfrm>
            <a:off x="-980070" y="731762"/>
            <a:ext cx="827568" cy="828000"/>
            <a:chOff x="-842559" y="468160"/>
            <a:chExt cx="827568" cy="828000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FDDA5B98-14BC-499C-B358-4069C1A0C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2" name="Graphic 401" descr="Lightbulb">
              <a:extLst>
                <a:ext uri="{FF2B5EF4-FFF2-40B4-BE49-F238E27FC236}">
                  <a16:creationId xmlns:a16="http://schemas.microsoft.com/office/drawing/2014/main" id="{0500BC69-2115-44BC-9D79-A72FC5808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05B3D1A-B55C-4160-84FF-115CC7B29DD2}"/>
              </a:ext>
            </a:extLst>
          </p:cNvPr>
          <p:cNvGrpSpPr/>
          <p:nvPr/>
        </p:nvGrpSpPr>
        <p:grpSpPr>
          <a:xfrm>
            <a:off x="-973961" y="3739325"/>
            <a:ext cx="827568" cy="828000"/>
            <a:chOff x="-842559" y="4288420"/>
            <a:chExt cx="827568" cy="828000"/>
          </a:xfrm>
        </p:grpSpPr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DE8042F-2C90-4898-AD59-EA0073944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5" name="Graphic 404" descr="Single gear">
              <a:extLst>
                <a:ext uri="{FF2B5EF4-FFF2-40B4-BE49-F238E27FC236}">
                  <a16:creationId xmlns:a16="http://schemas.microsoft.com/office/drawing/2014/main" id="{EBF529FC-4A32-48B4-A51B-5326C2342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409" name="Graphic 408" descr="Upward trend">
            <a:hlinkClick r:id="rId13" action="ppaction://hlinksldjump"/>
            <a:extLst>
              <a:ext uri="{FF2B5EF4-FFF2-40B4-BE49-F238E27FC236}">
                <a16:creationId xmlns:a16="http://schemas.microsoft.com/office/drawing/2014/main" id="{A382557A-8567-45DA-861B-378BE8B6D6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943" y="2398508"/>
            <a:ext cx="612336" cy="612336"/>
          </a:xfrm>
          <a:prstGeom prst="rect">
            <a:avLst/>
          </a:prstGeom>
        </p:spPr>
      </p:pic>
      <p:pic>
        <p:nvPicPr>
          <p:cNvPr id="410" name="Graphic 409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CFA358-5AAC-40B2-A6FC-364A233394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787" y="732508"/>
            <a:ext cx="703036" cy="703036"/>
          </a:xfrm>
          <a:prstGeom prst="rect">
            <a:avLst/>
          </a:prstGeom>
        </p:spPr>
      </p:pic>
      <p:pic>
        <p:nvPicPr>
          <p:cNvPr id="411" name="Graphic 410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D21FCAA0-33ED-4352-B034-7704FBDCCA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787" y="3800437"/>
            <a:ext cx="724649" cy="724649"/>
          </a:xfrm>
          <a:prstGeom prst="rect">
            <a:avLst/>
          </a:prstGeom>
        </p:spPr>
      </p:pic>
      <p:grpSp>
        <p:nvGrpSpPr>
          <p:cNvPr id="406" name="Graphic 43">
            <a:extLst>
              <a:ext uri="{FF2B5EF4-FFF2-40B4-BE49-F238E27FC236}">
                <a16:creationId xmlns:a16="http://schemas.microsoft.com/office/drawing/2014/main" id="{07152160-F172-4179-A5E2-6458287E1807}"/>
              </a:ext>
            </a:extLst>
          </p:cNvPr>
          <p:cNvGrpSpPr/>
          <p:nvPr/>
        </p:nvGrpSpPr>
        <p:grpSpPr>
          <a:xfrm rot="21420583" flipH="1" flipV="1">
            <a:off x="4380019" y="4568750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07" name="Freeform 61">
              <a:extLst>
                <a:ext uri="{FF2B5EF4-FFF2-40B4-BE49-F238E27FC236}">
                  <a16:creationId xmlns:a16="http://schemas.microsoft.com/office/drawing/2014/main" id="{94E0FE0C-4067-479D-B01F-7ABD21832927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8" name="Freeform 62">
              <a:extLst>
                <a:ext uri="{FF2B5EF4-FFF2-40B4-BE49-F238E27FC236}">
                  <a16:creationId xmlns:a16="http://schemas.microsoft.com/office/drawing/2014/main" id="{F9BB2AA5-8B23-45BF-B31C-5673E244203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203872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6394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237</Words>
  <Application>Microsoft Office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 Engbino</dc:creator>
  <cp:lastModifiedBy>Kaye Engbino</cp:lastModifiedBy>
  <cp:revision>7</cp:revision>
  <dcterms:created xsi:type="dcterms:W3CDTF">2021-02-23T08:59:43Z</dcterms:created>
  <dcterms:modified xsi:type="dcterms:W3CDTF">2021-02-24T05:23:24Z</dcterms:modified>
</cp:coreProperties>
</file>