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95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38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Cloud Applications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3200" dirty="0" err="1" smtClean="0"/>
              <a:t>Bachelorproef</a:t>
            </a:r>
            <a:r>
              <a:rPr lang="nl-BE" sz="3200" dirty="0" smtClean="0"/>
              <a:t/>
            </a:r>
            <a:br>
              <a:rPr lang="nl-BE" sz="3200" dirty="0" smtClean="0"/>
            </a:br>
            <a:r>
              <a:rPr lang="nl-BE" sz="3200" dirty="0" smtClean="0"/>
              <a:t>Automatisering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981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544" y="430487"/>
            <a:ext cx="8534400" cy="1507067"/>
          </a:xfrm>
        </p:spPr>
        <p:txBody>
          <a:bodyPr/>
          <a:lstStyle/>
          <a:p>
            <a:r>
              <a:rPr lang="nl-BE" dirty="0" err="1" smtClean="0"/>
              <a:t>Solved</a:t>
            </a:r>
            <a:r>
              <a:rPr lang="nl-BE" dirty="0" smtClean="0"/>
              <a:t> </a:t>
            </a:r>
            <a:r>
              <a:rPr lang="nl-BE" dirty="0" err="1" smtClean="0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2697" y="1937554"/>
            <a:ext cx="8534400" cy="3615267"/>
          </a:xfrm>
        </p:spPr>
        <p:txBody>
          <a:bodyPr/>
          <a:lstStyle/>
          <a:p>
            <a:r>
              <a:rPr lang="nl-BE" dirty="0" smtClean="0"/>
              <a:t>See information </a:t>
            </a:r>
            <a:r>
              <a:rPr lang="nl-BE" dirty="0" err="1" smtClean="0"/>
              <a:t>about</a:t>
            </a:r>
            <a:r>
              <a:rPr lang="nl-BE" dirty="0" smtClean="0"/>
              <a:t> a </a:t>
            </a:r>
            <a:r>
              <a:rPr lang="nl-BE" dirty="0" err="1" smtClean="0"/>
              <a:t>repo</a:t>
            </a:r>
            <a:r>
              <a:rPr lang="nl-BE" dirty="0" smtClean="0"/>
              <a:t> on </a:t>
            </a:r>
            <a:r>
              <a:rPr lang="nl-BE" dirty="0" err="1" smtClean="0"/>
              <a:t>the</a:t>
            </a:r>
            <a:r>
              <a:rPr lang="nl-BE" dirty="0" smtClean="0"/>
              <a:t> site </a:t>
            </a:r>
            <a:r>
              <a:rPr lang="nl-BE" dirty="0" err="1" smtClean="0"/>
              <a:t>with</a:t>
            </a:r>
            <a:r>
              <a:rPr lang="nl-BE" dirty="0" smtClean="0"/>
              <a:t> a single </a:t>
            </a:r>
            <a:r>
              <a:rPr lang="nl-BE" dirty="0" err="1" smtClean="0"/>
              <a:t>buttonpress</a:t>
            </a:r>
            <a:endParaRPr lang="nl-BE" dirty="0" smtClean="0"/>
          </a:p>
          <a:p>
            <a:r>
              <a:rPr lang="nl-BE" dirty="0" smtClean="0"/>
              <a:t>See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active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student is </a:t>
            </a:r>
            <a:r>
              <a:rPr lang="nl-BE" dirty="0" err="1" smtClean="0"/>
              <a:t>within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repo</a:t>
            </a:r>
            <a:endParaRPr lang="nl-BE" dirty="0" smtClean="0"/>
          </a:p>
          <a:p>
            <a:r>
              <a:rPr lang="nl-BE" dirty="0" smtClean="0"/>
              <a:t>Open </a:t>
            </a:r>
            <a:r>
              <a:rPr lang="nl-BE" dirty="0" err="1" smtClean="0"/>
              <a:t>repos</a:t>
            </a:r>
            <a:r>
              <a:rPr lang="nl-BE" dirty="0" smtClean="0"/>
              <a:t> without </a:t>
            </a:r>
            <a:r>
              <a:rPr lang="nl-BE" dirty="0" err="1" smtClean="0"/>
              <a:t>having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look up </a:t>
            </a:r>
            <a:r>
              <a:rPr lang="nl-BE" dirty="0" err="1" smtClean="0"/>
              <a:t>the</a:t>
            </a:r>
            <a:r>
              <a:rPr lang="nl-BE" dirty="0" smtClean="0"/>
              <a:t> link</a:t>
            </a:r>
          </a:p>
          <a:p>
            <a:r>
              <a:rPr lang="nl-BE" dirty="0" smtClean="0"/>
              <a:t>Write </a:t>
            </a:r>
            <a:r>
              <a:rPr lang="nl-BE" dirty="0" err="1" smtClean="0"/>
              <a:t>comments</a:t>
            </a:r>
            <a:r>
              <a:rPr lang="nl-BE" dirty="0" smtClean="0"/>
              <a:t> on a </a:t>
            </a:r>
            <a:r>
              <a:rPr lang="nl-BE" dirty="0" err="1" smtClean="0"/>
              <a:t>students</a:t>
            </a:r>
            <a:r>
              <a:rPr lang="nl-BE" dirty="0" smtClean="0"/>
              <a:t>’ </a:t>
            </a:r>
            <a:r>
              <a:rPr lang="nl-BE" dirty="0" err="1" smtClean="0"/>
              <a:t>commit</a:t>
            </a:r>
            <a:r>
              <a:rPr lang="nl-BE" dirty="0" smtClean="0"/>
              <a:t> via </a:t>
            </a:r>
            <a:r>
              <a:rPr lang="nl-BE" dirty="0" err="1" smtClean="0"/>
              <a:t>the</a:t>
            </a:r>
            <a:r>
              <a:rPr lang="nl-BE" dirty="0" smtClean="0"/>
              <a:t> website</a:t>
            </a:r>
          </a:p>
          <a:p>
            <a:r>
              <a:rPr lang="nl-BE" dirty="0" smtClean="0"/>
              <a:t>Search student in </a:t>
            </a:r>
            <a:r>
              <a:rPr lang="nl-BE" dirty="0" err="1" smtClean="0"/>
              <a:t>the</a:t>
            </a:r>
            <a:r>
              <a:rPr lang="nl-BE" dirty="0" smtClean="0"/>
              <a:t> list of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my</a:t>
            </a:r>
            <a:r>
              <a:rPr lang="nl-BE" dirty="0" smtClean="0"/>
              <a:t> </a:t>
            </a:r>
            <a:r>
              <a:rPr lang="nl-BE" dirty="0" err="1" smtClean="0"/>
              <a:t>students</a:t>
            </a:r>
            <a:endParaRPr lang="nl-BE" dirty="0" smtClean="0"/>
          </a:p>
          <a:p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looking</a:t>
            </a:r>
            <a:r>
              <a:rPr lang="nl-BE" dirty="0" smtClean="0"/>
              <a:t> website </a:t>
            </a:r>
            <a:r>
              <a:rPr lang="nl-BE" dirty="0" err="1" smtClean="0"/>
              <a:t>with</a:t>
            </a:r>
            <a:r>
              <a:rPr lang="nl-BE" dirty="0" smtClean="0"/>
              <a:t> 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 smtClean="0"/>
          </a:p>
          <a:p>
            <a:r>
              <a:rPr lang="nl-BE" dirty="0" smtClean="0"/>
              <a:t>Read </a:t>
            </a:r>
            <a:r>
              <a:rPr lang="nl-BE" dirty="0" err="1" smtClean="0"/>
              <a:t>markdown</a:t>
            </a:r>
            <a:r>
              <a:rPr lang="nl-BE" dirty="0" smtClean="0"/>
              <a:t> files on </a:t>
            </a:r>
            <a:r>
              <a:rPr lang="nl-BE" dirty="0" err="1" smtClean="0"/>
              <a:t>the</a:t>
            </a:r>
            <a:r>
              <a:rPr lang="nl-BE" dirty="0" smtClean="0"/>
              <a:t> website (scriptie, logfiles)</a:t>
            </a:r>
          </a:p>
          <a:p>
            <a:r>
              <a:rPr lang="nl-BE" dirty="0" smtClean="0"/>
              <a:t>I want basic information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extracted</a:t>
            </a:r>
            <a:r>
              <a:rPr lang="nl-BE" dirty="0" smtClean="0"/>
              <a:t> </a:t>
            </a:r>
            <a:r>
              <a:rPr lang="nl-BE" dirty="0" err="1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9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119" y="391851"/>
            <a:ext cx="8534400" cy="1507067"/>
          </a:xfrm>
        </p:spPr>
        <p:txBody>
          <a:bodyPr/>
          <a:lstStyle/>
          <a:p>
            <a:r>
              <a:rPr lang="nl-BE" dirty="0" err="1" smtClean="0"/>
              <a:t>Adjusted</a:t>
            </a:r>
            <a:r>
              <a:rPr lang="nl-BE" dirty="0" smtClean="0"/>
              <a:t> </a:t>
            </a:r>
            <a:r>
              <a:rPr lang="nl-BE" dirty="0" err="1" smtClean="0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119" y="1898918"/>
            <a:ext cx="8534400" cy="3615267"/>
          </a:xfrm>
        </p:spPr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a single issue </a:t>
            </a:r>
            <a:r>
              <a:rPr lang="nl-BE" dirty="0" err="1" smtClean="0"/>
              <a:t>for</a:t>
            </a:r>
            <a:r>
              <a:rPr lang="nl-BE" dirty="0" smtClean="0"/>
              <a:t> multiple </a:t>
            </a:r>
            <a:r>
              <a:rPr lang="nl-BE" dirty="0" err="1" smtClean="0"/>
              <a:t>comments</a:t>
            </a:r>
            <a:r>
              <a:rPr lang="nl-BE" dirty="0" smtClean="0"/>
              <a:t> on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scription</a:t>
            </a:r>
            <a:endParaRPr lang="nl-BE" dirty="0" smtClean="0"/>
          </a:p>
          <a:p>
            <a:r>
              <a:rPr lang="nl-BE" dirty="0" err="1" smtClean="0"/>
              <a:t>Recieve</a:t>
            </a:r>
            <a:r>
              <a:rPr lang="nl-BE" dirty="0" smtClean="0"/>
              <a:t> a mail </a:t>
            </a:r>
            <a:r>
              <a:rPr lang="nl-BE" dirty="0" err="1" smtClean="0"/>
              <a:t>when</a:t>
            </a:r>
            <a:r>
              <a:rPr lang="nl-BE" dirty="0" smtClean="0"/>
              <a:t> a new logfile is </a:t>
            </a:r>
            <a:r>
              <a:rPr lang="nl-BE" dirty="0" err="1" smtClean="0"/>
              <a:t>pushed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repo</a:t>
            </a:r>
            <a:endParaRPr lang="nl-BE" dirty="0" smtClean="0"/>
          </a:p>
          <a:p>
            <a:r>
              <a:rPr lang="nl-BE" dirty="0" smtClean="0"/>
              <a:t>As a Student i want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notified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original</a:t>
            </a:r>
            <a:r>
              <a:rPr lang="nl-BE" dirty="0" smtClean="0"/>
              <a:t> </a:t>
            </a:r>
            <a:r>
              <a:rPr lang="nl-BE" dirty="0" err="1" smtClean="0"/>
              <a:t>repo</a:t>
            </a:r>
            <a:r>
              <a:rPr lang="nl-BE" dirty="0" smtClean="0"/>
              <a:t>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942" y="487249"/>
            <a:ext cx="8534400" cy="1507067"/>
          </a:xfrm>
        </p:spPr>
        <p:txBody>
          <a:bodyPr/>
          <a:lstStyle/>
          <a:p>
            <a:r>
              <a:rPr lang="nl-BE" dirty="0" err="1" smtClean="0"/>
              <a:t>Unnecessairy</a:t>
            </a:r>
            <a:r>
              <a:rPr lang="en-US" dirty="0"/>
              <a:t> </a:t>
            </a:r>
            <a:r>
              <a:rPr lang="nl-BE" dirty="0" err="1" smtClean="0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4942" y="1911558"/>
            <a:ext cx="8534400" cy="3615267"/>
          </a:xfrm>
        </p:spPr>
        <p:txBody>
          <a:bodyPr/>
          <a:lstStyle/>
          <a:p>
            <a:r>
              <a:rPr lang="nl-BE" dirty="0" smtClean="0"/>
              <a:t>Filter </a:t>
            </a:r>
            <a:r>
              <a:rPr lang="nl-BE" dirty="0" err="1" smtClean="0"/>
              <a:t>students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promotor </a:t>
            </a:r>
            <a:r>
              <a:rPr lang="nl-BE" dirty="0" err="1" smtClean="0"/>
              <a:t>so</a:t>
            </a:r>
            <a:r>
              <a:rPr lang="nl-BE" dirty="0" smtClean="0"/>
              <a:t> I </a:t>
            </a:r>
            <a:r>
              <a:rPr lang="nl-BE" dirty="0" err="1" smtClean="0"/>
              <a:t>don’t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search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endParaRPr lang="nl-BE" dirty="0" smtClean="0"/>
          </a:p>
          <a:p>
            <a:r>
              <a:rPr lang="nl-BE" dirty="0" err="1" smtClean="0"/>
              <a:t>Add</a:t>
            </a:r>
            <a:r>
              <a:rPr lang="nl-BE" dirty="0" smtClean="0"/>
              <a:t>, </a:t>
            </a:r>
            <a:r>
              <a:rPr lang="nl-BE" dirty="0" err="1" smtClean="0"/>
              <a:t>remove</a:t>
            </a:r>
            <a:r>
              <a:rPr lang="nl-BE" dirty="0" smtClean="0"/>
              <a:t> or </a:t>
            </a:r>
            <a:r>
              <a:rPr lang="nl-BE" dirty="0" err="1" smtClean="0"/>
              <a:t>edit</a:t>
            </a:r>
            <a:r>
              <a:rPr lang="nl-BE" dirty="0" smtClean="0"/>
              <a:t> </a:t>
            </a:r>
            <a:r>
              <a:rPr lang="nl-BE" dirty="0" err="1" smtClean="0"/>
              <a:t>students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list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notes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my</a:t>
            </a:r>
            <a:r>
              <a:rPr lang="nl-BE" dirty="0" smtClean="0"/>
              <a:t> </a:t>
            </a:r>
            <a:r>
              <a:rPr lang="nl-BE" dirty="0" err="1" smtClean="0"/>
              <a:t>students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visible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me</a:t>
            </a:r>
          </a:p>
          <a:p>
            <a:r>
              <a:rPr lang="nl-BE" dirty="0" smtClean="0"/>
              <a:t>Read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edit</a:t>
            </a:r>
            <a:r>
              <a:rPr lang="nl-BE" dirty="0" smtClean="0"/>
              <a:t> code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1120" y="365125"/>
            <a:ext cx="2594776" cy="1325563"/>
          </a:xfrm>
        </p:spPr>
        <p:txBody>
          <a:bodyPr/>
          <a:lstStyle/>
          <a:p>
            <a:r>
              <a:rPr lang="nl-BE" dirty="0" err="1" smtClean="0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73224" y="3152610"/>
            <a:ext cx="16263286" cy="61866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poH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" y="160020"/>
            <a:ext cx="8487529" cy="633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07816" y="541655"/>
            <a:ext cx="3758025" cy="1283970"/>
          </a:xfrm>
        </p:spPr>
        <p:txBody>
          <a:bodyPr/>
          <a:lstStyle/>
          <a:p>
            <a:r>
              <a:rPr lang="nl-BE" dirty="0" err="1" smtClean="0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Repo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182880"/>
            <a:ext cx="8561826" cy="637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21140" y="365125"/>
            <a:ext cx="2461260" cy="1325563"/>
          </a:xfrm>
        </p:spPr>
        <p:txBody>
          <a:bodyPr/>
          <a:lstStyle/>
          <a:p>
            <a:r>
              <a:rPr lang="nl-BE" dirty="0" err="1" smtClean="0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6800" y="218916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crip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65124"/>
            <a:ext cx="8451850" cy="63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4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2189" y="378972"/>
            <a:ext cx="8534400" cy="1507067"/>
          </a:xfrm>
        </p:spPr>
        <p:txBody>
          <a:bodyPr/>
          <a:lstStyle/>
          <a:p>
            <a:r>
              <a:rPr lang="nl-BE" dirty="0" smtClean="0"/>
              <a:t>Deployment Diagram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2189" y="1886039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81312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765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161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Cloud Applications</vt:lpstr>
      <vt:lpstr>Solved UserStories</vt:lpstr>
      <vt:lpstr>Adjusted UserStories</vt:lpstr>
      <vt:lpstr>Unnecessairy UserStories</vt:lpstr>
      <vt:lpstr>Mockups</vt:lpstr>
      <vt:lpstr>Mockups</vt:lpstr>
      <vt:lpstr>Mockups</vt:lpstr>
      <vt:lpstr>Deployment Diagram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Applications</dc:title>
  <dc:creator>bryan lameir</dc:creator>
  <cp:lastModifiedBy>bryan lameir</cp:lastModifiedBy>
  <cp:revision>4</cp:revision>
  <dcterms:created xsi:type="dcterms:W3CDTF">2017-01-10T10:38:34Z</dcterms:created>
  <dcterms:modified xsi:type="dcterms:W3CDTF">2017-01-10T11:42:40Z</dcterms:modified>
</cp:coreProperties>
</file>