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98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0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80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950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9386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12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72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0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2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8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9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1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BAC0957-2232-4278-B369-FB8D8770A7C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FFB93E6-BBEC-4ACB-84F9-A4E49B4E33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75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Cloud Applications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BE" sz="3200" dirty="0" err="1"/>
              <a:t>Bachelorproef</a:t>
            </a:r>
            <a:br>
              <a:rPr lang="nl-BE" sz="3200" dirty="0"/>
            </a:br>
            <a:r>
              <a:rPr lang="nl-BE" sz="3200" dirty="0"/>
              <a:t>Automatisering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981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2544" y="430487"/>
            <a:ext cx="8534400" cy="1507067"/>
          </a:xfrm>
        </p:spPr>
        <p:txBody>
          <a:bodyPr/>
          <a:lstStyle/>
          <a:p>
            <a:r>
              <a:rPr lang="nl-BE" dirty="0" err="1"/>
              <a:t>Solved</a:t>
            </a:r>
            <a:r>
              <a:rPr lang="nl-BE" dirty="0"/>
              <a:t> </a:t>
            </a:r>
            <a:r>
              <a:rPr lang="nl-BE" dirty="0" err="1"/>
              <a:t>UserStories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32697" y="1937554"/>
            <a:ext cx="8534400" cy="3615267"/>
          </a:xfrm>
        </p:spPr>
        <p:txBody>
          <a:bodyPr/>
          <a:lstStyle/>
          <a:p>
            <a:r>
              <a:rPr lang="nl-BE" dirty="0"/>
              <a:t>See information </a:t>
            </a:r>
            <a:r>
              <a:rPr lang="nl-BE" dirty="0" err="1"/>
              <a:t>about</a:t>
            </a:r>
            <a:r>
              <a:rPr lang="nl-BE" dirty="0"/>
              <a:t> a </a:t>
            </a:r>
            <a:r>
              <a:rPr lang="nl-BE" dirty="0" err="1"/>
              <a:t>repo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site </a:t>
            </a:r>
            <a:r>
              <a:rPr lang="nl-BE" dirty="0" err="1"/>
              <a:t>with</a:t>
            </a:r>
            <a:r>
              <a:rPr lang="nl-BE" dirty="0"/>
              <a:t> a single </a:t>
            </a:r>
            <a:r>
              <a:rPr lang="nl-BE" dirty="0" err="1"/>
              <a:t>buttonpress</a:t>
            </a:r>
            <a:endParaRPr lang="nl-BE" dirty="0"/>
          </a:p>
          <a:p>
            <a:r>
              <a:rPr lang="nl-BE" dirty="0"/>
              <a:t>See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active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student is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repo</a:t>
            </a:r>
            <a:endParaRPr lang="nl-BE" dirty="0"/>
          </a:p>
          <a:p>
            <a:r>
              <a:rPr lang="nl-BE" dirty="0"/>
              <a:t>Open </a:t>
            </a:r>
            <a:r>
              <a:rPr lang="nl-BE" dirty="0" err="1"/>
              <a:t>repos</a:t>
            </a:r>
            <a:r>
              <a:rPr lang="nl-BE" dirty="0"/>
              <a:t> without </a:t>
            </a:r>
            <a:r>
              <a:rPr lang="nl-BE" dirty="0" err="1"/>
              <a:t>having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look up </a:t>
            </a:r>
            <a:r>
              <a:rPr lang="nl-BE" dirty="0" err="1"/>
              <a:t>the</a:t>
            </a:r>
            <a:r>
              <a:rPr lang="nl-BE" dirty="0"/>
              <a:t> link</a:t>
            </a:r>
          </a:p>
          <a:p>
            <a:r>
              <a:rPr lang="nl-BE" dirty="0"/>
              <a:t>Write </a:t>
            </a:r>
            <a:r>
              <a:rPr lang="nl-BE" dirty="0" err="1"/>
              <a:t>comments</a:t>
            </a:r>
            <a:r>
              <a:rPr lang="nl-BE" dirty="0"/>
              <a:t> on a </a:t>
            </a:r>
            <a:r>
              <a:rPr lang="nl-BE" dirty="0" err="1"/>
              <a:t>students</a:t>
            </a:r>
            <a:r>
              <a:rPr lang="nl-BE" dirty="0"/>
              <a:t>’ </a:t>
            </a:r>
            <a:r>
              <a:rPr lang="nl-BE" dirty="0" err="1"/>
              <a:t>commit</a:t>
            </a:r>
            <a:r>
              <a:rPr lang="nl-BE" dirty="0"/>
              <a:t> via </a:t>
            </a:r>
            <a:r>
              <a:rPr lang="nl-BE" dirty="0" err="1"/>
              <a:t>the</a:t>
            </a:r>
            <a:r>
              <a:rPr lang="nl-BE" dirty="0"/>
              <a:t> website</a:t>
            </a:r>
          </a:p>
          <a:p>
            <a:r>
              <a:rPr lang="nl-BE" dirty="0"/>
              <a:t>Search student in </a:t>
            </a:r>
            <a:r>
              <a:rPr lang="nl-BE" dirty="0" err="1"/>
              <a:t>the</a:t>
            </a:r>
            <a:r>
              <a:rPr lang="nl-BE" dirty="0"/>
              <a:t> list of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my</a:t>
            </a:r>
            <a:r>
              <a:rPr lang="nl-BE" dirty="0"/>
              <a:t> </a:t>
            </a:r>
            <a:r>
              <a:rPr lang="nl-BE" dirty="0" err="1"/>
              <a:t>students</a:t>
            </a:r>
            <a:endParaRPr lang="nl-BE" dirty="0"/>
          </a:p>
          <a:p>
            <a:r>
              <a:rPr lang="nl-BE" dirty="0" err="1"/>
              <a:t>Good</a:t>
            </a:r>
            <a:r>
              <a:rPr lang="nl-BE" dirty="0"/>
              <a:t> </a:t>
            </a:r>
            <a:r>
              <a:rPr lang="nl-BE" dirty="0" err="1"/>
              <a:t>looking</a:t>
            </a:r>
            <a:r>
              <a:rPr lang="nl-BE" dirty="0"/>
              <a:t> website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good</a:t>
            </a:r>
            <a:r>
              <a:rPr lang="nl-BE" dirty="0"/>
              <a:t> </a:t>
            </a:r>
            <a:r>
              <a:rPr lang="nl-BE" dirty="0" err="1"/>
              <a:t>overview</a:t>
            </a:r>
            <a:endParaRPr lang="nl-BE" dirty="0"/>
          </a:p>
          <a:p>
            <a:r>
              <a:rPr lang="nl-BE" dirty="0"/>
              <a:t>Read </a:t>
            </a:r>
            <a:r>
              <a:rPr lang="nl-BE" dirty="0" err="1"/>
              <a:t>markdown</a:t>
            </a:r>
            <a:r>
              <a:rPr lang="nl-BE" dirty="0"/>
              <a:t> files on </a:t>
            </a:r>
            <a:r>
              <a:rPr lang="nl-BE" dirty="0" err="1"/>
              <a:t>the</a:t>
            </a:r>
            <a:r>
              <a:rPr lang="nl-BE" dirty="0"/>
              <a:t> website (scriptie, logfiles)</a:t>
            </a:r>
          </a:p>
          <a:p>
            <a:r>
              <a:rPr lang="nl-BE" dirty="0"/>
              <a:t>I want basic information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extracted</a:t>
            </a:r>
            <a:r>
              <a:rPr lang="nl-BE" dirty="0"/>
              <a:t> </a:t>
            </a:r>
            <a:r>
              <a:rPr lang="nl-BE" dirty="0" err="1"/>
              <a:t>automatically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9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5119" y="391851"/>
            <a:ext cx="8534400" cy="1507067"/>
          </a:xfrm>
        </p:spPr>
        <p:txBody>
          <a:bodyPr/>
          <a:lstStyle/>
          <a:p>
            <a:r>
              <a:rPr lang="nl-BE" dirty="0" err="1"/>
              <a:t>Adjusted</a:t>
            </a:r>
            <a:r>
              <a:rPr lang="nl-BE" dirty="0"/>
              <a:t> </a:t>
            </a:r>
            <a:r>
              <a:rPr lang="nl-BE" dirty="0" err="1"/>
              <a:t>UserStories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75119" y="1898918"/>
            <a:ext cx="8534400" cy="3615267"/>
          </a:xfrm>
        </p:spPr>
        <p:txBody>
          <a:bodyPr/>
          <a:lstStyle/>
          <a:p>
            <a:r>
              <a:rPr lang="nl-BE" dirty="0" err="1"/>
              <a:t>Create</a:t>
            </a:r>
            <a:r>
              <a:rPr lang="nl-BE" dirty="0"/>
              <a:t> a single issue </a:t>
            </a:r>
            <a:r>
              <a:rPr lang="nl-BE" dirty="0" err="1"/>
              <a:t>for</a:t>
            </a:r>
            <a:r>
              <a:rPr lang="nl-BE" dirty="0"/>
              <a:t> multiple </a:t>
            </a:r>
            <a:r>
              <a:rPr lang="nl-BE" dirty="0" err="1"/>
              <a:t>comments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scription</a:t>
            </a:r>
            <a:endParaRPr lang="nl-BE" dirty="0"/>
          </a:p>
          <a:p>
            <a:r>
              <a:rPr lang="nl-BE" dirty="0" err="1"/>
              <a:t>Recieve</a:t>
            </a:r>
            <a:r>
              <a:rPr lang="nl-BE" dirty="0"/>
              <a:t> a mail </a:t>
            </a:r>
            <a:r>
              <a:rPr lang="nl-BE" dirty="0" err="1"/>
              <a:t>when</a:t>
            </a:r>
            <a:r>
              <a:rPr lang="nl-BE" dirty="0"/>
              <a:t> a new logfile is </a:t>
            </a:r>
            <a:r>
              <a:rPr lang="nl-BE" dirty="0" err="1"/>
              <a:t>pushed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repo</a:t>
            </a:r>
            <a:endParaRPr lang="nl-BE" dirty="0"/>
          </a:p>
          <a:p>
            <a:r>
              <a:rPr lang="nl-BE" dirty="0"/>
              <a:t>As a Student i want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notified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</a:t>
            </a:r>
            <a:r>
              <a:rPr lang="nl-BE" dirty="0" err="1"/>
              <a:t>repo</a:t>
            </a:r>
            <a:r>
              <a:rPr lang="nl-BE" dirty="0"/>
              <a:t>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7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4942" y="487249"/>
            <a:ext cx="8534400" cy="1507067"/>
          </a:xfrm>
        </p:spPr>
        <p:txBody>
          <a:bodyPr/>
          <a:lstStyle/>
          <a:p>
            <a:r>
              <a:rPr lang="nl-BE" dirty="0" err="1"/>
              <a:t>Unnecessairy</a:t>
            </a:r>
            <a:r>
              <a:rPr lang="en-US" dirty="0"/>
              <a:t> </a:t>
            </a:r>
            <a:r>
              <a:rPr lang="nl-BE" dirty="0" err="1"/>
              <a:t>UserStories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64942" y="1911558"/>
            <a:ext cx="8534400" cy="3615267"/>
          </a:xfrm>
        </p:spPr>
        <p:txBody>
          <a:bodyPr/>
          <a:lstStyle/>
          <a:p>
            <a:r>
              <a:rPr lang="nl-BE" dirty="0"/>
              <a:t>Filter </a:t>
            </a:r>
            <a:r>
              <a:rPr lang="nl-BE" dirty="0" err="1"/>
              <a:t>students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promotor </a:t>
            </a:r>
            <a:r>
              <a:rPr lang="nl-BE" dirty="0" err="1"/>
              <a:t>so</a:t>
            </a:r>
            <a:r>
              <a:rPr lang="nl-BE" dirty="0"/>
              <a:t> I </a:t>
            </a:r>
            <a:r>
              <a:rPr lang="nl-BE" dirty="0" err="1"/>
              <a:t>don’t</a:t>
            </a:r>
            <a:r>
              <a:rPr lang="nl-BE" dirty="0"/>
              <a:t> have </a:t>
            </a:r>
            <a:r>
              <a:rPr lang="nl-BE" dirty="0" err="1"/>
              <a:t>to</a:t>
            </a:r>
            <a:r>
              <a:rPr lang="nl-BE" dirty="0"/>
              <a:t> search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them</a:t>
            </a:r>
            <a:endParaRPr lang="nl-BE" dirty="0"/>
          </a:p>
          <a:p>
            <a:r>
              <a:rPr lang="nl-BE" dirty="0" err="1"/>
              <a:t>Add</a:t>
            </a:r>
            <a:r>
              <a:rPr lang="nl-BE" dirty="0"/>
              <a:t>, </a:t>
            </a:r>
            <a:r>
              <a:rPr lang="nl-BE" dirty="0" err="1"/>
              <a:t>remove</a:t>
            </a:r>
            <a:r>
              <a:rPr lang="nl-BE" dirty="0"/>
              <a:t> or </a:t>
            </a:r>
            <a:r>
              <a:rPr lang="nl-BE" dirty="0" err="1"/>
              <a:t>edit</a:t>
            </a:r>
            <a:r>
              <a:rPr lang="nl-BE" dirty="0"/>
              <a:t> </a:t>
            </a:r>
            <a:r>
              <a:rPr lang="nl-BE" dirty="0" err="1"/>
              <a:t>students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list</a:t>
            </a:r>
          </a:p>
          <a:p>
            <a:r>
              <a:rPr lang="nl-BE" dirty="0" err="1"/>
              <a:t>Create</a:t>
            </a:r>
            <a:r>
              <a:rPr lang="nl-BE" dirty="0"/>
              <a:t> </a:t>
            </a:r>
            <a:r>
              <a:rPr lang="nl-BE" dirty="0" err="1"/>
              <a:t>notes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my</a:t>
            </a:r>
            <a:r>
              <a:rPr lang="nl-BE" dirty="0"/>
              <a:t> </a:t>
            </a:r>
            <a:r>
              <a:rPr lang="nl-BE" dirty="0" err="1"/>
              <a:t>students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visible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me</a:t>
            </a:r>
          </a:p>
          <a:p>
            <a:r>
              <a:rPr lang="nl-BE" dirty="0"/>
              <a:t>Read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edit</a:t>
            </a:r>
            <a:r>
              <a:rPr lang="nl-BE" dirty="0"/>
              <a:t> code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61120" y="365125"/>
            <a:ext cx="2594776" cy="1325563"/>
          </a:xfrm>
        </p:spPr>
        <p:txBody>
          <a:bodyPr/>
          <a:lstStyle/>
          <a:p>
            <a:r>
              <a:rPr lang="nl-BE" dirty="0" err="1"/>
              <a:t>Mockups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73224" y="3152610"/>
            <a:ext cx="16263286" cy="61866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RepoHul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1" y="160020"/>
            <a:ext cx="8487529" cy="633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54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07816" y="541655"/>
            <a:ext cx="3758025" cy="1283970"/>
          </a:xfrm>
        </p:spPr>
        <p:txBody>
          <a:bodyPr/>
          <a:lstStyle/>
          <a:p>
            <a:r>
              <a:rPr lang="nl-BE" dirty="0" err="1"/>
              <a:t>Mockups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RepoInf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" y="182880"/>
            <a:ext cx="8561826" cy="637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47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21140" y="365125"/>
            <a:ext cx="2461260" cy="1325563"/>
          </a:xfrm>
        </p:spPr>
        <p:txBody>
          <a:bodyPr/>
          <a:lstStyle/>
          <a:p>
            <a:r>
              <a:rPr lang="nl-BE" dirty="0" err="1"/>
              <a:t>Mockups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6800" y="2189162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Script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365124"/>
            <a:ext cx="8451850" cy="6304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04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745" y="378972"/>
            <a:ext cx="8534400" cy="1507067"/>
          </a:xfrm>
        </p:spPr>
        <p:txBody>
          <a:bodyPr/>
          <a:lstStyle/>
          <a:p>
            <a:r>
              <a:rPr lang="nl-BE" dirty="0"/>
              <a:t>Deployment Diagram</a:t>
            </a:r>
            <a:endParaRPr lang="en-US" dirty="0"/>
          </a:p>
        </p:txBody>
      </p:sp>
      <p:sp>
        <p:nvSpPr>
          <p:cNvPr id="4" name="Rechthoek 3"/>
          <p:cNvSpPr/>
          <p:nvPr/>
        </p:nvSpPr>
        <p:spPr>
          <a:xfrm>
            <a:off x="151002" y="2197916"/>
            <a:ext cx="2030136" cy="131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nl-BE" dirty="0" err="1"/>
              <a:t>Angular</a:t>
            </a:r>
            <a:endParaRPr lang="nl-BE" dirty="0"/>
          </a:p>
          <a:p>
            <a:pPr marL="285750" indent="-285750" algn="ctr">
              <a:buFontTx/>
              <a:buChar char="-"/>
            </a:pPr>
            <a:r>
              <a:rPr lang="nl-BE" dirty="0"/>
              <a:t>Bootstrap</a:t>
            </a:r>
          </a:p>
          <a:p>
            <a:pPr marL="285750" indent="-285750" algn="ctr">
              <a:buFontTx/>
              <a:buChar char="-"/>
            </a:pPr>
            <a:r>
              <a:rPr lang="nl-BE" dirty="0"/>
              <a:t>CSS</a:t>
            </a:r>
          </a:p>
          <a:p>
            <a:pPr marL="285750" indent="-285750" algn="ctr">
              <a:buFontTx/>
              <a:buChar char="-"/>
            </a:pPr>
            <a:r>
              <a:rPr lang="nl-BE" dirty="0"/>
              <a:t>Javascript</a:t>
            </a:r>
          </a:p>
          <a:p>
            <a:pPr marL="285750" indent="-285750" algn="ctr">
              <a:buFontTx/>
              <a:buChar char="-"/>
            </a:pPr>
            <a:r>
              <a:rPr lang="nl-BE" dirty="0"/>
              <a:t>HTML</a:t>
            </a:r>
          </a:p>
        </p:txBody>
      </p:sp>
      <p:sp>
        <p:nvSpPr>
          <p:cNvPr id="5" name="Rechthoek 4"/>
          <p:cNvSpPr/>
          <p:nvPr/>
        </p:nvSpPr>
        <p:spPr>
          <a:xfrm>
            <a:off x="6750054" y="2197916"/>
            <a:ext cx="2248250" cy="141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Tekstvak 7"/>
          <p:cNvSpPr txBox="1"/>
          <p:nvPr/>
        </p:nvSpPr>
        <p:spPr>
          <a:xfrm>
            <a:off x="268448" y="1886039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Client</a:t>
            </a:r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7263324" y="1855828"/>
            <a:ext cx="945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Server</a:t>
            </a:r>
            <a:endParaRPr lang="nl-BE" dirty="0"/>
          </a:p>
        </p:txBody>
      </p:sp>
      <p:sp>
        <p:nvSpPr>
          <p:cNvPr id="10" name="Rechthoek 9"/>
          <p:cNvSpPr/>
          <p:nvPr/>
        </p:nvSpPr>
        <p:spPr>
          <a:xfrm>
            <a:off x="6799134" y="2243549"/>
            <a:ext cx="2248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nl-BE" dirty="0"/>
              <a:t>Node</a:t>
            </a:r>
          </a:p>
          <a:p>
            <a:pPr marL="285750" indent="-285750">
              <a:buFontTx/>
              <a:buChar char="-"/>
            </a:pPr>
            <a:r>
              <a:rPr lang="nl-BE" dirty="0"/>
              <a:t>Express</a:t>
            </a:r>
            <a:endParaRPr lang="nl-BE" dirty="0"/>
          </a:p>
        </p:txBody>
      </p:sp>
      <p:sp>
        <p:nvSpPr>
          <p:cNvPr id="11" name="Rechthoek 10"/>
          <p:cNvSpPr/>
          <p:nvPr/>
        </p:nvSpPr>
        <p:spPr>
          <a:xfrm>
            <a:off x="3615654" y="2319238"/>
            <a:ext cx="1518407" cy="49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Github</a:t>
            </a:r>
            <a:r>
              <a:rPr lang="nl-BE" dirty="0"/>
              <a:t> API</a:t>
            </a:r>
          </a:p>
        </p:txBody>
      </p:sp>
      <p:cxnSp>
        <p:nvCxnSpPr>
          <p:cNvPr id="15" name="Rechte verbindingslijn met pijl 14"/>
          <p:cNvCxnSpPr>
            <a:endCxn id="11" idx="1"/>
          </p:cNvCxnSpPr>
          <p:nvPr/>
        </p:nvCxnSpPr>
        <p:spPr>
          <a:xfrm flipV="1">
            <a:off x="2181138" y="2566714"/>
            <a:ext cx="1436400" cy="59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>
            <a:cxnSpLocks/>
            <a:endCxn id="5" idx="1"/>
          </p:cNvCxnSpPr>
          <p:nvPr/>
        </p:nvCxnSpPr>
        <p:spPr>
          <a:xfrm flipV="1">
            <a:off x="2180196" y="2906786"/>
            <a:ext cx="4569858" cy="877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Rechte verbindingslijn met pijl 18"/>
          <p:cNvCxnSpPr>
            <a:cxnSpLocks/>
            <a:stCxn id="11" idx="3"/>
          </p:cNvCxnSpPr>
          <p:nvPr/>
        </p:nvCxnSpPr>
        <p:spPr>
          <a:xfrm>
            <a:off x="5134061" y="2566714"/>
            <a:ext cx="1615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hthoek 22"/>
          <p:cNvSpPr/>
          <p:nvPr/>
        </p:nvSpPr>
        <p:spPr>
          <a:xfrm>
            <a:off x="5303644" y="1964533"/>
            <a:ext cx="131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Token  </a:t>
            </a:r>
          </a:p>
          <a:p>
            <a:r>
              <a:rPr lang="nl-BE" dirty="0"/>
              <a:t>Exchange</a:t>
            </a:r>
            <a:endParaRPr lang="nl-BE" dirty="0"/>
          </a:p>
        </p:txBody>
      </p:sp>
      <p:sp>
        <p:nvSpPr>
          <p:cNvPr id="24" name="Rechthoek 23"/>
          <p:cNvSpPr/>
          <p:nvPr/>
        </p:nvSpPr>
        <p:spPr>
          <a:xfrm>
            <a:off x="2389915" y="2241532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Git Calls</a:t>
            </a:r>
            <a:endParaRPr lang="nl-BE" dirty="0"/>
          </a:p>
        </p:txBody>
      </p:sp>
      <p:sp>
        <p:nvSpPr>
          <p:cNvPr id="25" name="Rechthoek 24"/>
          <p:cNvSpPr/>
          <p:nvPr/>
        </p:nvSpPr>
        <p:spPr>
          <a:xfrm>
            <a:off x="4084061" y="2944010"/>
            <a:ext cx="15343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Usercode -&gt;</a:t>
            </a:r>
          </a:p>
          <a:p>
            <a:r>
              <a:rPr lang="nl-BE" dirty="0"/>
              <a:t>Access &lt;-</a:t>
            </a:r>
            <a:endParaRPr lang="nl-BE" dirty="0"/>
          </a:p>
        </p:txBody>
      </p:sp>
      <p:sp>
        <p:nvSpPr>
          <p:cNvPr id="26" name="Rechthoek 25"/>
          <p:cNvSpPr/>
          <p:nvPr/>
        </p:nvSpPr>
        <p:spPr>
          <a:xfrm>
            <a:off x="10410428" y="2445263"/>
            <a:ext cx="1518407" cy="667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Sendgrid</a:t>
            </a:r>
            <a:r>
              <a:rPr lang="nl-BE" dirty="0"/>
              <a:t> API</a:t>
            </a:r>
          </a:p>
        </p:txBody>
      </p:sp>
      <p:cxnSp>
        <p:nvCxnSpPr>
          <p:cNvPr id="27" name="Rechte verbindingslijn met pijl 26"/>
          <p:cNvCxnSpPr>
            <a:cxnSpLocks/>
            <a:endCxn id="26" idx="1"/>
          </p:cNvCxnSpPr>
          <p:nvPr/>
        </p:nvCxnSpPr>
        <p:spPr>
          <a:xfrm>
            <a:off x="8998304" y="2709783"/>
            <a:ext cx="1412124" cy="690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1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881312"/>
            <a:ext cx="10515600" cy="1325563"/>
          </a:xfrm>
        </p:spPr>
        <p:txBody>
          <a:bodyPr/>
          <a:lstStyle/>
          <a:p>
            <a:pPr algn="ctr"/>
            <a:r>
              <a:rPr lang="nl-BE" dirty="0"/>
              <a:t>Demo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77658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</TotalTime>
  <Words>182</Words>
  <Application>Microsoft Office PowerPoint</Application>
  <PresentationFormat>Breedbeeld</PresentationFormat>
  <Paragraphs>41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Segment</vt:lpstr>
      <vt:lpstr>Cloud Applications</vt:lpstr>
      <vt:lpstr>Solved UserStories</vt:lpstr>
      <vt:lpstr>Adjusted UserStories</vt:lpstr>
      <vt:lpstr>Unnecessairy UserStories</vt:lpstr>
      <vt:lpstr>Mockups</vt:lpstr>
      <vt:lpstr>Mockups</vt:lpstr>
      <vt:lpstr>Mockups</vt:lpstr>
      <vt:lpstr>Deployment Diagram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Applications</dc:title>
  <dc:creator>bryan lameir</dc:creator>
  <cp:lastModifiedBy>kay elst</cp:lastModifiedBy>
  <cp:revision>8</cp:revision>
  <dcterms:created xsi:type="dcterms:W3CDTF">2017-01-10T10:38:34Z</dcterms:created>
  <dcterms:modified xsi:type="dcterms:W3CDTF">2017-01-10T11:57:51Z</dcterms:modified>
</cp:coreProperties>
</file>