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74" r:id="rId6"/>
    <p:sldId id="267" r:id="rId7"/>
    <p:sldId id="275" r:id="rId8"/>
    <p:sldId id="278" r:id="rId9"/>
    <p:sldId id="261" r:id="rId10"/>
    <p:sldId id="264" r:id="rId11"/>
    <p:sldId id="265" r:id="rId12"/>
    <p:sldId id="268" r:id="rId13"/>
    <p:sldId id="279" r:id="rId14"/>
    <p:sldId id="277" r:id="rId15"/>
    <p:sldId id="273" r:id="rId16"/>
    <p:sldId id="270" r:id="rId17"/>
    <p:sldId id="272" r:id="rId18"/>
    <p:sldId id="271" r:id="rId19"/>
    <p:sldId id="266" r:id="rId20"/>
    <p:sldId id="263"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8009" autoAdjust="0"/>
  </p:normalViewPr>
  <p:slideViewPr>
    <p:cSldViewPr snapToGrid="0">
      <p:cViewPr varScale="1">
        <p:scale>
          <a:sx n="91" d="100"/>
          <a:sy n="91"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EEF36-5652-4E80-8E98-22A5398B901D}" type="datetimeFigureOut">
              <a:rPr lang="nl-BE" smtClean="0"/>
              <a:t>12/04/2016</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0891E-D44C-46E8-B6CC-87440001D917}" type="slidenum">
              <a:rPr lang="nl-BE" smtClean="0"/>
              <a:t>‹#›</a:t>
            </a:fld>
            <a:endParaRPr lang="nl-BE"/>
          </a:p>
        </p:txBody>
      </p:sp>
    </p:spTree>
    <p:extLst>
      <p:ext uri="{BB962C8B-B14F-4D97-AF65-F5344CB8AC3E}">
        <p14:creationId xmlns:p14="http://schemas.microsoft.com/office/powerpoint/2010/main" val="392365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Allemaal</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a:t>
            </a:fld>
            <a:endParaRPr lang="nl-BE"/>
          </a:p>
        </p:txBody>
      </p:sp>
    </p:spTree>
    <p:extLst>
      <p:ext uri="{BB962C8B-B14F-4D97-AF65-F5344CB8AC3E}">
        <p14:creationId xmlns:p14="http://schemas.microsoft.com/office/powerpoint/2010/main" val="3001213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code voor vooruit,</a:t>
            </a:r>
            <a:r>
              <a:rPr lang="nl-BE" baseline="0" dirty="0" smtClean="0"/>
              <a:t> achteruit, links en rechts word hier geschreven. Het schema voor de aansturing van de motoren wordt opgesteld in fritzing. Er word hier ook research gedaan over de componenten, zodat we kunnen zien welke componenten we kunnen gebruiken. Deze worden dan ook uiteraard verzameld zodat we eraan kunnen beginnen. En er wordt ook nog een projectplan opgesteld met de nodige eisen die in het draaiboek staan erin verwerkt. Een trelloboard is er ook aangemaakt en de docenten zijn hierin ook uitgenodigd. Er wordt een taakverdeling gemaakt, de code voor het afremmen word geschreven. Er word nog een opstelling op het breadbordje gemaakt zodat de geschreven code kan worden getest. En als laatste worden de snesoren getest door een testprogramma.</a:t>
            </a:r>
          </a:p>
          <a:p>
            <a:r>
              <a:rPr lang="nl-BE" baseline="0"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10</a:t>
            </a:fld>
            <a:endParaRPr lang="nl-BE"/>
          </a:p>
        </p:txBody>
      </p:sp>
    </p:spTree>
    <p:extLst>
      <p:ext uri="{BB962C8B-B14F-4D97-AF65-F5344CB8AC3E}">
        <p14:creationId xmlns:p14="http://schemas.microsoft.com/office/powerpoint/2010/main" val="50481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De PCB wordt ontworpen zodat de docent deze kan gaan laten maken. Een tussentijds verslag word er opgesteld. De code wordt getest en de bugs die erin zitten worden dan ineens opgelost, allee we proberen het toch. En als laatste in sprint 2 word de matrix ontworpen.</a:t>
            </a:r>
          </a:p>
          <a:p>
            <a:r>
              <a:rPr lang="nl-BE" baseline="0"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11</a:t>
            </a:fld>
            <a:endParaRPr lang="nl-BE"/>
          </a:p>
        </p:txBody>
      </p:sp>
    </p:spTree>
    <p:extLst>
      <p:ext uri="{BB962C8B-B14F-4D97-AF65-F5344CB8AC3E}">
        <p14:creationId xmlns:p14="http://schemas.microsoft.com/office/powerpoint/2010/main" val="167198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In sprint 3 moet de auto een parcour kunnen afleggen. Dit houdt in dat het tussen iets</a:t>
            </a:r>
            <a:r>
              <a:rPr lang="nl-BE" baseline="0" dirty="0" smtClean="0"/>
              <a:t> moet rijden zonder te botsen ertegen en ook bergop en bergaf moet kunnen. Dus even een hoge snelheid halen om bergop te kunnen. De auto mag niet botsen tegen objecten, daarvoor maken we gebruik van sensoren. We moeten ook nog samenwerken met de mensen van de Kunstopleiding. Er word nog een tussentijdse presentatie verwacht, daar zijn we nu met bezig. Het projectplan moet ook worden bijgewerkt.</a:t>
            </a:r>
            <a:endParaRPr lang="nl-BE" dirty="0" smtClean="0"/>
          </a:p>
          <a:p>
            <a:r>
              <a:rPr lang="nl-BE"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12</a:t>
            </a:fld>
            <a:endParaRPr lang="nl-BE"/>
          </a:p>
        </p:txBody>
      </p:sp>
    </p:spTree>
    <p:extLst>
      <p:ext uri="{BB962C8B-B14F-4D97-AF65-F5344CB8AC3E}">
        <p14:creationId xmlns:p14="http://schemas.microsoft.com/office/powerpoint/2010/main" val="344360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Dit is de laatste sprint.</a:t>
            </a:r>
            <a:r>
              <a:rPr lang="nl-BE" baseline="0" dirty="0" smtClean="0"/>
              <a:t> Hier gebeurd er natuurlijk nog de laatste testing en debugging. Dan aan het einde van het semester moeten de volgende zaken allemaal worden binnen geleverd: Portfolio, Eindverslag en projectplan. Er moet ook nog een presentatie worden gehouden, samen met een demonstratie van de auto in werking.  </a:t>
            </a:r>
            <a:endParaRPr lang="nl-BE" dirty="0" smtClean="0"/>
          </a:p>
          <a:p>
            <a:r>
              <a:rPr lang="nl-BE"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13</a:t>
            </a:fld>
            <a:endParaRPr lang="nl-BE"/>
          </a:p>
        </p:txBody>
      </p:sp>
    </p:spTree>
    <p:extLst>
      <p:ext uri="{BB962C8B-B14F-4D97-AF65-F5344CB8AC3E}">
        <p14:creationId xmlns:p14="http://schemas.microsoft.com/office/powerpoint/2010/main" val="801482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Ons projectplan is bijgewerkt</a:t>
            </a:r>
            <a:r>
              <a:rPr lang="nl-BE" baseline="0" dirty="0" smtClean="0"/>
              <a:t> met de feedback dat u ons gegeven had dat de datums moeten worden aangepast en we ook al de toekomst moesten plannen in trello.  </a:t>
            </a:r>
          </a:p>
          <a:p>
            <a:r>
              <a:rPr lang="nl-BE" baseline="0"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14</a:t>
            </a:fld>
            <a:endParaRPr lang="nl-BE"/>
          </a:p>
        </p:txBody>
      </p:sp>
    </p:spTree>
    <p:extLst>
      <p:ext uri="{BB962C8B-B14F-4D97-AF65-F5344CB8AC3E}">
        <p14:creationId xmlns:p14="http://schemas.microsoft.com/office/powerpoint/2010/main" val="3672291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Voor de sensoren hebben we al een klein test programma geschreven voor te zien welke waarden deze terug geven en hoe ze werken. </a:t>
            </a:r>
          </a:p>
          <a:p>
            <a:r>
              <a:rPr lang="nl-BE" dirty="0" smtClean="0"/>
              <a:t>We hebben ook al een schema uitgewerkt en deze</a:t>
            </a:r>
            <a:r>
              <a:rPr lang="nl-BE" baseline="0" dirty="0" smtClean="0"/>
              <a:t> werkt al. </a:t>
            </a:r>
            <a:endParaRPr lang="nl-BE" dirty="0" smtClean="0"/>
          </a:p>
          <a:p>
            <a:r>
              <a:rPr lang="nl-BE" dirty="0" smtClean="0"/>
              <a:t>Mike</a:t>
            </a:r>
          </a:p>
          <a:p>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15</a:t>
            </a:fld>
            <a:endParaRPr lang="nl-BE"/>
          </a:p>
        </p:txBody>
      </p:sp>
    </p:spTree>
    <p:extLst>
      <p:ext uri="{BB962C8B-B14F-4D97-AF65-F5344CB8AC3E}">
        <p14:creationId xmlns:p14="http://schemas.microsoft.com/office/powerpoint/2010/main" val="297019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Voor de ultrasone sensor was de</a:t>
            </a:r>
            <a:r>
              <a:rPr lang="nl-BE" sz="1200" kern="1200" baseline="0" dirty="0" smtClean="0">
                <a:solidFill>
                  <a:schemeClr val="tx1"/>
                </a:solidFill>
                <a:effectLst/>
                <a:latin typeface="+mn-lt"/>
                <a:ea typeface="+mn-ea"/>
                <a:cs typeface="+mn-cs"/>
              </a:rPr>
              <a:t> eerste</a:t>
            </a:r>
            <a:r>
              <a:rPr lang="nl-BE" sz="1200" kern="1200" dirty="0" smtClean="0">
                <a:solidFill>
                  <a:schemeClr val="tx1"/>
                </a:solidFill>
                <a:effectLst/>
                <a:latin typeface="+mn-lt"/>
                <a:ea typeface="+mn-ea"/>
                <a:cs typeface="+mn-cs"/>
              </a:rPr>
              <a:t> site zeer relevant, omdat we aan de hand hiervan onze sensoren even hebben kunnen testen en om te zien wa de waardes zijn die ze teruggeven. Deze site liet ons ook zien hoe we ze moeten aansluiten.</a:t>
            </a:r>
          </a:p>
          <a:p>
            <a:endParaRPr lang="nl-B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Voor de H-brug was de</a:t>
            </a:r>
            <a:r>
              <a:rPr lang="nl-BE" sz="1200" kern="1200" baseline="0" dirty="0" smtClean="0">
                <a:solidFill>
                  <a:schemeClr val="tx1"/>
                </a:solidFill>
                <a:effectLst/>
                <a:latin typeface="+mn-lt"/>
                <a:ea typeface="+mn-ea"/>
                <a:cs typeface="+mn-cs"/>
              </a:rPr>
              <a:t> tweede</a:t>
            </a:r>
            <a:r>
              <a:rPr lang="nl-BE" sz="1200" kern="1200" dirty="0" smtClean="0">
                <a:solidFill>
                  <a:schemeClr val="tx1"/>
                </a:solidFill>
                <a:effectLst/>
                <a:latin typeface="+mn-lt"/>
                <a:ea typeface="+mn-ea"/>
                <a:cs typeface="+mn-cs"/>
              </a:rPr>
              <a:t> site zeer relevant, omdat deze uitlegt wat het component juist is en hoe we deze moeten aansluiten. Het gaf ook een inwendig schema mee van de component wat altijd handig is.</a:t>
            </a:r>
          </a:p>
          <a:p>
            <a:pPr marL="0" marR="0" indent="0" algn="l" defTabSz="914400" rtl="0" eaLnBrk="1" fontAlgn="auto" latinLnBrk="0" hangingPunct="1">
              <a:lnSpc>
                <a:spcPct val="100000"/>
              </a:lnSpc>
              <a:spcBef>
                <a:spcPts val="0"/>
              </a:spcBef>
              <a:spcAft>
                <a:spcPts val="0"/>
              </a:spcAft>
              <a:buClrTx/>
              <a:buSzTx/>
              <a:buFontTx/>
              <a:buNone/>
              <a:tabLst/>
              <a:defRPr/>
            </a:pPr>
            <a:endParaRPr lang="nl-B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Voor de besturing via de PC waren al de</a:t>
            </a:r>
            <a:r>
              <a:rPr lang="nl-BE" sz="1200" kern="1200" baseline="0" dirty="0" smtClean="0">
                <a:solidFill>
                  <a:schemeClr val="tx1"/>
                </a:solidFill>
                <a:effectLst/>
                <a:latin typeface="+mn-lt"/>
                <a:ea typeface="+mn-ea"/>
                <a:cs typeface="+mn-cs"/>
              </a:rPr>
              <a:t> rest van de</a:t>
            </a:r>
            <a:r>
              <a:rPr lang="nl-BE" sz="1200" kern="1200" dirty="0" smtClean="0">
                <a:solidFill>
                  <a:schemeClr val="tx1"/>
                </a:solidFill>
                <a:effectLst/>
                <a:latin typeface="+mn-lt"/>
                <a:ea typeface="+mn-ea"/>
                <a:cs typeface="+mn-cs"/>
              </a:rPr>
              <a:t> sites relevant, omdat bij de keypressed en keycode de sites lieten zien hoe je kan onthouden welke key is ingedrukt, wat we wel moeten weten doordat onze besturing met de pijltjes is. De keycode hebben we gebruikt om speciale keys te kunnen detecteren zoals de pijltjes toetsen. Dan hebben we nog 2 sites en die hebben we vooral gebruikt om te zien hoe dat je juist een connectie maakt van de arduino naar de motor en ook nog de serial communicatie.</a:t>
            </a:r>
          </a:p>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Bryan</a:t>
            </a:r>
          </a:p>
          <a:p>
            <a:endParaRPr lang="nl-BE" sz="1200" kern="1200" dirty="0" smtClean="0">
              <a:solidFill>
                <a:schemeClr val="tx1"/>
              </a:solidFill>
              <a:effectLst/>
              <a:latin typeface="+mn-lt"/>
              <a:ea typeface="+mn-ea"/>
              <a:cs typeface="+mn-cs"/>
            </a:endParaRPr>
          </a:p>
          <a:p>
            <a:endParaRPr lang="nl-B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B0891E-D44C-46E8-B6CC-87440001D917}" type="slidenum">
              <a:rPr lang="nl-BE" smtClean="0"/>
              <a:t>16</a:t>
            </a:fld>
            <a:endParaRPr lang="nl-BE"/>
          </a:p>
        </p:txBody>
      </p:sp>
    </p:spTree>
    <p:extLst>
      <p:ext uri="{BB962C8B-B14F-4D97-AF65-F5344CB8AC3E}">
        <p14:creationId xmlns:p14="http://schemas.microsoft.com/office/powerpoint/2010/main" val="2320346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Bryan</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17</a:t>
            </a:fld>
            <a:endParaRPr lang="nl-BE"/>
          </a:p>
        </p:txBody>
      </p:sp>
    </p:spTree>
    <p:extLst>
      <p:ext uri="{BB962C8B-B14F-4D97-AF65-F5344CB8AC3E}">
        <p14:creationId xmlns:p14="http://schemas.microsoft.com/office/powerpoint/2010/main" val="308175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Kay</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18</a:t>
            </a:fld>
            <a:endParaRPr lang="nl-BE"/>
          </a:p>
        </p:txBody>
      </p:sp>
    </p:spTree>
    <p:extLst>
      <p:ext uri="{BB962C8B-B14F-4D97-AF65-F5344CB8AC3E}">
        <p14:creationId xmlns:p14="http://schemas.microsoft.com/office/powerpoint/2010/main" val="356478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Allemaal</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19</a:t>
            </a:fld>
            <a:endParaRPr lang="nl-BE"/>
          </a:p>
        </p:txBody>
      </p:sp>
    </p:spTree>
    <p:extLst>
      <p:ext uri="{BB962C8B-B14F-4D97-AF65-F5344CB8AC3E}">
        <p14:creationId xmlns:p14="http://schemas.microsoft.com/office/powerpoint/2010/main" val="429479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auto kan vooruit,</a:t>
            </a:r>
            <a:r>
              <a:rPr lang="nl-BE" baseline="0" dirty="0" smtClean="0"/>
              <a:t> achteruit, links en rechts draaien, afremmen.</a:t>
            </a:r>
          </a:p>
          <a:p>
            <a:r>
              <a:rPr lang="nl-BE" baseline="0" dirty="0" smtClean="0"/>
              <a:t>Kay</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2</a:t>
            </a:fld>
            <a:endParaRPr lang="nl-BE"/>
          </a:p>
        </p:txBody>
      </p:sp>
    </p:spTree>
    <p:extLst>
      <p:ext uri="{BB962C8B-B14F-4D97-AF65-F5344CB8AC3E}">
        <p14:creationId xmlns:p14="http://schemas.microsoft.com/office/powerpoint/2010/main" val="2677367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Allemaal</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20</a:t>
            </a:fld>
            <a:endParaRPr lang="nl-BE"/>
          </a:p>
        </p:txBody>
      </p:sp>
    </p:spTree>
    <p:extLst>
      <p:ext uri="{BB962C8B-B14F-4D97-AF65-F5344CB8AC3E}">
        <p14:creationId xmlns:p14="http://schemas.microsoft.com/office/powerpoint/2010/main" val="254790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sensoren zijn al voorzien</a:t>
            </a:r>
            <a:r>
              <a:rPr lang="nl-BE" baseline="0" dirty="0" smtClean="0"/>
              <a:t> en kunnen objecten detecteren. Maar voor de rest wordt er nu nog niets mee gedaan. Met communicatie bedoelen we dat de auto verbinding maakt met de laptop waaruit we deze kunnen besturen met het toetstenbord van de laptop. Uiteraard met de pijltjes.</a:t>
            </a:r>
          </a:p>
          <a:p>
            <a:r>
              <a:rPr lang="nl-BE" baseline="0" dirty="0" smtClean="0"/>
              <a:t>Kay</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3</a:t>
            </a:fld>
            <a:endParaRPr lang="nl-BE"/>
          </a:p>
        </p:txBody>
      </p:sp>
    </p:spTree>
    <p:extLst>
      <p:ext uri="{BB962C8B-B14F-4D97-AF65-F5344CB8AC3E}">
        <p14:creationId xmlns:p14="http://schemas.microsoft.com/office/powerpoint/2010/main" val="4103698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auto moet hetzelfde kunnen doen als in module 3. Deze keer wel zonder menselijke interactie, vandaar autonoom. In deze module moeten we objecten kunnen detecteren</a:t>
            </a:r>
            <a:r>
              <a:rPr lang="nl-BE" baseline="0" dirty="0" smtClean="0"/>
              <a:t> en aan de hand hiervan gaat de auto weten welke kant hij wel en niet kan opgaan. We krijgen ook nog een opdracht van de mensen van Kunst die we moeten kunnen verwezenlijken. Later krijgen we hier nog meer informatie over.</a:t>
            </a:r>
          </a:p>
          <a:p>
            <a:r>
              <a:rPr lang="nl-BE" baseline="0" dirty="0" smtClean="0"/>
              <a:t>Kay</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4</a:t>
            </a:fld>
            <a:endParaRPr lang="nl-BE"/>
          </a:p>
        </p:txBody>
      </p:sp>
    </p:spTree>
    <p:extLst>
      <p:ext uri="{BB962C8B-B14F-4D97-AF65-F5344CB8AC3E}">
        <p14:creationId xmlns:p14="http://schemas.microsoft.com/office/powerpoint/2010/main" val="123933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Onze</a:t>
            </a:r>
            <a:r>
              <a:rPr lang="nl-BE" baseline="0" dirty="0" smtClean="0"/>
              <a:t> auto kan vooruit, achteruit rijden. Ook links en rechts draaien en natuurlijk al afremmen. Spijtig genoeg is de communicatie met de laptop niet gelukt door wat problemen met de rf module dus hebben we het autonoom laten rijden. We hebben ook de laatste les voor de vakantie gemist anders hadden we de communicatie nog kunnen vragen. </a:t>
            </a:r>
          </a:p>
          <a:p>
            <a:r>
              <a:rPr lang="nl-BE" baseline="0" dirty="0" smtClean="0"/>
              <a:t>Kay</a:t>
            </a:r>
          </a:p>
          <a:p>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5</a:t>
            </a:fld>
            <a:endParaRPr lang="nl-BE"/>
          </a:p>
        </p:txBody>
      </p:sp>
    </p:spTree>
    <p:extLst>
      <p:ext uri="{BB962C8B-B14F-4D97-AF65-F5344CB8AC3E}">
        <p14:creationId xmlns:p14="http://schemas.microsoft.com/office/powerpoint/2010/main" val="4005174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We verdelen het project in 4 delen. De hardware, software, documentatie, PCB en Matrix. Mike is verantwoordelijk voor de hardware, Bryan is verantwoordelijk voor de PCB en Matrix, Kay is verantwoordelijk voor de software. Mike en Bryan zorgen ook nog voor de documentatie.</a:t>
            </a:r>
            <a:r>
              <a:rPr lang="nl-BE" baseline="0" dirty="0" smtClean="0"/>
              <a:t> En diegene die nog tijd over heeft, kan de andere helpen met hun deel. Zoals Bryan in het begin voornamelijk heeft gedaan.</a:t>
            </a:r>
          </a:p>
          <a:p>
            <a:r>
              <a:rPr lang="nl-BE" baseline="0" dirty="0" smtClean="0"/>
              <a:t>Bryan</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6</a:t>
            </a:fld>
            <a:endParaRPr lang="nl-BE"/>
          </a:p>
        </p:txBody>
      </p:sp>
    </p:spTree>
    <p:extLst>
      <p:ext uri="{BB962C8B-B14F-4D97-AF65-F5344CB8AC3E}">
        <p14:creationId xmlns:p14="http://schemas.microsoft.com/office/powerpoint/2010/main" val="343433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De PCB gebruiken we voor het aansturen van de motoren. De sensoren worden worden vastgezet op het</a:t>
            </a:r>
            <a:r>
              <a:rPr lang="nl-BE" baseline="0" dirty="0" smtClean="0"/>
              <a:t> autotje en met kabeltjes met de</a:t>
            </a:r>
            <a:r>
              <a:rPr lang="nl-BE" dirty="0" smtClean="0"/>
              <a:t> PCB verbonden om objecten te detecteren. De arduino dient voor de ultrasoon sensoren hun info te verwerken. Ook voor</a:t>
            </a:r>
            <a:r>
              <a:rPr lang="nl-BE" baseline="0" dirty="0" smtClean="0"/>
              <a:t> de communicatie, vooruit, achteruit, links,rechts en om af te remmen.</a:t>
            </a:r>
            <a:r>
              <a:rPr lang="nl-BE" dirty="0" smtClean="0"/>
              <a:t>  </a:t>
            </a:r>
          </a:p>
          <a:p>
            <a:r>
              <a:rPr lang="nl-BE" dirty="0" smtClean="0"/>
              <a:t>Bryan</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7</a:t>
            </a:fld>
            <a:endParaRPr lang="nl-BE"/>
          </a:p>
        </p:txBody>
      </p:sp>
    </p:spTree>
    <p:extLst>
      <p:ext uri="{BB962C8B-B14F-4D97-AF65-F5344CB8AC3E}">
        <p14:creationId xmlns:p14="http://schemas.microsoft.com/office/powerpoint/2010/main" val="368005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H-brug gebruiken we voor de motoren te kunnen besturen. Het onderstel is onze auto en de motoren zitten erbij. Als</a:t>
            </a:r>
            <a:r>
              <a:rPr lang="nl-BE" baseline="0" dirty="0" smtClean="0"/>
              <a:t> microcontroller gebruiken we de Arduino Uno. En als voeding gebruiken we batterijen. </a:t>
            </a:r>
            <a:r>
              <a:rPr lang="nl-BE" dirty="0" smtClean="0"/>
              <a:t>De ultrasoon sensors gaan we gebruiken zodat de auto kan rijden zonder ergens tegenaan te botsen. Aan de hand van welke sensor er actief is gaat de auto het</a:t>
            </a:r>
            <a:r>
              <a:rPr lang="nl-BE" baseline="0" dirty="0" smtClean="0"/>
              <a:t> tegengestelde doen, zodat het nergens tegenaan botst. </a:t>
            </a:r>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Bryan</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8</a:t>
            </a:fld>
            <a:endParaRPr lang="nl-BE"/>
          </a:p>
        </p:txBody>
      </p:sp>
    </p:spTree>
    <p:extLst>
      <p:ext uri="{BB962C8B-B14F-4D97-AF65-F5344CB8AC3E}">
        <p14:creationId xmlns:p14="http://schemas.microsoft.com/office/powerpoint/2010/main" val="250649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Mike</a:t>
            </a:r>
            <a:endParaRPr lang="nl-BE" dirty="0"/>
          </a:p>
        </p:txBody>
      </p:sp>
      <p:sp>
        <p:nvSpPr>
          <p:cNvPr id="4" name="Slide Number Placeholder 3"/>
          <p:cNvSpPr>
            <a:spLocks noGrp="1"/>
          </p:cNvSpPr>
          <p:nvPr>
            <p:ph type="sldNum" sz="quarter" idx="10"/>
          </p:nvPr>
        </p:nvSpPr>
        <p:spPr/>
        <p:txBody>
          <a:bodyPr/>
          <a:lstStyle/>
          <a:p>
            <a:fld id="{49B0891E-D44C-46E8-B6CC-87440001D917}" type="slidenum">
              <a:rPr lang="nl-BE" smtClean="0"/>
              <a:t>9</a:t>
            </a:fld>
            <a:endParaRPr lang="nl-BE"/>
          </a:p>
        </p:txBody>
      </p:sp>
    </p:spTree>
    <p:extLst>
      <p:ext uri="{BB962C8B-B14F-4D97-AF65-F5344CB8AC3E}">
        <p14:creationId xmlns:p14="http://schemas.microsoft.com/office/powerpoint/2010/main" val="3981434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25508E-F895-4D28-92A1-CB1815D4B336}" type="datetimeFigureOut">
              <a:rPr lang="nl-BE" smtClean="0"/>
              <a:t>12/04/2016</a:t>
            </a:fld>
            <a:endParaRPr lang="nl-BE"/>
          </a:p>
        </p:txBody>
      </p:sp>
      <p:sp>
        <p:nvSpPr>
          <p:cNvPr id="5" name="Footer Placeholder 4"/>
          <p:cNvSpPr>
            <a:spLocks noGrp="1"/>
          </p:cNvSpPr>
          <p:nvPr>
            <p:ph type="ftr" sz="quarter" idx="11"/>
          </p:nvPr>
        </p:nvSpPr>
        <p:spPr>
          <a:xfrm>
            <a:off x="1876424" y="5410201"/>
            <a:ext cx="5124886" cy="365125"/>
          </a:xfrm>
        </p:spPr>
        <p:txBody>
          <a:bodyPr/>
          <a:lstStyle/>
          <a:p>
            <a:endParaRPr lang="nl-BE"/>
          </a:p>
        </p:txBody>
      </p:sp>
      <p:sp>
        <p:nvSpPr>
          <p:cNvPr id="6" name="Slide Number Placeholder 5"/>
          <p:cNvSpPr>
            <a:spLocks noGrp="1"/>
          </p:cNvSpPr>
          <p:nvPr>
            <p:ph type="sldNum" sz="quarter" idx="12"/>
          </p:nvPr>
        </p:nvSpPr>
        <p:spPr>
          <a:xfrm>
            <a:off x="9896911" y="5410199"/>
            <a:ext cx="771089" cy="365125"/>
          </a:xfrm>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199127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94287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3825102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177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2969578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225508E-F895-4D28-92A1-CB1815D4B336}" type="datetimeFigureOut">
              <a:rPr lang="nl-BE" smtClean="0"/>
              <a:t>12/04/2016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365462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225508E-F895-4D28-92A1-CB1815D4B336}" type="datetimeFigureOut">
              <a:rPr lang="nl-BE" smtClean="0"/>
              <a:t>12/04/2016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1215708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5508E-F895-4D28-92A1-CB1815D4B336}" type="datetimeFigureOut">
              <a:rPr lang="nl-BE" smtClean="0"/>
              <a:t>12/04/2016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3564828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5508E-F895-4D28-92A1-CB1815D4B336}" type="datetimeFigureOut">
              <a:rPr lang="nl-BE" smtClean="0"/>
              <a:t>12/04/2016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412789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5508E-F895-4D28-92A1-CB1815D4B336}" type="datetimeFigureOut">
              <a:rPr lang="nl-BE" smtClean="0"/>
              <a:t>12/04/2016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284877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5508E-F895-4D28-92A1-CB1815D4B336}" type="datetimeFigureOut">
              <a:rPr lang="nl-BE" smtClean="0"/>
              <a:t>12/04/2016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90117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41151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25508E-F895-4D28-92A1-CB1815D4B336}" type="datetimeFigureOut">
              <a:rPr lang="nl-BE" smtClean="0"/>
              <a:t>12/04/2016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4753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25508E-F895-4D28-92A1-CB1815D4B336}" type="datetimeFigureOut">
              <a:rPr lang="nl-BE" smtClean="0"/>
              <a:t>12/04/2016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79000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5508E-F895-4D28-92A1-CB1815D4B336}" type="datetimeFigureOut">
              <a:rPr lang="nl-BE" smtClean="0"/>
              <a:t>12/04/2016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256325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173971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5508E-F895-4D28-92A1-CB1815D4B336}" type="datetimeFigureOut">
              <a:rPr lang="nl-BE" smtClean="0"/>
              <a:t>12/04/2016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A2D9BB60-6A8B-4755-B053-027DE1EA61A5}" type="slidenum">
              <a:rPr lang="nl-BE" smtClean="0"/>
              <a:t>‹#›</a:t>
            </a:fld>
            <a:endParaRPr lang="nl-BE"/>
          </a:p>
        </p:txBody>
      </p:sp>
    </p:spTree>
    <p:extLst>
      <p:ext uri="{BB962C8B-B14F-4D97-AF65-F5344CB8AC3E}">
        <p14:creationId xmlns:p14="http://schemas.microsoft.com/office/powerpoint/2010/main" val="285188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5508E-F895-4D28-92A1-CB1815D4B336}" type="datetimeFigureOut">
              <a:rPr lang="nl-BE" smtClean="0"/>
              <a:t>12/04/2016</a:t>
            </a:fld>
            <a:endParaRPr lang="nl-B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D9BB60-6A8B-4755-B053-027DE1EA61A5}" type="slidenum">
              <a:rPr lang="nl-BE" smtClean="0"/>
              <a:t>‹#›</a:t>
            </a:fld>
            <a:endParaRPr lang="nl-BE"/>
          </a:p>
        </p:txBody>
      </p:sp>
    </p:spTree>
    <p:extLst>
      <p:ext uri="{BB962C8B-B14F-4D97-AF65-F5344CB8AC3E}">
        <p14:creationId xmlns:p14="http://schemas.microsoft.com/office/powerpoint/2010/main" val="1247717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www.instructables.com/id/Moving-a-Motor-Using-Arduino-and-Serial-Communcati/?ALLSTEPS" TargetMode="External"/><Relationship Id="rId3" Type="http://schemas.openxmlformats.org/officeDocument/2006/relationships/hyperlink" Target="http://www.tautvidas.com/blog/2012/08/distance-sensing-with-ultrasonic-sensor-and-arduino/" TargetMode="External"/><Relationship Id="rId7" Type="http://schemas.openxmlformats.org/officeDocument/2006/relationships/hyperlink" Target="https://learn.sparkfun.com/tutorials/connecting-arduino-to-process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processing.org/reference/keyCode.html" TargetMode="External"/><Relationship Id="rId5" Type="http://schemas.openxmlformats.org/officeDocument/2006/relationships/hyperlink" Target="https://processing.org/reference/keyPressed_.html" TargetMode="External"/><Relationship Id="rId4" Type="http://schemas.openxmlformats.org/officeDocument/2006/relationships/hyperlink" Target="http://html.alldatasheet.com/html-pdf/28615/TI/SN754410/22/1/SN754410.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Smart Systems</a:t>
            </a:r>
            <a:endParaRPr lang="nl-BE" dirty="0"/>
          </a:p>
        </p:txBody>
      </p:sp>
      <p:sp>
        <p:nvSpPr>
          <p:cNvPr id="3" name="Subtitle 2"/>
          <p:cNvSpPr>
            <a:spLocks noGrp="1"/>
          </p:cNvSpPr>
          <p:nvPr>
            <p:ph type="subTitle" idx="1"/>
          </p:nvPr>
        </p:nvSpPr>
        <p:spPr/>
        <p:txBody>
          <a:bodyPr/>
          <a:lstStyle/>
          <a:p>
            <a:r>
              <a:rPr lang="nl-BE" dirty="0" smtClean="0"/>
              <a:t>Mike Meyers, Bryan Lameir &amp; Kay Elst</a:t>
            </a:r>
            <a:endParaRPr lang="nl-BE" dirty="0"/>
          </a:p>
        </p:txBody>
      </p:sp>
    </p:spTree>
    <p:extLst>
      <p:ext uri="{BB962C8B-B14F-4D97-AF65-F5344CB8AC3E}">
        <p14:creationId xmlns:p14="http://schemas.microsoft.com/office/powerpoint/2010/main" val="4235771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Sprint 1</a:t>
            </a:r>
            <a:endParaRPr lang="nl-BE" dirty="0"/>
          </a:p>
        </p:txBody>
      </p:sp>
      <p:sp>
        <p:nvSpPr>
          <p:cNvPr id="5" name="Content Placeholder 4"/>
          <p:cNvSpPr>
            <a:spLocks noGrp="1"/>
          </p:cNvSpPr>
          <p:nvPr>
            <p:ph sz="half" idx="1"/>
          </p:nvPr>
        </p:nvSpPr>
        <p:spPr/>
        <p:txBody>
          <a:bodyPr>
            <a:normAutofit fontScale="92500" lnSpcReduction="10000"/>
          </a:bodyPr>
          <a:lstStyle/>
          <a:p>
            <a:r>
              <a:rPr lang="nl-BE" dirty="0"/>
              <a:t>Code vooruit en achteruit</a:t>
            </a:r>
          </a:p>
          <a:p>
            <a:r>
              <a:rPr lang="nl-BE" dirty="0"/>
              <a:t>Code links en rechts</a:t>
            </a:r>
          </a:p>
          <a:p>
            <a:r>
              <a:rPr lang="nl-BE" dirty="0" smtClean="0"/>
              <a:t>Schema’s motoren</a:t>
            </a:r>
            <a:endParaRPr lang="nl-BE" dirty="0"/>
          </a:p>
          <a:p>
            <a:r>
              <a:rPr lang="nl-BE" dirty="0"/>
              <a:t>Research</a:t>
            </a:r>
          </a:p>
          <a:p>
            <a:r>
              <a:rPr lang="nl-BE" dirty="0"/>
              <a:t>Welke componenten?</a:t>
            </a:r>
          </a:p>
          <a:p>
            <a:r>
              <a:rPr lang="nl-BE" dirty="0"/>
              <a:t>Componenten verzamelen</a:t>
            </a:r>
          </a:p>
          <a:p>
            <a:r>
              <a:rPr lang="nl-BE" dirty="0"/>
              <a:t>Projectplan</a:t>
            </a:r>
          </a:p>
          <a:p>
            <a:pPr marL="0" indent="0">
              <a:buNone/>
            </a:pPr>
            <a:endParaRPr lang="nl-BE" dirty="0"/>
          </a:p>
        </p:txBody>
      </p:sp>
      <p:sp>
        <p:nvSpPr>
          <p:cNvPr id="2" name="Content Placeholder 1"/>
          <p:cNvSpPr>
            <a:spLocks noGrp="1"/>
          </p:cNvSpPr>
          <p:nvPr>
            <p:ph sz="half" idx="2"/>
          </p:nvPr>
        </p:nvSpPr>
        <p:spPr/>
        <p:txBody>
          <a:bodyPr/>
          <a:lstStyle/>
          <a:p>
            <a:r>
              <a:rPr lang="nl-BE" dirty="0" smtClean="0"/>
              <a:t>Trelloboard </a:t>
            </a:r>
          </a:p>
          <a:p>
            <a:r>
              <a:rPr lang="nl-BE" dirty="0" smtClean="0"/>
              <a:t>Taakverdeling</a:t>
            </a:r>
          </a:p>
          <a:p>
            <a:r>
              <a:rPr lang="nl-BE" dirty="0" smtClean="0"/>
              <a:t>Code afremmen</a:t>
            </a:r>
          </a:p>
          <a:p>
            <a:r>
              <a:rPr lang="nl-BE" dirty="0" smtClean="0"/>
              <a:t>Opstelling breadboard</a:t>
            </a:r>
          </a:p>
          <a:p>
            <a:r>
              <a:rPr lang="nl-BE" dirty="0" smtClean="0"/>
              <a:t>Code testing</a:t>
            </a:r>
          </a:p>
          <a:p>
            <a:r>
              <a:rPr lang="nl-BE" dirty="0" smtClean="0"/>
              <a:t>Sensoren testen</a:t>
            </a:r>
            <a:endParaRPr lang="nl-BE" dirty="0"/>
          </a:p>
        </p:txBody>
      </p:sp>
    </p:spTree>
    <p:extLst>
      <p:ext uri="{BB962C8B-B14F-4D97-AF65-F5344CB8AC3E}">
        <p14:creationId xmlns:p14="http://schemas.microsoft.com/office/powerpoint/2010/main" val="3858233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smtClean="0"/>
              <a:t>Sprint 2</a:t>
            </a:r>
            <a:endParaRPr lang="nl-BE" dirty="0"/>
          </a:p>
        </p:txBody>
      </p:sp>
      <p:sp>
        <p:nvSpPr>
          <p:cNvPr id="4" name="Content Placeholder 3"/>
          <p:cNvSpPr>
            <a:spLocks noGrp="1"/>
          </p:cNvSpPr>
          <p:nvPr>
            <p:ph idx="1"/>
          </p:nvPr>
        </p:nvSpPr>
        <p:spPr/>
        <p:txBody>
          <a:bodyPr>
            <a:normAutofit/>
          </a:bodyPr>
          <a:lstStyle/>
          <a:p>
            <a:r>
              <a:rPr lang="nl-BE" dirty="0" smtClean="0"/>
              <a:t>PCB</a:t>
            </a:r>
          </a:p>
          <a:p>
            <a:r>
              <a:rPr lang="nl-BE" dirty="0" smtClean="0"/>
              <a:t>Tussentijds verslag</a:t>
            </a:r>
          </a:p>
          <a:p>
            <a:r>
              <a:rPr lang="nl-BE" dirty="0" smtClean="0"/>
              <a:t>Testing and debugging</a:t>
            </a:r>
          </a:p>
          <a:p>
            <a:r>
              <a:rPr lang="nl-BE" dirty="0" smtClean="0"/>
              <a:t>Matrix designen</a:t>
            </a:r>
            <a:endParaRPr lang="nl-BE" dirty="0"/>
          </a:p>
        </p:txBody>
      </p:sp>
    </p:spTree>
    <p:extLst>
      <p:ext uri="{BB962C8B-B14F-4D97-AF65-F5344CB8AC3E}">
        <p14:creationId xmlns:p14="http://schemas.microsoft.com/office/powerpoint/2010/main" val="1187955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Sprint 3</a:t>
            </a:r>
            <a:endParaRPr lang="nl-BE" dirty="0"/>
          </a:p>
        </p:txBody>
      </p:sp>
      <p:sp>
        <p:nvSpPr>
          <p:cNvPr id="3" name="Content Placeholder 2"/>
          <p:cNvSpPr>
            <a:spLocks noGrp="1"/>
          </p:cNvSpPr>
          <p:nvPr>
            <p:ph idx="1"/>
          </p:nvPr>
        </p:nvSpPr>
        <p:spPr/>
        <p:txBody>
          <a:bodyPr/>
          <a:lstStyle/>
          <a:p>
            <a:r>
              <a:rPr lang="nl-BE" dirty="0" smtClean="0"/>
              <a:t>Parcour kunnen afleggen</a:t>
            </a:r>
          </a:p>
          <a:p>
            <a:r>
              <a:rPr lang="nl-BE" dirty="0" smtClean="0"/>
              <a:t>Objecten detecteren</a:t>
            </a:r>
          </a:p>
          <a:p>
            <a:r>
              <a:rPr lang="nl-BE" dirty="0" smtClean="0"/>
              <a:t>Project Kunst</a:t>
            </a:r>
          </a:p>
          <a:p>
            <a:r>
              <a:rPr lang="nl-BE" dirty="0" smtClean="0"/>
              <a:t>Tussentijdse presentatie</a:t>
            </a:r>
          </a:p>
          <a:p>
            <a:r>
              <a:rPr lang="nl-BE" dirty="0" smtClean="0"/>
              <a:t>Projectplan</a:t>
            </a:r>
            <a:endParaRPr lang="nl-BE" dirty="0"/>
          </a:p>
        </p:txBody>
      </p:sp>
    </p:spTree>
    <p:extLst>
      <p:ext uri="{BB962C8B-B14F-4D97-AF65-F5344CB8AC3E}">
        <p14:creationId xmlns:p14="http://schemas.microsoft.com/office/powerpoint/2010/main" val="1407414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Sprint 4</a:t>
            </a:r>
            <a:endParaRPr lang="nl-BE" dirty="0"/>
          </a:p>
        </p:txBody>
      </p:sp>
      <p:sp>
        <p:nvSpPr>
          <p:cNvPr id="3" name="Content Placeholder 2"/>
          <p:cNvSpPr>
            <a:spLocks noGrp="1"/>
          </p:cNvSpPr>
          <p:nvPr>
            <p:ph idx="1"/>
          </p:nvPr>
        </p:nvSpPr>
        <p:spPr/>
        <p:txBody>
          <a:bodyPr/>
          <a:lstStyle/>
          <a:p>
            <a:r>
              <a:rPr lang="nl-BE" dirty="0" smtClean="0"/>
              <a:t>Testing and debugging</a:t>
            </a:r>
          </a:p>
          <a:p>
            <a:r>
              <a:rPr lang="nl-BE" dirty="0" smtClean="0"/>
              <a:t>Portfolio</a:t>
            </a:r>
          </a:p>
          <a:p>
            <a:r>
              <a:rPr lang="nl-BE" dirty="0" smtClean="0"/>
              <a:t>Projectplan</a:t>
            </a:r>
          </a:p>
          <a:p>
            <a:r>
              <a:rPr lang="nl-BE" dirty="0" smtClean="0"/>
              <a:t>Eindverslag</a:t>
            </a:r>
          </a:p>
          <a:p>
            <a:r>
              <a:rPr lang="nl-BE" dirty="0"/>
              <a:t>Presentatie</a:t>
            </a:r>
          </a:p>
          <a:p>
            <a:r>
              <a:rPr lang="nl-BE" dirty="0" smtClean="0"/>
              <a:t>Demonstratie</a:t>
            </a:r>
            <a:endParaRPr lang="nl-BE" dirty="0"/>
          </a:p>
        </p:txBody>
      </p:sp>
    </p:spTree>
    <p:extLst>
      <p:ext uri="{BB962C8B-B14F-4D97-AF65-F5344CB8AC3E}">
        <p14:creationId xmlns:p14="http://schemas.microsoft.com/office/powerpoint/2010/main" val="622831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Projectplan</a:t>
            </a:r>
            <a:endParaRPr lang="nl-BE" dirty="0"/>
          </a:p>
        </p:txBody>
      </p:sp>
      <p:sp>
        <p:nvSpPr>
          <p:cNvPr id="3" name="Content Placeholder 2"/>
          <p:cNvSpPr>
            <a:spLocks noGrp="1"/>
          </p:cNvSpPr>
          <p:nvPr>
            <p:ph idx="1"/>
          </p:nvPr>
        </p:nvSpPr>
        <p:spPr/>
        <p:txBody>
          <a:bodyPr/>
          <a:lstStyle/>
          <a:p>
            <a:r>
              <a:rPr lang="nl-BE" dirty="0" smtClean="0"/>
              <a:t>Feedback is erin verwerkt</a:t>
            </a:r>
            <a:endParaRPr lang="nl-BE" dirty="0"/>
          </a:p>
        </p:txBody>
      </p:sp>
    </p:spTree>
    <p:extLst>
      <p:ext uri="{BB962C8B-B14F-4D97-AF65-F5344CB8AC3E}">
        <p14:creationId xmlns:p14="http://schemas.microsoft.com/office/powerpoint/2010/main" val="3250135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Sensoren</a:t>
            </a:r>
            <a:endParaRPr lang="nl-BE" dirty="0"/>
          </a:p>
        </p:txBody>
      </p:sp>
      <p:sp>
        <p:nvSpPr>
          <p:cNvPr id="3" name="Content Placeholder 2"/>
          <p:cNvSpPr>
            <a:spLocks noGrp="1"/>
          </p:cNvSpPr>
          <p:nvPr>
            <p:ph idx="1"/>
          </p:nvPr>
        </p:nvSpPr>
        <p:spPr/>
        <p:txBody>
          <a:bodyPr/>
          <a:lstStyle/>
          <a:p>
            <a:endParaRPr lang="nl-BE"/>
          </a:p>
        </p:txBody>
      </p:sp>
      <p:pic>
        <p:nvPicPr>
          <p:cNvPr id="5" name="Picture 4"/>
          <p:cNvPicPr>
            <a:picLocks noChangeAspect="1"/>
          </p:cNvPicPr>
          <p:nvPr/>
        </p:nvPicPr>
        <p:blipFill>
          <a:blip r:embed="rId3"/>
          <a:stretch>
            <a:fillRect/>
          </a:stretch>
        </p:blipFill>
        <p:spPr>
          <a:xfrm>
            <a:off x="1141411" y="1664411"/>
            <a:ext cx="10041595" cy="4614020"/>
          </a:xfrm>
          <a:prstGeom prst="rect">
            <a:avLst/>
          </a:prstGeom>
        </p:spPr>
      </p:pic>
    </p:spTree>
    <p:extLst>
      <p:ext uri="{BB962C8B-B14F-4D97-AF65-F5344CB8AC3E}">
        <p14:creationId xmlns:p14="http://schemas.microsoft.com/office/powerpoint/2010/main" val="1191358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Relevante URL’s</a:t>
            </a:r>
            <a:endParaRPr lang="nl-BE" dirty="0"/>
          </a:p>
        </p:txBody>
      </p:sp>
      <p:sp>
        <p:nvSpPr>
          <p:cNvPr id="3" name="Content Placeholder 2"/>
          <p:cNvSpPr>
            <a:spLocks noGrp="1"/>
          </p:cNvSpPr>
          <p:nvPr>
            <p:ph idx="1"/>
          </p:nvPr>
        </p:nvSpPr>
        <p:spPr/>
        <p:txBody>
          <a:bodyPr>
            <a:normAutofit fontScale="85000" lnSpcReduction="10000"/>
          </a:bodyPr>
          <a:lstStyle/>
          <a:p>
            <a:r>
              <a:rPr lang="nl-BE" u="sng" dirty="0">
                <a:hlinkClick r:id="rId3"/>
              </a:rPr>
              <a:t>http://www.tautvidas.com/blog/2012/08/distance-sensing-with-ultrasonic-sensor-and-arduino/</a:t>
            </a:r>
            <a:endParaRPr lang="nl-BE" dirty="0"/>
          </a:p>
          <a:p>
            <a:r>
              <a:rPr lang="nl-BE" u="sng" dirty="0">
                <a:hlinkClick r:id="rId4"/>
              </a:rPr>
              <a:t>http://html.alldatasheet.com/html-pdf/28615/TI/SN754410/22/1/SN754410.html</a:t>
            </a:r>
            <a:endParaRPr lang="nl-BE" dirty="0"/>
          </a:p>
          <a:p>
            <a:r>
              <a:rPr lang="nl-BE" u="sng" dirty="0" smtClean="0">
                <a:hlinkClick r:id="rId5"/>
              </a:rPr>
              <a:t>https</a:t>
            </a:r>
            <a:r>
              <a:rPr lang="nl-BE" u="sng" dirty="0">
                <a:hlinkClick r:id="rId5"/>
              </a:rPr>
              <a:t>://processing.org/reference/keyPressed_.html</a:t>
            </a:r>
            <a:endParaRPr lang="nl-BE" dirty="0"/>
          </a:p>
          <a:p>
            <a:r>
              <a:rPr lang="nl-BE" u="sng" dirty="0">
                <a:hlinkClick r:id="rId6"/>
              </a:rPr>
              <a:t>https://processing.org/reference/keyCode.html</a:t>
            </a:r>
            <a:endParaRPr lang="nl-BE" dirty="0"/>
          </a:p>
          <a:p>
            <a:r>
              <a:rPr lang="nl-BE" u="sng" dirty="0">
                <a:hlinkClick r:id="rId7"/>
              </a:rPr>
              <a:t>https://</a:t>
            </a:r>
            <a:r>
              <a:rPr lang="nl-BE" u="sng" dirty="0" smtClean="0">
                <a:hlinkClick r:id="rId7"/>
              </a:rPr>
              <a:t>learn.sparkfun.com/tutorials/connecting-arduino-to-processing</a:t>
            </a:r>
            <a:endParaRPr lang="nl-BE" dirty="0"/>
          </a:p>
          <a:p>
            <a:r>
              <a:rPr lang="nl-BE" u="sng" dirty="0">
                <a:hlinkClick r:id="rId8"/>
              </a:rPr>
              <a:t>http://www.instructables.com/id/Moving-a-Motor-Using-Arduino-and-Serial-Communcati/?</a:t>
            </a:r>
            <a:r>
              <a:rPr lang="nl-BE" u="sng" dirty="0" smtClean="0">
                <a:hlinkClick r:id="rId8"/>
              </a:rPr>
              <a:t>ALLSTEPS</a:t>
            </a:r>
            <a:endParaRPr lang="nl-BE" dirty="0"/>
          </a:p>
        </p:txBody>
      </p:sp>
    </p:spTree>
    <p:extLst>
      <p:ext uri="{BB962C8B-B14F-4D97-AF65-F5344CB8AC3E}">
        <p14:creationId xmlns:p14="http://schemas.microsoft.com/office/powerpoint/2010/main" val="876555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PCB</a:t>
            </a:r>
            <a:endParaRPr lang="nl-BE" dirty="0"/>
          </a:p>
        </p:txBody>
      </p:sp>
      <p:sp>
        <p:nvSpPr>
          <p:cNvPr id="3" name="Content Placeholder 2"/>
          <p:cNvSpPr>
            <a:spLocks noGrp="1"/>
          </p:cNvSpPr>
          <p:nvPr>
            <p:ph idx="1"/>
          </p:nvPr>
        </p:nvSpPr>
        <p:spPr/>
        <p:txBody>
          <a:bodyPr/>
          <a:lstStyle/>
          <a:p>
            <a:endParaRPr lang="nl-BE"/>
          </a:p>
        </p:txBody>
      </p:sp>
      <p:pic>
        <p:nvPicPr>
          <p:cNvPr id="5" name="Picture 4"/>
          <p:cNvPicPr>
            <a:picLocks noChangeAspect="1"/>
          </p:cNvPicPr>
          <p:nvPr/>
        </p:nvPicPr>
        <p:blipFill>
          <a:blip r:embed="rId3"/>
          <a:stretch>
            <a:fillRect/>
          </a:stretch>
        </p:blipFill>
        <p:spPr>
          <a:xfrm>
            <a:off x="2701158" y="1222762"/>
            <a:ext cx="6413281" cy="4977848"/>
          </a:xfrm>
          <a:prstGeom prst="rect">
            <a:avLst/>
          </a:prstGeom>
        </p:spPr>
      </p:pic>
    </p:spTree>
    <p:extLst>
      <p:ext uri="{BB962C8B-B14F-4D97-AF65-F5344CB8AC3E}">
        <p14:creationId xmlns:p14="http://schemas.microsoft.com/office/powerpoint/2010/main" val="740700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Code</a:t>
            </a:r>
            <a:endParaRPr lang="nl-BE" dirty="0"/>
          </a:p>
        </p:txBody>
      </p:sp>
      <p:sp>
        <p:nvSpPr>
          <p:cNvPr id="3" name="Content Placeholder 2"/>
          <p:cNvSpPr>
            <a:spLocks noGrp="1"/>
          </p:cNvSpPr>
          <p:nvPr>
            <p:ph idx="1"/>
          </p:nvPr>
        </p:nvSpPr>
        <p:spPr/>
        <p:txBody>
          <a:bodyPr/>
          <a:lstStyle/>
          <a:p>
            <a:r>
              <a:rPr lang="nl-BE" dirty="0" smtClean="0"/>
              <a:t>Zie in bijlagen</a:t>
            </a:r>
            <a:endParaRPr lang="nl-BE" dirty="0"/>
          </a:p>
        </p:txBody>
      </p:sp>
    </p:spTree>
    <p:extLst>
      <p:ext uri="{BB962C8B-B14F-4D97-AF65-F5344CB8AC3E}">
        <p14:creationId xmlns:p14="http://schemas.microsoft.com/office/powerpoint/2010/main" val="3065768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BE" dirty="0" smtClean="0"/>
              <a:t>Demo</a:t>
            </a:r>
            <a:endParaRPr lang="nl-BE" dirty="0"/>
          </a:p>
        </p:txBody>
      </p:sp>
    </p:spTree>
    <p:extLst>
      <p:ext uri="{BB962C8B-B14F-4D97-AF65-F5344CB8AC3E}">
        <p14:creationId xmlns:p14="http://schemas.microsoft.com/office/powerpoint/2010/main" val="106897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Doel van deze module (Module 3)</a:t>
            </a:r>
            <a:endParaRPr lang="nl-BE" dirty="0"/>
          </a:p>
        </p:txBody>
      </p:sp>
      <p:sp>
        <p:nvSpPr>
          <p:cNvPr id="3" name="Content Placeholder 2"/>
          <p:cNvSpPr>
            <a:spLocks noGrp="1"/>
          </p:cNvSpPr>
          <p:nvPr>
            <p:ph idx="1"/>
          </p:nvPr>
        </p:nvSpPr>
        <p:spPr/>
        <p:txBody>
          <a:bodyPr/>
          <a:lstStyle/>
          <a:p>
            <a:r>
              <a:rPr lang="nl-BE" dirty="0" smtClean="0"/>
              <a:t>Vooruit</a:t>
            </a:r>
          </a:p>
          <a:p>
            <a:r>
              <a:rPr lang="nl-BE" dirty="0" smtClean="0"/>
              <a:t>Achteruit</a:t>
            </a:r>
          </a:p>
          <a:p>
            <a:r>
              <a:rPr lang="nl-BE" dirty="0" smtClean="0"/>
              <a:t>Afremmen</a:t>
            </a:r>
          </a:p>
          <a:p>
            <a:r>
              <a:rPr lang="nl-BE" dirty="0" smtClean="0"/>
              <a:t>Links draaien</a:t>
            </a:r>
          </a:p>
          <a:p>
            <a:r>
              <a:rPr lang="nl-BE" dirty="0" smtClean="0"/>
              <a:t>Rechts draaien</a:t>
            </a:r>
            <a:endParaRPr lang="nl-BE" dirty="0"/>
          </a:p>
        </p:txBody>
      </p:sp>
    </p:spTree>
    <p:extLst>
      <p:ext uri="{BB962C8B-B14F-4D97-AF65-F5344CB8AC3E}">
        <p14:creationId xmlns:p14="http://schemas.microsoft.com/office/powerpoint/2010/main" val="3869792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Vragen ?</a:t>
            </a:r>
            <a:endParaRPr lang="nl-BE" dirty="0"/>
          </a:p>
        </p:txBody>
      </p:sp>
    </p:spTree>
    <p:extLst>
      <p:ext uri="{BB962C8B-B14F-4D97-AF65-F5344CB8AC3E}">
        <p14:creationId xmlns:p14="http://schemas.microsoft.com/office/powerpoint/2010/main" val="2053497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Doel van deze module (Module 3</a:t>
            </a:r>
            <a:r>
              <a:rPr lang="nl-BE" dirty="0" smtClean="0"/>
              <a:t>) vervolg</a:t>
            </a:r>
            <a:endParaRPr lang="nl-BE" dirty="0"/>
          </a:p>
        </p:txBody>
      </p:sp>
      <p:sp>
        <p:nvSpPr>
          <p:cNvPr id="3" name="Content Placeholder 2"/>
          <p:cNvSpPr>
            <a:spLocks noGrp="1"/>
          </p:cNvSpPr>
          <p:nvPr>
            <p:ph idx="1"/>
          </p:nvPr>
        </p:nvSpPr>
        <p:spPr/>
        <p:txBody>
          <a:bodyPr/>
          <a:lstStyle/>
          <a:p>
            <a:r>
              <a:rPr lang="nl-BE" dirty="0" smtClean="0"/>
              <a:t>Communicatie</a:t>
            </a:r>
          </a:p>
          <a:p>
            <a:r>
              <a:rPr lang="nl-BE" dirty="0" smtClean="0"/>
              <a:t>Sensoren </a:t>
            </a:r>
          </a:p>
          <a:p>
            <a:r>
              <a:rPr lang="nl-BE" dirty="0" smtClean="0"/>
              <a:t>Laptop besturing</a:t>
            </a:r>
            <a:endParaRPr lang="nl-BE" dirty="0"/>
          </a:p>
        </p:txBody>
      </p:sp>
    </p:spTree>
    <p:extLst>
      <p:ext uri="{BB962C8B-B14F-4D97-AF65-F5344CB8AC3E}">
        <p14:creationId xmlns:p14="http://schemas.microsoft.com/office/powerpoint/2010/main" val="1466510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Eindresultaat (Module 3 en 4)</a:t>
            </a:r>
            <a:endParaRPr lang="nl-BE" dirty="0"/>
          </a:p>
        </p:txBody>
      </p:sp>
      <p:sp>
        <p:nvSpPr>
          <p:cNvPr id="3" name="Content Placeholder 2"/>
          <p:cNvSpPr>
            <a:spLocks noGrp="1"/>
          </p:cNvSpPr>
          <p:nvPr>
            <p:ph idx="1"/>
          </p:nvPr>
        </p:nvSpPr>
        <p:spPr/>
        <p:txBody>
          <a:bodyPr/>
          <a:lstStyle/>
          <a:p>
            <a:r>
              <a:rPr lang="nl-BE" dirty="0" smtClean="0"/>
              <a:t>Doelen van module 3</a:t>
            </a:r>
          </a:p>
          <a:p>
            <a:r>
              <a:rPr lang="nl-BE" dirty="0" smtClean="0"/>
              <a:t>Autonoom</a:t>
            </a:r>
          </a:p>
          <a:p>
            <a:r>
              <a:rPr lang="nl-BE" dirty="0" smtClean="0"/>
              <a:t>Objecten detecteren</a:t>
            </a:r>
          </a:p>
          <a:p>
            <a:r>
              <a:rPr lang="nl-BE" dirty="0" smtClean="0"/>
              <a:t>Project van samenwerking met kunst</a:t>
            </a:r>
            <a:endParaRPr lang="nl-BE" dirty="0"/>
          </a:p>
        </p:txBody>
      </p:sp>
    </p:spTree>
    <p:extLst>
      <p:ext uri="{BB962C8B-B14F-4D97-AF65-F5344CB8AC3E}">
        <p14:creationId xmlns:p14="http://schemas.microsoft.com/office/powerpoint/2010/main" val="37894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Vooruitgang </a:t>
            </a:r>
            <a:endParaRPr lang="nl-BE" dirty="0"/>
          </a:p>
        </p:txBody>
      </p:sp>
      <p:sp>
        <p:nvSpPr>
          <p:cNvPr id="3" name="Content Placeholder 2"/>
          <p:cNvSpPr>
            <a:spLocks noGrp="1"/>
          </p:cNvSpPr>
          <p:nvPr>
            <p:ph idx="1"/>
          </p:nvPr>
        </p:nvSpPr>
        <p:spPr/>
        <p:txBody>
          <a:bodyPr/>
          <a:lstStyle/>
          <a:p>
            <a:r>
              <a:rPr lang="nl-BE" dirty="0" smtClean="0"/>
              <a:t>Vooruit en achteruit</a:t>
            </a:r>
          </a:p>
          <a:p>
            <a:r>
              <a:rPr lang="nl-BE" dirty="0" smtClean="0"/>
              <a:t>Links en rechts</a:t>
            </a:r>
          </a:p>
          <a:p>
            <a:r>
              <a:rPr lang="nl-BE" dirty="0" smtClean="0"/>
              <a:t>Afremmen</a:t>
            </a:r>
          </a:p>
          <a:p>
            <a:r>
              <a:rPr lang="nl-BE" dirty="0"/>
              <a:t>Communicatie met laptop -&gt; niet gelukt</a:t>
            </a:r>
          </a:p>
          <a:p>
            <a:r>
              <a:rPr lang="nl-BE" dirty="0" smtClean="0"/>
              <a:t>Autonoom rijden</a:t>
            </a:r>
            <a:endParaRPr lang="nl-BE" dirty="0"/>
          </a:p>
        </p:txBody>
      </p:sp>
    </p:spTree>
    <p:extLst>
      <p:ext uri="{BB962C8B-B14F-4D97-AF65-F5344CB8AC3E}">
        <p14:creationId xmlns:p14="http://schemas.microsoft.com/office/powerpoint/2010/main" val="334492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Deeltaken</a:t>
            </a:r>
            <a:endParaRPr lang="nl-BE" dirty="0"/>
          </a:p>
        </p:txBody>
      </p:sp>
      <p:sp>
        <p:nvSpPr>
          <p:cNvPr id="5" name="Content Placeholder 4"/>
          <p:cNvSpPr>
            <a:spLocks noGrp="1"/>
          </p:cNvSpPr>
          <p:nvPr>
            <p:ph idx="1"/>
          </p:nvPr>
        </p:nvSpPr>
        <p:spPr/>
        <p:txBody>
          <a:bodyPr/>
          <a:lstStyle/>
          <a:p>
            <a:r>
              <a:rPr lang="nl-BE" dirty="0" smtClean="0"/>
              <a:t>Hardware</a:t>
            </a:r>
          </a:p>
          <a:p>
            <a:r>
              <a:rPr lang="nl-BE" dirty="0" smtClean="0"/>
              <a:t>Software</a:t>
            </a:r>
          </a:p>
          <a:p>
            <a:r>
              <a:rPr lang="nl-BE" dirty="0" smtClean="0"/>
              <a:t>Documentatie</a:t>
            </a:r>
          </a:p>
          <a:p>
            <a:r>
              <a:rPr lang="nl-BE" dirty="0" smtClean="0"/>
              <a:t>PCB en Matrix</a:t>
            </a:r>
            <a:endParaRPr lang="nl-BE" dirty="0"/>
          </a:p>
        </p:txBody>
      </p:sp>
    </p:spTree>
    <p:extLst>
      <p:ext uri="{BB962C8B-B14F-4D97-AF65-F5344CB8AC3E}">
        <p14:creationId xmlns:p14="http://schemas.microsoft.com/office/powerpoint/2010/main" val="477157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Systeemspecificatie</a:t>
            </a:r>
            <a:endParaRPr lang="nl-BE" dirty="0"/>
          </a:p>
        </p:txBody>
      </p:sp>
      <p:sp>
        <p:nvSpPr>
          <p:cNvPr id="4" name="Content Placeholder 3"/>
          <p:cNvSpPr>
            <a:spLocks noGrp="1"/>
          </p:cNvSpPr>
          <p:nvPr>
            <p:ph sz="half" idx="1"/>
          </p:nvPr>
        </p:nvSpPr>
        <p:spPr/>
        <p:txBody>
          <a:bodyPr>
            <a:normAutofit/>
          </a:bodyPr>
          <a:lstStyle/>
          <a:p>
            <a:r>
              <a:rPr lang="nl-BE" dirty="0" smtClean="0"/>
              <a:t>PCB</a:t>
            </a:r>
          </a:p>
          <a:p>
            <a:pPr lvl="1"/>
            <a:r>
              <a:rPr lang="nl-BE" dirty="0" smtClean="0"/>
              <a:t>Aansturen motoren</a:t>
            </a:r>
          </a:p>
          <a:p>
            <a:pPr lvl="1"/>
            <a:r>
              <a:rPr lang="nl-BE" dirty="0" smtClean="0"/>
              <a:t>Ultrasoon sensoren</a:t>
            </a:r>
          </a:p>
          <a:p>
            <a:pPr marL="457200" lvl="1" indent="0">
              <a:buNone/>
            </a:pPr>
            <a:endParaRPr lang="nl-BE" dirty="0"/>
          </a:p>
        </p:txBody>
      </p:sp>
      <p:sp>
        <p:nvSpPr>
          <p:cNvPr id="5" name="Content Placeholder 4"/>
          <p:cNvSpPr>
            <a:spLocks noGrp="1"/>
          </p:cNvSpPr>
          <p:nvPr>
            <p:ph sz="half" idx="2"/>
          </p:nvPr>
        </p:nvSpPr>
        <p:spPr/>
        <p:txBody>
          <a:bodyPr>
            <a:normAutofit/>
          </a:bodyPr>
          <a:lstStyle/>
          <a:p>
            <a:r>
              <a:rPr lang="nl-BE" dirty="0" smtClean="0"/>
              <a:t>Arduino</a:t>
            </a:r>
          </a:p>
          <a:p>
            <a:pPr lvl="1"/>
            <a:r>
              <a:rPr lang="nl-BE" dirty="0" smtClean="0"/>
              <a:t>Ultrasoon sensoren</a:t>
            </a:r>
          </a:p>
          <a:p>
            <a:pPr lvl="1"/>
            <a:r>
              <a:rPr lang="nl-BE" dirty="0" smtClean="0"/>
              <a:t>Vooruit</a:t>
            </a:r>
          </a:p>
          <a:p>
            <a:pPr lvl="1"/>
            <a:r>
              <a:rPr lang="nl-BE" dirty="0" smtClean="0"/>
              <a:t>Achteruit</a:t>
            </a:r>
          </a:p>
          <a:p>
            <a:pPr lvl="1"/>
            <a:r>
              <a:rPr lang="nl-BE" dirty="0" smtClean="0"/>
              <a:t>Links</a:t>
            </a:r>
          </a:p>
          <a:p>
            <a:pPr lvl="1"/>
            <a:r>
              <a:rPr lang="nl-BE" dirty="0" smtClean="0"/>
              <a:t>Rechts</a:t>
            </a:r>
          </a:p>
          <a:p>
            <a:pPr lvl="1"/>
            <a:r>
              <a:rPr lang="nl-BE" dirty="0" smtClean="0"/>
              <a:t>Afremmen</a:t>
            </a:r>
          </a:p>
          <a:p>
            <a:pPr marL="457200" lvl="1" indent="0">
              <a:buNone/>
            </a:pPr>
            <a:endParaRPr lang="nl-BE" dirty="0"/>
          </a:p>
        </p:txBody>
      </p:sp>
    </p:spTree>
    <p:extLst>
      <p:ext uri="{BB962C8B-B14F-4D97-AF65-F5344CB8AC3E}">
        <p14:creationId xmlns:p14="http://schemas.microsoft.com/office/powerpoint/2010/main" val="158026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Systemspecificatie vervolg</a:t>
            </a:r>
            <a:endParaRPr lang="nl-BE" dirty="0"/>
          </a:p>
        </p:txBody>
      </p:sp>
      <p:sp>
        <p:nvSpPr>
          <p:cNvPr id="3" name="Content Placeholder 2"/>
          <p:cNvSpPr>
            <a:spLocks noGrp="1"/>
          </p:cNvSpPr>
          <p:nvPr>
            <p:ph idx="1"/>
          </p:nvPr>
        </p:nvSpPr>
        <p:spPr/>
        <p:txBody>
          <a:bodyPr/>
          <a:lstStyle/>
          <a:p>
            <a:r>
              <a:rPr lang="nl-BE" dirty="0" smtClean="0"/>
              <a:t>Componenten</a:t>
            </a:r>
          </a:p>
          <a:p>
            <a:pPr lvl="1"/>
            <a:r>
              <a:rPr lang="nl-BE" dirty="0" smtClean="0"/>
              <a:t>Beweging</a:t>
            </a:r>
          </a:p>
          <a:p>
            <a:pPr lvl="2"/>
            <a:r>
              <a:rPr lang="nl-BE" dirty="0" smtClean="0"/>
              <a:t>H-brug (SN754410)</a:t>
            </a:r>
          </a:p>
          <a:p>
            <a:pPr lvl="2"/>
            <a:r>
              <a:rPr lang="nl-BE" dirty="0" smtClean="0"/>
              <a:t>Onderstel met de motoren</a:t>
            </a:r>
          </a:p>
          <a:p>
            <a:pPr lvl="2"/>
            <a:r>
              <a:rPr lang="nl-BE" dirty="0" smtClean="0"/>
              <a:t>Microcontroller (Uno)</a:t>
            </a:r>
          </a:p>
          <a:p>
            <a:pPr lvl="2"/>
            <a:r>
              <a:rPr lang="nl-BE" dirty="0" smtClean="0"/>
              <a:t>Voeding</a:t>
            </a:r>
          </a:p>
          <a:p>
            <a:pPr lvl="1"/>
            <a:r>
              <a:rPr lang="nl-BE" dirty="0" smtClean="0"/>
              <a:t>Voorwerpen detecteren</a:t>
            </a:r>
          </a:p>
          <a:p>
            <a:pPr lvl="2"/>
            <a:r>
              <a:rPr lang="nl-BE" dirty="0" smtClean="0"/>
              <a:t>3 Ultrasoon sensoren</a:t>
            </a:r>
            <a:endParaRPr lang="nl-BE" dirty="0"/>
          </a:p>
        </p:txBody>
      </p:sp>
    </p:spTree>
    <p:extLst>
      <p:ext uri="{BB962C8B-B14F-4D97-AF65-F5344CB8AC3E}">
        <p14:creationId xmlns:p14="http://schemas.microsoft.com/office/powerpoint/2010/main" val="4142591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Planning </a:t>
            </a:r>
            <a:endParaRPr lang="nl-BE" dirty="0"/>
          </a:p>
        </p:txBody>
      </p:sp>
      <p:sp>
        <p:nvSpPr>
          <p:cNvPr id="3" name="Content Placeholder 2"/>
          <p:cNvSpPr>
            <a:spLocks noGrp="1"/>
          </p:cNvSpPr>
          <p:nvPr>
            <p:ph idx="1"/>
          </p:nvPr>
        </p:nvSpPr>
        <p:spPr/>
        <p:txBody>
          <a:bodyPr>
            <a:normAutofit/>
          </a:bodyPr>
          <a:lstStyle/>
          <a:p>
            <a:r>
              <a:rPr lang="nl-BE" dirty="0"/>
              <a:t>4</a:t>
            </a:r>
            <a:r>
              <a:rPr lang="nl-BE" dirty="0" smtClean="0"/>
              <a:t> sprints</a:t>
            </a:r>
          </a:p>
          <a:p>
            <a:r>
              <a:rPr lang="nl-BE" dirty="0" smtClean="0"/>
              <a:t>Sprint 1: 22/02-20/03</a:t>
            </a:r>
          </a:p>
          <a:p>
            <a:r>
              <a:rPr lang="nl-BE" dirty="0" smtClean="0"/>
              <a:t>Sprint 2: 21/03-10/04</a:t>
            </a:r>
          </a:p>
          <a:p>
            <a:r>
              <a:rPr lang="nl-BE" dirty="0" smtClean="0"/>
              <a:t>Sprint 3: 11/04-15/05</a:t>
            </a:r>
          </a:p>
          <a:p>
            <a:r>
              <a:rPr lang="nl-BE" dirty="0" smtClean="0"/>
              <a:t>Sprint 4: 16/05-05/06 </a:t>
            </a:r>
          </a:p>
          <a:p>
            <a:pPr marL="0" indent="0">
              <a:buNone/>
            </a:pPr>
            <a:endParaRPr lang="nl-BE" dirty="0" smtClean="0"/>
          </a:p>
        </p:txBody>
      </p:sp>
    </p:spTree>
    <p:extLst>
      <p:ext uri="{BB962C8B-B14F-4D97-AF65-F5344CB8AC3E}">
        <p14:creationId xmlns:p14="http://schemas.microsoft.com/office/powerpoint/2010/main" val="32771942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771</TotalTime>
  <Words>1273</Words>
  <Application>Microsoft Office PowerPoint</Application>
  <PresentationFormat>Widescreen</PresentationFormat>
  <Paragraphs>160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Smart Systems</vt:lpstr>
      <vt:lpstr>Doel van deze module (Module 3)</vt:lpstr>
      <vt:lpstr>Doel van deze module (Module 3) vervolg</vt:lpstr>
      <vt:lpstr>Eindresultaat (Module 3 en 4)</vt:lpstr>
      <vt:lpstr>Vooruitgang </vt:lpstr>
      <vt:lpstr>Deeltaken</vt:lpstr>
      <vt:lpstr>Systeemspecificatie</vt:lpstr>
      <vt:lpstr>Systemspecificatie vervolg</vt:lpstr>
      <vt:lpstr>Planning </vt:lpstr>
      <vt:lpstr>Sprint 1</vt:lpstr>
      <vt:lpstr>Sprint 2</vt:lpstr>
      <vt:lpstr>Sprint 3</vt:lpstr>
      <vt:lpstr>Sprint 4</vt:lpstr>
      <vt:lpstr>Projectplan</vt:lpstr>
      <vt:lpstr>Sensoren</vt:lpstr>
      <vt:lpstr>Relevante URL’s</vt:lpstr>
      <vt:lpstr>PCB</vt:lpstr>
      <vt:lpstr>Code</vt:lpstr>
      <vt:lpstr>Demo</vt:lpstr>
      <vt:lpstr>Vragen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Mike</cp:lastModifiedBy>
  <cp:revision>33</cp:revision>
  <dcterms:created xsi:type="dcterms:W3CDTF">2016-03-22T14:47:29Z</dcterms:created>
  <dcterms:modified xsi:type="dcterms:W3CDTF">2016-04-12T18:46:53Z</dcterms:modified>
</cp:coreProperties>
</file>