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52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98A7E-A241-4838-9DB5-236E3B09804B}" type="datetimeFigureOut">
              <a:rPr lang="nl-BE" smtClean="0"/>
              <a:t>29/02/2016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1E36-3440-4901-8623-D66C0E80ADD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170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Auto</a:t>
            </a:r>
            <a:r>
              <a:rPr lang="nl-NL" baseline="0" dirty="0" smtClean="0"/>
              <a:t> Rijd vooruit en achteruit en kan links en rechts draaien, afremmen en nabije objecten kunnen detecteren Door middel van communicatie met een extern device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61E36-3440-4901-8623-D66C0E80ADD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8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auto moet hetzelfde kunnen als in module 3 maar zonder menselijke interactie</a:t>
            </a:r>
            <a:r>
              <a:rPr lang="nl-NL" baseline="0" dirty="0" smtClean="0"/>
              <a:t>, en de opdracht van de mensen van Kunst kunnen verwezenlijken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61E36-3440-4901-8623-D66C0E80ADD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410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We gaan het project onderverdelen</a:t>
            </a:r>
            <a:r>
              <a:rPr lang="nl-NL" baseline="0" dirty="0" smtClean="0"/>
              <a:t> in 3 delen. De hardware, de software en de documentatie, De documentatie helpt de hardware en de software aangezien hij vaak tijd over heeft, Mike doet de hardware Kay doet </a:t>
            </a:r>
            <a:r>
              <a:rPr lang="nl-NL" baseline="0" dirty="0" err="1" smtClean="0"/>
              <a:t>dde</a:t>
            </a:r>
            <a:r>
              <a:rPr lang="nl-NL" baseline="0" dirty="0" smtClean="0"/>
              <a:t> software en Bryan gaat voor de Documentatie, de PBC en de matrix zorgen en mij en </a:t>
            </a:r>
            <a:r>
              <a:rPr lang="nl-NL" baseline="0" dirty="0" err="1" smtClean="0"/>
              <a:t>mike</a:t>
            </a:r>
            <a:r>
              <a:rPr lang="nl-NL" baseline="0" dirty="0" smtClean="0"/>
              <a:t> helpen, 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61E36-3440-4901-8623-D66C0E80ADD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300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H-brug voor</a:t>
            </a:r>
            <a:r>
              <a:rPr lang="nl-NL" baseline="0" dirty="0" smtClean="0"/>
              <a:t> Besturen van de motoren , Ultrasoon sensors voor zelf te kunnen rijden zonder te botsen, RF is voor </a:t>
            </a:r>
            <a:r>
              <a:rPr lang="nl-NL" baseline="0" dirty="0" err="1" smtClean="0"/>
              <a:t>wireless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communication</a:t>
            </a:r>
            <a:r>
              <a:rPr lang="nl-NL" baseline="0" dirty="0" smtClean="0"/>
              <a:t> batterijen </a:t>
            </a:r>
            <a:r>
              <a:rPr lang="nl-NL" baseline="0" smtClean="0"/>
              <a:t>Stroom leveren </a:t>
            </a:r>
            <a:r>
              <a:rPr lang="nl-NL" baseline="0" dirty="0" smtClean="0"/>
              <a:t>Schakelaar voor de auto op en af te zetten en de controller voor de auto </a:t>
            </a:r>
            <a:r>
              <a:rPr lang="nl-NL" baseline="0" smtClean="0"/>
              <a:t>te besturen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61E36-3440-4901-8623-D66C0E80ADD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46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09799" y="2052885"/>
            <a:ext cx="9144000" cy="1641490"/>
          </a:xfrm>
        </p:spPr>
        <p:txBody>
          <a:bodyPr/>
          <a:lstStyle/>
          <a:p>
            <a:r>
              <a:rPr lang="nl-NL" dirty="0" smtClean="0"/>
              <a:t>Smart Systems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Bryan </a:t>
            </a:r>
            <a:r>
              <a:rPr lang="nl-NL" dirty="0" err="1" smtClean="0"/>
              <a:t>Lameir</a:t>
            </a:r>
            <a:r>
              <a:rPr lang="nl-NL" dirty="0" smtClean="0"/>
              <a:t> , Mike Meyers &amp; Kay Elst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736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Doel Module 3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Rijden</a:t>
            </a:r>
          </a:p>
          <a:p>
            <a:r>
              <a:rPr lang="nl-NL" dirty="0" smtClean="0"/>
              <a:t>Richtingen</a:t>
            </a:r>
          </a:p>
          <a:p>
            <a:r>
              <a:rPr lang="nl-NL" dirty="0" smtClean="0"/>
              <a:t>Afremmen</a:t>
            </a:r>
          </a:p>
          <a:p>
            <a:r>
              <a:rPr lang="nl-NL" dirty="0" smtClean="0"/>
              <a:t>Communicatie</a:t>
            </a:r>
          </a:p>
          <a:p>
            <a:r>
              <a:rPr lang="nl-NL" dirty="0" smtClean="0"/>
              <a:t>Controller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31916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Eindresultaat (Module 4)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Doelen Module 3</a:t>
            </a:r>
          </a:p>
          <a:p>
            <a:r>
              <a:rPr lang="nl-NL" dirty="0" smtClean="0"/>
              <a:t>Autonoom</a:t>
            </a:r>
          </a:p>
          <a:p>
            <a:r>
              <a:rPr lang="nl-NL" dirty="0" smtClean="0"/>
              <a:t>Objecten Detecteren</a:t>
            </a:r>
          </a:p>
          <a:p>
            <a:r>
              <a:rPr lang="nl-NL" dirty="0" smtClean="0"/>
              <a:t>Project van samenwerking met kunst</a:t>
            </a:r>
          </a:p>
          <a:p>
            <a:endParaRPr lang="nl-NL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985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Deeltaken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Hardware</a:t>
            </a:r>
          </a:p>
          <a:p>
            <a:r>
              <a:rPr lang="nl-NL" dirty="0" smtClean="0"/>
              <a:t>Software</a:t>
            </a:r>
          </a:p>
          <a:p>
            <a:r>
              <a:rPr lang="nl-NL" dirty="0" smtClean="0"/>
              <a:t>Documentatie</a:t>
            </a:r>
          </a:p>
          <a:p>
            <a:r>
              <a:rPr lang="nl-NL" dirty="0" smtClean="0"/>
              <a:t>PCB &amp; Matrix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32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Componenten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H-brug (L293D)</a:t>
            </a:r>
          </a:p>
          <a:p>
            <a:r>
              <a:rPr lang="nl-NL" dirty="0" smtClean="0"/>
              <a:t>Ultrasoon sensors (3)</a:t>
            </a:r>
          </a:p>
          <a:p>
            <a:r>
              <a:rPr lang="nl-NL" dirty="0" smtClean="0"/>
              <a:t>Transmitter &amp; Receiver</a:t>
            </a:r>
          </a:p>
          <a:p>
            <a:r>
              <a:rPr lang="nl-NL" dirty="0" smtClean="0"/>
              <a:t>Batterijen</a:t>
            </a:r>
          </a:p>
          <a:p>
            <a:r>
              <a:rPr lang="nl-NL" dirty="0" smtClean="0"/>
              <a:t>Schakelaar</a:t>
            </a:r>
          </a:p>
          <a:p>
            <a:r>
              <a:rPr lang="nl-NL" dirty="0" smtClean="0"/>
              <a:t>Playstation Controller</a:t>
            </a:r>
            <a:br>
              <a:rPr lang="nl-NL" dirty="0" smtClean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009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6912"/>
            <a:ext cx="12192000" cy="4789713"/>
          </a:xfrm>
        </p:spPr>
      </p:pic>
    </p:spTree>
    <p:extLst>
      <p:ext uri="{BB962C8B-B14F-4D97-AF65-F5344CB8AC3E}">
        <p14:creationId xmlns:p14="http://schemas.microsoft.com/office/powerpoint/2010/main" val="42816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9959" y="2685630"/>
            <a:ext cx="10515600" cy="1325563"/>
          </a:xfrm>
        </p:spPr>
        <p:txBody>
          <a:bodyPr/>
          <a:lstStyle/>
          <a:p>
            <a:r>
              <a:rPr lang="nl-NL" dirty="0" smtClean="0"/>
              <a:t>Vragen?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7983872"/>
      </p:ext>
    </p:extLst>
  </p:cSld>
  <p:clrMapOvr>
    <a:masterClrMapping/>
  </p:clrMapOvr>
</p:sld>
</file>

<file path=ppt/theme/theme1.xml><?xml version="1.0" encoding="utf-8"?>
<a:theme xmlns:a="http://schemas.openxmlformats.org/drawingml/2006/main" name="Diept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TM04033923[[fn=Diepte]]</Template>
  <TotalTime>42</TotalTime>
  <Words>219</Words>
  <Application>Microsoft Office PowerPoint</Application>
  <PresentationFormat>Breedbeeld</PresentationFormat>
  <Paragraphs>35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Diepte</vt:lpstr>
      <vt:lpstr>Smart Systems</vt:lpstr>
      <vt:lpstr>Doel Module 3</vt:lpstr>
      <vt:lpstr>Eindresultaat (Module 4)</vt:lpstr>
      <vt:lpstr>Deeltaken</vt:lpstr>
      <vt:lpstr>Componenten</vt:lpstr>
      <vt:lpstr>Planning</vt:lpstr>
      <vt:lpstr>Vragen?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Systems</dc:title>
  <dc:creator>Gebruiker</dc:creator>
  <cp:lastModifiedBy>Gebruiker</cp:lastModifiedBy>
  <cp:revision>5</cp:revision>
  <dcterms:created xsi:type="dcterms:W3CDTF">2016-02-29T19:19:41Z</dcterms:created>
  <dcterms:modified xsi:type="dcterms:W3CDTF">2016-02-29T20:02:27Z</dcterms:modified>
</cp:coreProperties>
</file>