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D95A1-D2D4-4625-A583-BA4F06A00818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7114-A90A-4C84-84AA-C9F0EAAD3E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535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07114-A90A-4C84-84AA-C9F0EAAD3E1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42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96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797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1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8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13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3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18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97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03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0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2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0B29-C915-4980-994D-DD37A01F08FD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686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34" y="620688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 Election Voting: Student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484972" y="808513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SLSC Voter’s App</a:t>
            </a:r>
            <a:endParaRPr lang="en-PH" sz="2800" dirty="0"/>
          </a:p>
        </p:txBody>
      </p:sp>
      <p:sp>
        <p:nvSpPr>
          <p:cNvPr id="11" name="Rectangle 10"/>
          <p:cNvSpPr/>
          <p:nvPr/>
        </p:nvSpPr>
        <p:spPr>
          <a:xfrm>
            <a:off x="484972" y="1802433"/>
            <a:ext cx="3510964" cy="832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395536" y="17635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President: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98884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	</a:t>
            </a:r>
            <a:r>
              <a:rPr lang="en-PH" dirty="0" err="1" smtClean="0"/>
              <a:t>Mang</a:t>
            </a:r>
            <a:r>
              <a:rPr lang="en-PH" dirty="0" smtClean="0"/>
              <a:t> Juan</a:t>
            </a:r>
            <a:br>
              <a:rPr lang="en-PH" dirty="0" smtClean="0"/>
            </a:br>
            <a:r>
              <a:rPr lang="en-PH" dirty="0" smtClean="0"/>
              <a:t>	</a:t>
            </a:r>
            <a:r>
              <a:rPr lang="en-PH" dirty="0" err="1" smtClean="0"/>
              <a:t>Berto</a:t>
            </a:r>
            <a:r>
              <a:rPr lang="en-PH" dirty="0" smtClean="0"/>
              <a:t>        </a:t>
            </a:r>
            <a:endParaRPr lang="en-PH" dirty="0"/>
          </a:p>
        </p:txBody>
      </p:sp>
      <p:sp>
        <p:nvSpPr>
          <p:cNvPr id="10" name="Oval 9"/>
          <p:cNvSpPr/>
          <p:nvPr/>
        </p:nvSpPr>
        <p:spPr>
          <a:xfrm>
            <a:off x="3563888" y="2097723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/>
        </p:nvSpPr>
        <p:spPr>
          <a:xfrm>
            <a:off x="3563888" y="2348880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467544" y="2812286"/>
            <a:ext cx="3510964" cy="832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395536" y="283902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Vice - President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306983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	</a:t>
            </a:r>
            <a:r>
              <a:rPr lang="en-PH" dirty="0" err="1" smtClean="0"/>
              <a:t>Mang</a:t>
            </a:r>
            <a:r>
              <a:rPr lang="en-PH" dirty="0" smtClean="0"/>
              <a:t> Juan</a:t>
            </a:r>
            <a:br>
              <a:rPr lang="en-PH" dirty="0" smtClean="0"/>
            </a:br>
            <a:r>
              <a:rPr lang="en-PH" dirty="0" smtClean="0"/>
              <a:t>	</a:t>
            </a:r>
            <a:r>
              <a:rPr lang="en-PH" dirty="0" err="1" smtClean="0"/>
              <a:t>Berto</a:t>
            </a:r>
            <a:r>
              <a:rPr lang="en-PH" dirty="0" smtClean="0"/>
              <a:t>        </a:t>
            </a:r>
            <a:endParaRPr lang="en-PH" dirty="0"/>
          </a:p>
        </p:txBody>
      </p:sp>
      <p:sp>
        <p:nvSpPr>
          <p:cNvPr id="16" name="Oval 15"/>
          <p:cNvSpPr/>
          <p:nvPr/>
        </p:nvSpPr>
        <p:spPr>
          <a:xfrm>
            <a:off x="3563888" y="3193599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/>
          <p:cNvSpPr/>
          <p:nvPr/>
        </p:nvSpPr>
        <p:spPr>
          <a:xfrm>
            <a:off x="3563888" y="3444756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/>
          <p:cNvSpPr/>
          <p:nvPr/>
        </p:nvSpPr>
        <p:spPr>
          <a:xfrm>
            <a:off x="467544" y="3789040"/>
            <a:ext cx="3510964" cy="832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395536" y="381577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Secretary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467544" y="404658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	</a:t>
            </a:r>
            <a:r>
              <a:rPr lang="en-PH" dirty="0" err="1" smtClean="0"/>
              <a:t>Mang</a:t>
            </a:r>
            <a:r>
              <a:rPr lang="en-PH" dirty="0" smtClean="0"/>
              <a:t> Juan</a:t>
            </a:r>
            <a:br>
              <a:rPr lang="en-PH" dirty="0" smtClean="0"/>
            </a:br>
            <a:r>
              <a:rPr lang="en-PH" dirty="0" smtClean="0"/>
              <a:t>	</a:t>
            </a:r>
            <a:r>
              <a:rPr lang="en-PH" dirty="0" err="1" smtClean="0"/>
              <a:t>Berto</a:t>
            </a:r>
            <a:r>
              <a:rPr lang="en-PH" dirty="0" smtClean="0"/>
              <a:t>        </a:t>
            </a:r>
            <a:endParaRPr lang="en-PH" dirty="0"/>
          </a:p>
        </p:txBody>
      </p:sp>
      <p:sp>
        <p:nvSpPr>
          <p:cNvPr id="21" name="Oval 20"/>
          <p:cNvSpPr/>
          <p:nvPr/>
        </p:nvSpPr>
        <p:spPr>
          <a:xfrm>
            <a:off x="3563888" y="4170353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/>
          <p:cNvSpPr/>
          <p:nvPr/>
        </p:nvSpPr>
        <p:spPr>
          <a:xfrm>
            <a:off x="3563888" y="4421510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/>
          <p:cNvSpPr/>
          <p:nvPr/>
        </p:nvSpPr>
        <p:spPr>
          <a:xfrm>
            <a:off x="484972" y="4842421"/>
            <a:ext cx="3510964" cy="832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412964" y="486916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Treasurer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484972" y="50999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	</a:t>
            </a:r>
            <a:r>
              <a:rPr lang="en-PH" dirty="0" err="1" smtClean="0"/>
              <a:t>Mang</a:t>
            </a:r>
            <a:r>
              <a:rPr lang="en-PH" dirty="0" smtClean="0"/>
              <a:t> Juan</a:t>
            </a:r>
            <a:br>
              <a:rPr lang="en-PH" dirty="0" smtClean="0"/>
            </a:br>
            <a:r>
              <a:rPr lang="en-PH" dirty="0" smtClean="0"/>
              <a:t>	</a:t>
            </a:r>
            <a:r>
              <a:rPr lang="en-PH" dirty="0" err="1" smtClean="0"/>
              <a:t>Berto</a:t>
            </a:r>
            <a:r>
              <a:rPr lang="en-PH" dirty="0" smtClean="0"/>
              <a:t>        </a:t>
            </a:r>
            <a:endParaRPr lang="en-PH" dirty="0"/>
          </a:p>
        </p:txBody>
      </p:sp>
      <p:sp>
        <p:nvSpPr>
          <p:cNvPr id="26" name="Oval 25"/>
          <p:cNvSpPr/>
          <p:nvPr/>
        </p:nvSpPr>
        <p:spPr>
          <a:xfrm>
            <a:off x="3581316" y="5223734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/>
          <p:cNvSpPr/>
          <p:nvPr/>
        </p:nvSpPr>
        <p:spPr>
          <a:xfrm>
            <a:off x="3581316" y="5474891"/>
            <a:ext cx="216024" cy="17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3419872" y="5805263"/>
            <a:ext cx="594640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/>
          <p:cNvSpPr txBox="1"/>
          <p:nvPr/>
        </p:nvSpPr>
        <p:spPr>
          <a:xfrm>
            <a:off x="3419872" y="5805264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/>
              <a:t>Submit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8479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836712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51520" y="2513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 Election Voting: Teacher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611560" y="2420888"/>
            <a:ext cx="338437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3347864" y="2420888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491880" y="2528900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683568" y="24882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K-12 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11560" y="3356992"/>
            <a:ext cx="338437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3347864" y="3356992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3491880" y="346500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683568" y="342435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Section 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548266" y="1124744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/>
          <p:cNvSpPr txBox="1"/>
          <p:nvPr/>
        </p:nvSpPr>
        <p:spPr>
          <a:xfrm>
            <a:off x="674854" y="126876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SLSC Voter’s App</a:t>
            </a:r>
            <a:endParaRPr lang="en-PH" sz="2800" dirty="0"/>
          </a:p>
        </p:txBody>
      </p:sp>
      <p:sp>
        <p:nvSpPr>
          <p:cNvPr id="26" name="Rectangle 25"/>
          <p:cNvSpPr/>
          <p:nvPr/>
        </p:nvSpPr>
        <p:spPr>
          <a:xfrm>
            <a:off x="2843808" y="4365104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Download</a:t>
            </a:r>
            <a:endParaRPr lang="en-PH" dirty="0"/>
          </a:p>
        </p:txBody>
      </p:sp>
      <p:sp>
        <p:nvSpPr>
          <p:cNvPr id="29" name="Right Arrow 28"/>
          <p:cNvSpPr/>
          <p:nvPr/>
        </p:nvSpPr>
        <p:spPr>
          <a:xfrm>
            <a:off x="4355976" y="3140968"/>
            <a:ext cx="432048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/>
          <p:cNvSpPr/>
          <p:nvPr/>
        </p:nvSpPr>
        <p:spPr>
          <a:xfrm>
            <a:off x="4949117" y="829678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/>
          <p:cNvSpPr/>
          <p:nvPr/>
        </p:nvSpPr>
        <p:spPr>
          <a:xfrm>
            <a:off x="5084770" y="1133128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TextBox 39"/>
          <p:cNvSpPr txBox="1"/>
          <p:nvPr/>
        </p:nvSpPr>
        <p:spPr>
          <a:xfrm>
            <a:off x="5211358" y="127714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SLSC Voter’s App</a:t>
            </a:r>
            <a:endParaRPr lang="en-PH" sz="2800" dirty="0"/>
          </a:p>
        </p:txBody>
      </p:sp>
      <p:sp>
        <p:nvSpPr>
          <p:cNvPr id="42" name="Rectangle 41"/>
          <p:cNvSpPr/>
          <p:nvPr/>
        </p:nvSpPr>
        <p:spPr>
          <a:xfrm>
            <a:off x="5084770" y="2060848"/>
            <a:ext cx="3510964" cy="40324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TextBox 42"/>
          <p:cNvSpPr txBox="1"/>
          <p:nvPr/>
        </p:nvSpPr>
        <p:spPr>
          <a:xfrm>
            <a:off x="5211358" y="2159568"/>
            <a:ext cx="324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President:       Number of votes </a:t>
            </a:r>
          </a:p>
          <a:p>
            <a:r>
              <a:rPr lang="en-PH" b="1" dirty="0" err="1" smtClean="0">
                <a:solidFill>
                  <a:srgbClr val="FF0000"/>
                </a:solidFill>
              </a:rPr>
              <a:t>Mang</a:t>
            </a:r>
            <a:r>
              <a:rPr lang="en-PH" b="1" dirty="0" smtClean="0">
                <a:solidFill>
                  <a:srgbClr val="FF0000"/>
                </a:solidFill>
              </a:rPr>
              <a:t> Juan</a:t>
            </a:r>
            <a:r>
              <a:rPr lang="en-PH" dirty="0" smtClean="0"/>
              <a:t>	   2</a:t>
            </a:r>
          </a:p>
          <a:p>
            <a:r>
              <a:rPr lang="en-PH" dirty="0" err="1" smtClean="0"/>
              <a:t>Berto</a:t>
            </a:r>
            <a:r>
              <a:rPr lang="en-PH" dirty="0" smtClean="0"/>
              <a:t>     		   1                       </a:t>
            </a:r>
          </a:p>
          <a:p>
            <a:endParaRPr lang="en-PH" dirty="0" smtClean="0"/>
          </a:p>
          <a:p>
            <a:r>
              <a:rPr lang="en-PH" dirty="0" smtClean="0"/>
              <a:t>Vice-President:</a:t>
            </a:r>
          </a:p>
          <a:p>
            <a:r>
              <a:rPr lang="en-PH" b="1" dirty="0" err="1" smtClean="0">
                <a:solidFill>
                  <a:srgbClr val="FF0000"/>
                </a:solidFill>
              </a:rPr>
              <a:t>Mang</a:t>
            </a:r>
            <a:r>
              <a:rPr lang="en-PH" b="1" dirty="0" smtClean="0">
                <a:solidFill>
                  <a:srgbClr val="FF0000"/>
                </a:solidFill>
              </a:rPr>
              <a:t> Juan</a:t>
            </a:r>
            <a:r>
              <a:rPr lang="en-PH" dirty="0" smtClean="0"/>
              <a:t>	   2</a:t>
            </a:r>
          </a:p>
          <a:p>
            <a:r>
              <a:rPr lang="en-PH" dirty="0" err="1" smtClean="0"/>
              <a:t>Berto</a:t>
            </a:r>
            <a:r>
              <a:rPr lang="en-PH" dirty="0" smtClean="0"/>
              <a:t>		   1</a:t>
            </a:r>
          </a:p>
          <a:p>
            <a:endParaRPr lang="en-PH" dirty="0"/>
          </a:p>
          <a:p>
            <a:r>
              <a:rPr lang="en-PH" dirty="0" smtClean="0"/>
              <a:t>Secretary:</a:t>
            </a:r>
          </a:p>
          <a:p>
            <a:r>
              <a:rPr lang="en-PH" dirty="0" err="1" smtClean="0"/>
              <a:t>Mang</a:t>
            </a:r>
            <a:r>
              <a:rPr lang="en-PH" dirty="0" smtClean="0"/>
              <a:t> Juan	   1</a:t>
            </a:r>
          </a:p>
          <a:p>
            <a:r>
              <a:rPr lang="en-PH" b="1" dirty="0" err="1" smtClean="0">
                <a:solidFill>
                  <a:srgbClr val="FF0000"/>
                </a:solidFill>
              </a:rPr>
              <a:t>Berto</a:t>
            </a:r>
            <a:r>
              <a:rPr lang="en-PH" b="1" dirty="0" smtClean="0">
                <a:solidFill>
                  <a:srgbClr val="FF0000"/>
                </a:solidFill>
              </a:rPr>
              <a:t>	</a:t>
            </a:r>
            <a:r>
              <a:rPr lang="en-PH" dirty="0" smtClean="0"/>
              <a:t>	   2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077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s326lab</cp:lastModifiedBy>
  <cp:revision>3</cp:revision>
  <dcterms:created xsi:type="dcterms:W3CDTF">2017-03-28T03:26:01Z</dcterms:created>
  <dcterms:modified xsi:type="dcterms:W3CDTF">2017-03-28T03:50:54Z</dcterms:modified>
</cp:coreProperties>
</file>