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63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8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7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0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47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Pobieranie i wyświetlanie plików tekstowych i binarnych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(fetch + blob)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Wprowadzenie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fetch?</a:t>
            </a:r>
          </a:p>
          <a:p>
            <a:r>
              <a:rPr lang="en-US" dirty="0" err="1"/>
              <a:t>Czym</a:t>
            </a:r>
            <a:r>
              <a:rPr lang="en-US" dirty="0"/>
              <a:t> jest blob?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9C10A2-4163-0A0E-7759-BFE1D970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fetch( ) </a:t>
            </a:r>
            <a:r>
              <a:rPr lang="en-US" dirty="0" err="1"/>
              <a:t>i</a:t>
            </a:r>
            <a:r>
              <a:rPr lang="en-US" dirty="0"/>
              <a:t> blob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5BD61C-F7A5-534B-D9D9-1834666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funkcja fetch( ) - zajmuje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pobraniem</a:t>
            </a:r>
            <a:r>
              <a:rPr lang="en-US" dirty="0"/>
              <a:t> </a:t>
            </a:r>
            <a:r>
              <a:rPr lang="en-US" dirty="0" err="1"/>
              <a:t>zawartości</a:t>
            </a:r>
            <a:r>
              <a:rPr lang="en-US" dirty="0"/>
              <a:t> z </a:t>
            </a:r>
            <a:r>
              <a:rPr lang="en-US" dirty="0" err="1"/>
              <a:t>sieci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naszym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przypadku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używa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dodatkowo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argumentu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proxy,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Aby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ominac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obostrzenia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niektorych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stron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(CORS)</a:t>
            </a:r>
          </a:p>
          <a:p>
            <a:pPr marL="0" indent="0">
              <a:buNone/>
            </a:pPr>
            <a:r>
              <a:rPr lang="en-US" dirty="0"/>
              <a:t>blob – Binary Large </a:t>
            </a:r>
            <a:r>
              <a:rPr lang="en-US" dirty="0" err="1"/>
              <a:t>OBject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.then((response) =&gt; </a:t>
            </a:r>
            <a:r>
              <a:rPr lang="en-US" dirty="0" err="1"/>
              <a:t>response.blob</a:t>
            </a:r>
            <a:r>
              <a:rPr lang="en-US" dirty="0"/>
              <a:t>( ))– </a:t>
            </a:r>
            <a:r>
              <a:rPr lang="en-US" dirty="0" err="1"/>
              <a:t>konwersja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obiekt</a:t>
            </a:r>
            <a:r>
              <a:rPr lang="en-US" dirty="0"/>
              <a:t> blob</a:t>
            </a:r>
          </a:p>
          <a:p>
            <a:pPr marL="0" indent="0">
              <a:buNone/>
            </a:pPr>
            <a:r>
              <a:rPr lang="en-US" dirty="0"/>
              <a:t>.then((blob) =&gt; { ... }) – </a:t>
            </a:r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4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dirty="0"/>
              <a:t>. </a:t>
            </a:r>
            <a:r>
              <a:rPr dirty="0" err="1"/>
              <a:t>Pobieranie</a:t>
            </a:r>
            <a:r>
              <a:rPr dirty="0"/>
              <a:t> </a:t>
            </a:r>
            <a:r>
              <a:rPr dirty="0" err="1"/>
              <a:t>plików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" y="1828801"/>
            <a:ext cx="8220456" cy="4838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downloadFile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downloadUrl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	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downloadUrl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       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revokeObjectURL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downloadUrl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dirty="0"/>
              <a:t>. </a:t>
            </a:r>
            <a:r>
              <a:rPr lang="en-US" dirty="0" err="1"/>
              <a:t>W</a:t>
            </a:r>
            <a:r>
              <a:rPr dirty="0" err="1"/>
              <a:t>yświetlanie</a:t>
            </a:r>
            <a:r>
              <a:rPr dirty="0"/>
              <a:t> </a:t>
            </a:r>
            <a:r>
              <a:rPr dirty="0" err="1"/>
              <a:t>plików</a:t>
            </a:r>
            <a:r>
              <a:rPr dirty="0"/>
              <a:t>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44" y="1828801"/>
            <a:ext cx="8092440" cy="4351337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      …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proxyUrl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dirty="0"/>
              <a:t>         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       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createObjectURL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fileUrl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dirty="0"/>
              <a:t>. </a:t>
            </a:r>
            <a:r>
              <a:rPr dirty="0" err="1"/>
              <a:t>Podsumowanie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fetch </a:t>
            </a:r>
            <a:r>
              <a:rPr dirty="0" err="1"/>
              <a:t>pobiera</a:t>
            </a:r>
            <a:r>
              <a:rPr dirty="0"/>
              <a:t> </a:t>
            </a:r>
            <a:r>
              <a:rPr dirty="0" err="1"/>
              <a:t>pliki</a:t>
            </a:r>
            <a:r>
              <a:rPr dirty="0"/>
              <a:t> </a:t>
            </a:r>
            <a:r>
              <a:rPr dirty="0" err="1"/>
              <a:t>tekstowe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binarne</a:t>
            </a:r>
            <a:endParaRPr dirty="0"/>
          </a:p>
          <a:p>
            <a:r>
              <a:rPr dirty="0"/>
              <a:t>- </a:t>
            </a:r>
            <a:r>
              <a:rPr dirty="0" err="1"/>
              <a:t>response.blob</a:t>
            </a:r>
            <a:r>
              <a:rPr dirty="0"/>
              <a:t>() </a:t>
            </a:r>
            <a:r>
              <a:rPr lang="en-US" dirty="0" err="1"/>
              <a:t>reprezentacja</a:t>
            </a:r>
            <a:r>
              <a:rPr lang="en-US" dirty="0"/>
              <a:t> </a:t>
            </a:r>
            <a:r>
              <a:rPr lang="en-US" dirty="0" err="1"/>
              <a:t>binarna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TM03457515[[fn=Widok]]</Template>
  <TotalTime>173</TotalTime>
  <Words>258</Words>
  <Application>Microsoft Office PowerPoint</Application>
  <PresentationFormat>Pokaz na ekranie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Consolas</vt:lpstr>
      <vt:lpstr>Wingdings 2</vt:lpstr>
      <vt:lpstr>Widok</vt:lpstr>
      <vt:lpstr>Pobieranie i wyświetlanie plików tekstowych i binarnych</vt:lpstr>
      <vt:lpstr>1. Wprowadzenie</vt:lpstr>
      <vt:lpstr>3. fetch( ) i blob</vt:lpstr>
      <vt:lpstr>4. Pobieranie plików</vt:lpstr>
      <vt:lpstr>5. Wyświetlanie plików PDF</vt:lpstr>
      <vt:lpstr>6. Podsumowanie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Szymon Manijak</cp:lastModifiedBy>
  <cp:revision>6</cp:revision>
  <dcterms:created xsi:type="dcterms:W3CDTF">2013-01-27T09:14:16Z</dcterms:created>
  <dcterms:modified xsi:type="dcterms:W3CDTF">2025-03-26T23:00:08Z</dcterms:modified>
  <cp:category/>
</cp:coreProperties>
</file>