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BC2F3-BD63-4C20-B96F-F85F64ABF4A7}" type="doc">
      <dgm:prSet loTypeId="urn:microsoft.com/office/officeart/2005/8/layout/bProcess3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F93B43-9A20-4548-B6E2-4A9DD5E505D8}">
      <dgm:prSet phldrT="[Text]"/>
      <dgm:spPr/>
      <dgm:t>
        <a:bodyPr/>
        <a:lstStyle/>
        <a:p>
          <a:r>
            <a:rPr lang="en-US" dirty="0"/>
            <a:t>Mission and Business Understanding</a:t>
          </a:r>
        </a:p>
      </dgm:t>
    </dgm:pt>
    <dgm:pt modelId="{EBECC29D-80DE-4AB0-A430-FE77020EAE31}" type="parTrans" cxnId="{A54BF963-04CF-48A0-A545-2D91CD3358CE}">
      <dgm:prSet/>
      <dgm:spPr/>
      <dgm:t>
        <a:bodyPr/>
        <a:lstStyle/>
        <a:p>
          <a:endParaRPr lang="en-US"/>
        </a:p>
      </dgm:t>
    </dgm:pt>
    <dgm:pt modelId="{4F90BACC-10A0-4684-8918-A0C27A42AEF9}" type="sibTrans" cxnId="{A54BF963-04CF-48A0-A545-2D91CD3358CE}">
      <dgm:prSet/>
      <dgm:spPr/>
      <dgm:t>
        <a:bodyPr/>
        <a:lstStyle/>
        <a:p>
          <a:endParaRPr lang="en-US"/>
        </a:p>
      </dgm:t>
    </dgm:pt>
    <dgm:pt modelId="{505F1A67-F626-45B6-AD83-EB815088CAB0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Data Ingestion Project 1: </a:t>
          </a:r>
          <a:r>
            <a:rPr lang="en-US" b="1" dirty="0"/>
            <a:t>LinkedIn</a:t>
          </a:r>
          <a:endParaRPr lang="en-US" dirty="0"/>
        </a:p>
      </dgm:t>
    </dgm:pt>
    <dgm:pt modelId="{185ADD56-6FA2-47DA-BED6-4CE7FAAD426D}" type="parTrans" cxnId="{ADE20A10-E374-4844-AFBF-EBB52A16F917}">
      <dgm:prSet/>
      <dgm:spPr/>
      <dgm:t>
        <a:bodyPr/>
        <a:lstStyle/>
        <a:p>
          <a:endParaRPr lang="en-US"/>
        </a:p>
      </dgm:t>
    </dgm:pt>
    <dgm:pt modelId="{8C8AF6CC-A903-447C-B888-B5243D9203F7}" type="sibTrans" cxnId="{ADE20A10-E374-4844-AFBF-EBB52A16F917}">
      <dgm:prSet/>
      <dgm:spPr/>
      <dgm:t>
        <a:bodyPr/>
        <a:lstStyle/>
        <a:p>
          <a:endParaRPr lang="en-US"/>
        </a:p>
      </dgm:t>
    </dgm:pt>
    <dgm:pt modelId="{AB320B0A-6120-478A-9BE9-2938F962587F}">
      <dgm:prSet phldrT="[Text]"/>
      <dgm:spPr/>
      <dgm:t>
        <a:bodyPr/>
        <a:lstStyle/>
        <a:p>
          <a:r>
            <a:rPr lang="en-US" dirty="0"/>
            <a:t>TBD</a:t>
          </a:r>
        </a:p>
      </dgm:t>
    </dgm:pt>
    <dgm:pt modelId="{35D0BCC4-C709-4510-86C4-4AA12996FF03}" type="parTrans" cxnId="{7DB59743-1C96-45D2-A2F5-59ED37A7790F}">
      <dgm:prSet/>
      <dgm:spPr/>
      <dgm:t>
        <a:bodyPr/>
        <a:lstStyle/>
        <a:p>
          <a:endParaRPr lang="en-US"/>
        </a:p>
      </dgm:t>
    </dgm:pt>
    <dgm:pt modelId="{41F3BD77-10A0-4201-8354-5CAA9C26AC5E}" type="sibTrans" cxnId="{7DB59743-1C96-45D2-A2F5-59ED37A7790F}">
      <dgm:prSet/>
      <dgm:spPr/>
      <dgm:t>
        <a:bodyPr/>
        <a:lstStyle/>
        <a:p>
          <a:endParaRPr lang="en-US"/>
        </a:p>
      </dgm:t>
    </dgm:pt>
    <dgm:pt modelId="{A7EC0947-8D84-490D-89C6-261F2CBCD3FB}">
      <dgm:prSet phldrT="[Text]"/>
      <dgm:spPr/>
      <dgm:t>
        <a:bodyPr/>
        <a:lstStyle/>
        <a:p>
          <a:r>
            <a:rPr lang="en-US" dirty="0"/>
            <a:t>TBD</a:t>
          </a:r>
        </a:p>
      </dgm:t>
    </dgm:pt>
    <dgm:pt modelId="{1A20D5C5-0B82-45A4-B327-25210D3A1910}" type="parTrans" cxnId="{9557A6A1-DA19-4353-AA3E-09D718A1FE8A}">
      <dgm:prSet/>
      <dgm:spPr/>
      <dgm:t>
        <a:bodyPr/>
        <a:lstStyle/>
        <a:p>
          <a:endParaRPr lang="en-US"/>
        </a:p>
      </dgm:t>
    </dgm:pt>
    <dgm:pt modelId="{390A8BB3-4E91-410D-A2AF-39D993ED6738}" type="sibTrans" cxnId="{9557A6A1-DA19-4353-AA3E-09D718A1FE8A}">
      <dgm:prSet/>
      <dgm:spPr/>
      <dgm:t>
        <a:bodyPr/>
        <a:lstStyle/>
        <a:p>
          <a:endParaRPr lang="en-US"/>
        </a:p>
      </dgm:t>
    </dgm:pt>
    <dgm:pt modelId="{512CD169-DE6D-4342-97B7-6BC172A3539F}">
      <dgm:prSet phldrT="[Text]"/>
      <dgm:spPr/>
      <dgm:t>
        <a:bodyPr/>
        <a:lstStyle/>
        <a:p>
          <a:r>
            <a:rPr lang="en-US" dirty="0"/>
            <a:t>TBD</a:t>
          </a:r>
        </a:p>
      </dgm:t>
    </dgm:pt>
    <dgm:pt modelId="{BE46B8C4-0654-4FE2-AD0F-D20287A24B9E}" type="parTrans" cxnId="{D87A5852-DD9E-46E7-BD4E-78B9DEB47BEF}">
      <dgm:prSet/>
      <dgm:spPr/>
      <dgm:t>
        <a:bodyPr/>
        <a:lstStyle/>
        <a:p>
          <a:endParaRPr lang="en-US"/>
        </a:p>
      </dgm:t>
    </dgm:pt>
    <dgm:pt modelId="{F68ED0A8-6ED3-45C6-9D02-21AC3717D4A7}" type="sibTrans" cxnId="{D87A5852-DD9E-46E7-BD4E-78B9DEB47BEF}">
      <dgm:prSet/>
      <dgm:spPr/>
      <dgm:t>
        <a:bodyPr/>
        <a:lstStyle/>
        <a:p>
          <a:endParaRPr lang="en-US"/>
        </a:p>
      </dgm:t>
    </dgm:pt>
    <dgm:pt modelId="{835DC097-027D-4766-8CEC-4AFA681E0980}" type="pres">
      <dgm:prSet presAssocID="{501BC2F3-BD63-4C20-B96F-F85F64ABF4A7}" presName="Name0" presStyleCnt="0">
        <dgm:presLayoutVars>
          <dgm:dir/>
          <dgm:resizeHandles val="exact"/>
        </dgm:presLayoutVars>
      </dgm:prSet>
      <dgm:spPr/>
    </dgm:pt>
    <dgm:pt modelId="{DCB5C394-7103-40A4-9B1C-A4855CC13E2A}" type="pres">
      <dgm:prSet presAssocID="{A7F93B43-9A20-4548-B6E2-4A9DD5E505D8}" presName="node" presStyleLbl="node1" presStyleIdx="0" presStyleCnt="5">
        <dgm:presLayoutVars>
          <dgm:bulletEnabled val="1"/>
        </dgm:presLayoutVars>
      </dgm:prSet>
      <dgm:spPr/>
    </dgm:pt>
    <dgm:pt modelId="{8B15CBEF-ECFD-4501-A6B5-059B20D7A728}" type="pres">
      <dgm:prSet presAssocID="{4F90BACC-10A0-4684-8918-A0C27A42AEF9}" presName="sibTrans" presStyleLbl="sibTrans1D1" presStyleIdx="0" presStyleCnt="4"/>
      <dgm:spPr/>
    </dgm:pt>
    <dgm:pt modelId="{BB1F8488-D232-4390-97C1-D374DB00280D}" type="pres">
      <dgm:prSet presAssocID="{4F90BACC-10A0-4684-8918-A0C27A42AEF9}" presName="connectorText" presStyleLbl="sibTrans1D1" presStyleIdx="0" presStyleCnt="4"/>
      <dgm:spPr/>
    </dgm:pt>
    <dgm:pt modelId="{ABF6F158-6B49-4120-935A-FDCE2665478F}" type="pres">
      <dgm:prSet presAssocID="{505F1A67-F626-45B6-AD83-EB815088CAB0}" presName="node" presStyleLbl="node1" presStyleIdx="1" presStyleCnt="5">
        <dgm:presLayoutVars>
          <dgm:bulletEnabled val="1"/>
        </dgm:presLayoutVars>
      </dgm:prSet>
      <dgm:spPr/>
    </dgm:pt>
    <dgm:pt modelId="{3516E03F-734D-4971-A2EB-282F37E64F44}" type="pres">
      <dgm:prSet presAssocID="{8C8AF6CC-A903-447C-B888-B5243D9203F7}" presName="sibTrans" presStyleLbl="sibTrans1D1" presStyleIdx="1" presStyleCnt="4"/>
      <dgm:spPr/>
    </dgm:pt>
    <dgm:pt modelId="{ABA88651-D311-4011-987B-96EDB53EC3A2}" type="pres">
      <dgm:prSet presAssocID="{8C8AF6CC-A903-447C-B888-B5243D9203F7}" presName="connectorText" presStyleLbl="sibTrans1D1" presStyleIdx="1" presStyleCnt="4"/>
      <dgm:spPr/>
    </dgm:pt>
    <dgm:pt modelId="{308E66F8-C990-44F1-9D02-1BB4D76C496F}" type="pres">
      <dgm:prSet presAssocID="{AB320B0A-6120-478A-9BE9-2938F962587F}" presName="node" presStyleLbl="node1" presStyleIdx="2" presStyleCnt="5">
        <dgm:presLayoutVars>
          <dgm:bulletEnabled val="1"/>
        </dgm:presLayoutVars>
      </dgm:prSet>
      <dgm:spPr/>
    </dgm:pt>
    <dgm:pt modelId="{59B2E365-28E8-4EA6-90A7-2473B4BAE0DE}" type="pres">
      <dgm:prSet presAssocID="{41F3BD77-10A0-4201-8354-5CAA9C26AC5E}" presName="sibTrans" presStyleLbl="sibTrans1D1" presStyleIdx="2" presStyleCnt="4"/>
      <dgm:spPr/>
    </dgm:pt>
    <dgm:pt modelId="{037A38F6-13FD-4D84-B048-8E5BA94D4CF5}" type="pres">
      <dgm:prSet presAssocID="{41F3BD77-10A0-4201-8354-5CAA9C26AC5E}" presName="connectorText" presStyleLbl="sibTrans1D1" presStyleIdx="2" presStyleCnt="4"/>
      <dgm:spPr/>
    </dgm:pt>
    <dgm:pt modelId="{81C43D66-D2EF-4747-A3A4-3CC8944C59C2}" type="pres">
      <dgm:prSet presAssocID="{A7EC0947-8D84-490D-89C6-261F2CBCD3FB}" presName="node" presStyleLbl="node1" presStyleIdx="3" presStyleCnt="5">
        <dgm:presLayoutVars>
          <dgm:bulletEnabled val="1"/>
        </dgm:presLayoutVars>
      </dgm:prSet>
      <dgm:spPr/>
    </dgm:pt>
    <dgm:pt modelId="{AB07F565-70AF-4D8E-964D-2B98BED5ECE9}" type="pres">
      <dgm:prSet presAssocID="{390A8BB3-4E91-410D-A2AF-39D993ED6738}" presName="sibTrans" presStyleLbl="sibTrans1D1" presStyleIdx="3" presStyleCnt="4"/>
      <dgm:spPr/>
    </dgm:pt>
    <dgm:pt modelId="{6FE66C87-4ABA-420A-A1AF-E0BC79934867}" type="pres">
      <dgm:prSet presAssocID="{390A8BB3-4E91-410D-A2AF-39D993ED6738}" presName="connectorText" presStyleLbl="sibTrans1D1" presStyleIdx="3" presStyleCnt="4"/>
      <dgm:spPr/>
    </dgm:pt>
    <dgm:pt modelId="{D7E6B66C-7244-41C8-80BB-A13207DC2C4A}" type="pres">
      <dgm:prSet presAssocID="{512CD169-DE6D-4342-97B7-6BC172A3539F}" presName="node" presStyleLbl="node1" presStyleIdx="4" presStyleCnt="5">
        <dgm:presLayoutVars>
          <dgm:bulletEnabled val="1"/>
        </dgm:presLayoutVars>
      </dgm:prSet>
      <dgm:spPr/>
    </dgm:pt>
  </dgm:ptLst>
  <dgm:cxnLst>
    <dgm:cxn modelId="{ADE20A10-E374-4844-AFBF-EBB52A16F917}" srcId="{501BC2F3-BD63-4C20-B96F-F85F64ABF4A7}" destId="{505F1A67-F626-45B6-AD83-EB815088CAB0}" srcOrd="1" destOrd="0" parTransId="{185ADD56-6FA2-47DA-BED6-4CE7FAAD426D}" sibTransId="{8C8AF6CC-A903-447C-B888-B5243D9203F7}"/>
    <dgm:cxn modelId="{E15A3613-B478-4003-BD20-9FBBD02CEDCC}" type="presOf" srcId="{501BC2F3-BD63-4C20-B96F-F85F64ABF4A7}" destId="{835DC097-027D-4766-8CEC-4AFA681E0980}" srcOrd="0" destOrd="0" presId="urn:microsoft.com/office/officeart/2005/8/layout/bProcess3"/>
    <dgm:cxn modelId="{F1380C2D-2E07-4DE7-B8B7-5F74E9985622}" type="presOf" srcId="{505F1A67-F626-45B6-AD83-EB815088CAB0}" destId="{ABF6F158-6B49-4120-935A-FDCE2665478F}" srcOrd="0" destOrd="0" presId="urn:microsoft.com/office/officeart/2005/8/layout/bProcess3"/>
    <dgm:cxn modelId="{7DB59743-1C96-45D2-A2F5-59ED37A7790F}" srcId="{501BC2F3-BD63-4C20-B96F-F85F64ABF4A7}" destId="{AB320B0A-6120-478A-9BE9-2938F962587F}" srcOrd="2" destOrd="0" parTransId="{35D0BCC4-C709-4510-86C4-4AA12996FF03}" sibTransId="{41F3BD77-10A0-4201-8354-5CAA9C26AC5E}"/>
    <dgm:cxn modelId="{A54BF963-04CF-48A0-A545-2D91CD3358CE}" srcId="{501BC2F3-BD63-4C20-B96F-F85F64ABF4A7}" destId="{A7F93B43-9A20-4548-B6E2-4A9DD5E505D8}" srcOrd="0" destOrd="0" parTransId="{EBECC29D-80DE-4AB0-A430-FE77020EAE31}" sibTransId="{4F90BACC-10A0-4684-8918-A0C27A42AEF9}"/>
    <dgm:cxn modelId="{D87A5852-DD9E-46E7-BD4E-78B9DEB47BEF}" srcId="{501BC2F3-BD63-4C20-B96F-F85F64ABF4A7}" destId="{512CD169-DE6D-4342-97B7-6BC172A3539F}" srcOrd="4" destOrd="0" parTransId="{BE46B8C4-0654-4FE2-AD0F-D20287A24B9E}" sibTransId="{F68ED0A8-6ED3-45C6-9D02-21AC3717D4A7}"/>
    <dgm:cxn modelId="{8637BF72-B8AE-4896-8B1B-24A1B5AEFEB2}" type="presOf" srcId="{512CD169-DE6D-4342-97B7-6BC172A3539F}" destId="{D7E6B66C-7244-41C8-80BB-A13207DC2C4A}" srcOrd="0" destOrd="0" presId="urn:microsoft.com/office/officeart/2005/8/layout/bProcess3"/>
    <dgm:cxn modelId="{251B1E76-F100-4AC1-BDE0-16304767E69B}" type="presOf" srcId="{41F3BD77-10A0-4201-8354-5CAA9C26AC5E}" destId="{037A38F6-13FD-4D84-B048-8E5BA94D4CF5}" srcOrd="1" destOrd="0" presId="urn:microsoft.com/office/officeart/2005/8/layout/bProcess3"/>
    <dgm:cxn modelId="{1A37ED76-DFF3-47FF-A110-772D1CEA04D5}" type="presOf" srcId="{390A8BB3-4E91-410D-A2AF-39D993ED6738}" destId="{AB07F565-70AF-4D8E-964D-2B98BED5ECE9}" srcOrd="0" destOrd="0" presId="urn:microsoft.com/office/officeart/2005/8/layout/bProcess3"/>
    <dgm:cxn modelId="{4C97E05A-E742-428C-A323-2602226928DB}" type="presOf" srcId="{AB320B0A-6120-478A-9BE9-2938F962587F}" destId="{308E66F8-C990-44F1-9D02-1BB4D76C496F}" srcOrd="0" destOrd="0" presId="urn:microsoft.com/office/officeart/2005/8/layout/bProcess3"/>
    <dgm:cxn modelId="{9557A6A1-DA19-4353-AA3E-09D718A1FE8A}" srcId="{501BC2F3-BD63-4C20-B96F-F85F64ABF4A7}" destId="{A7EC0947-8D84-490D-89C6-261F2CBCD3FB}" srcOrd="3" destOrd="0" parTransId="{1A20D5C5-0B82-45A4-B327-25210D3A1910}" sibTransId="{390A8BB3-4E91-410D-A2AF-39D993ED6738}"/>
    <dgm:cxn modelId="{32EA1FA2-CF54-4B54-A8EA-55D88E387DCA}" type="presOf" srcId="{4F90BACC-10A0-4684-8918-A0C27A42AEF9}" destId="{BB1F8488-D232-4390-97C1-D374DB00280D}" srcOrd="1" destOrd="0" presId="urn:microsoft.com/office/officeart/2005/8/layout/bProcess3"/>
    <dgm:cxn modelId="{0718D3A3-C8FB-4E41-A560-4881DC222774}" type="presOf" srcId="{A7EC0947-8D84-490D-89C6-261F2CBCD3FB}" destId="{81C43D66-D2EF-4747-A3A4-3CC8944C59C2}" srcOrd="0" destOrd="0" presId="urn:microsoft.com/office/officeart/2005/8/layout/bProcess3"/>
    <dgm:cxn modelId="{C83427AA-1958-424E-9152-BC2CC535DFFE}" type="presOf" srcId="{390A8BB3-4E91-410D-A2AF-39D993ED6738}" destId="{6FE66C87-4ABA-420A-A1AF-E0BC79934867}" srcOrd="1" destOrd="0" presId="urn:microsoft.com/office/officeart/2005/8/layout/bProcess3"/>
    <dgm:cxn modelId="{7DD8BEBC-6E74-4269-AE91-29FEC3E67162}" type="presOf" srcId="{4F90BACC-10A0-4684-8918-A0C27A42AEF9}" destId="{8B15CBEF-ECFD-4501-A6B5-059B20D7A728}" srcOrd="0" destOrd="0" presId="urn:microsoft.com/office/officeart/2005/8/layout/bProcess3"/>
    <dgm:cxn modelId="{C72619BF-7642-49BF-8B8A-F80E8B581216}" type="presOf" srcId="{8C8AF6CC-A903-447C-B888-B5243D9203F7}" destId="{3516E03F-734D-4971-A2EB-282F37E64F44}" srcOrd="0" destOrd="0" presId="urn:microsoft.com/office/officeart/2005/8/layout/bProcess3"/>
    <dgm:cxn modelId="{6C7F4CD1-A9D5-4FC2-95AA-A5A1E27CDE84}" type="presOf" srcId="{8C8AF6CC-A903-447C-B888-B5243D9203F7}" destId="{ABA88651-D311-4011-987B-96EDB53EC3A2}" srcOrd="1" destOrd="0" presId="urn:microsoft.com/office/officeart/2005/8/layout/bProcess3"/>
    <dgm:cxn modelId="{C0012CE5-C2FB-44E1-8856-C78074AFA599}" type="presOf" srcId="{A7F93B43-9A20-4548-B6E2-4A9DD5E505D8}" destId="{DCB5C394-7103-40A4-9B1C-A4855CC13E2A}" srcOrd="0" destOrd="0" presId="urn:microsoft.com/office/officeart/2005/8/layout/bProcess3"/>
    <dgm:cxn modelId="{B6CE1AF0-5AE5-442A-BEC5-21762B34321C}" type="presOf" srcId="{41F3BD77-10A0-4201-8354-5CAA9C26AC5E}" destId="{59B2E365-28E8-4EA6-90A7-2473B4BAE0DE}" srcOrd="0" destOrd="0" presId="urn:microsoft.com/office/officeart/2005/8/layout/bProcess3"/>
    <dgm:cxn modelId="{DB7736E5-37A7-4110-8BF5-AD804CDC5DCF}" type="presParOf" srcId="{835DC097-027D-4766-8CEC-4AFA681E0980}" destId="{DCB5C394-7103-40A4-9B1C-A4855CC13E2A}" srcOrd="0" destOrd="0" presId="urn:microsoft.com/office/officeart/2005/8/layout/bProcess3"/>
    <dgm:cxn modelId="{40F517FF-7C20-4271-BAD1-46842591AFE4}" type="presParOf" srcId="{835DC097-027D-4766-8CEC-4AFA681E0980}" destId="{8B15CBEF-ECFD-4501-A6B5-059B20D7A728}" srcOrd="1" destOrd="0" presId="urn:microsoft.com/office/officeart/2005/8/layout/bProcess3"/>
    <dgm:cxn modelId="{975E0FC2-B0EA-4119-A748-CFEA9B705316}" type="presParOf" srcId="{8B15CBEF-ECFD-4501-A6B5-059B20D7A728}" destId="{BB1F8488-D232-4390-97C1-D374DB00280D}" srcOrd="0" destOrd="0" presId="urn:microsoft.com/office/officeart/2005/8/layout/bProcess3"/>
    <dgm:cxn modelId="{0BD358AA-D54D-493C-BACF-E089238E8507}" type="presParOf" srcId="{835DC097-027D-4766-8CEC-4AFA681E0980}" destId="{ABF6F158-6B49-4120-935A-FDCE2665478F}" srcOrd="2" destOrd="0" presId="urn:microsoft.com/office/officeart/2005/8/layout/bProcess3"/>
    <dgm:cxn modelId="{FB93CCD6-B2EC-4921-9ED5-063E590F0EF1}" type="presParOf" srcId="{835DC097-027D-4766-8CEC-4AFA681E0980}" destId="{3516E03F-734D-4971-A2EB-282F37E64F44}" srcOrd="3" destOrd="0" presId="urn:microsoft.com/office/officeart/2005/8/layout/bProcess3"/>
    <dgm:cxn modelId="{200F8C02-B4EF-4186-AC4E-3AC72C3CF791}" type="presParOf" srcId="{3516E03F-734D-4971-A2EB-282F37E64F44}" destId="{ABA88651-D311-4011-987B-96EDB53EC3A2}" srcOrd="0" destOrd="0" presId="urn:microsoft.com/office/officeart/2005/8/layout/bProcess3"/>
    <dgm:cxn modelId="{472035A0-E222-46C8-B2F2-E9B41A9E7640}" type="presParOf" srcId="{835DC097-027D-4766-8CEC-4AFA681E0980}" destId="{308E66F8-C990-44F1-9D02-1BB4D76C496F}" srcOrd="4" destOrd="0" presId="urn:microsoft.com/office/officeart/2005/8/layout/bProcess3"/>
    <dgm:cxn modelId="{0CD60638-CB19-4C5F-8762-576F9699DAE9}" type="presParOf" srcId="{835DC097-027D-4766-8CEC-4AFA681E0980}" destId="{59B2E365-28E8-4EA6-90A7-2473B4BAE0DE}" srcOrd="5" destOrd="0" presId="urn:microsoft.com/office/officeart/2005/8/layout/bProcess3"/>
    <dgm:cxn modelId="{B481AB5B-FFD9-4DA3-82E5-7F2FB355BEA0}" type="presParOf" srcId="{59B2E365-28E8-4EA6-90A7-2473B4BAE0DE}" destId="{037A38F6-13FD-4D84-B048-8E5BA94D4CF5}" srcOrd="0" destOrd="0" presId="urn:microsoft.com/office/officeart/2005/8/layout/bProcess3"/>
    <dgm:cxn modelId="{F6E94982-D121-4C87-8901-11A7D246E71D}" type="presParOf" srcId="{835DC097-027D-4766-8CEC-4AFA681E0980}" destId="{81C43D66-D2EF-4747-A3A4-3CC8944C59C2}" srcOrd="6" destOrd="0" presId="urn:microsoft.com/office/officeart/2005/8/layout/bProcess3"/>
    <dgm:cxn modelId="{0E33F0DC-B03D-48C2-8CA4-2F673A609514}" type="presParOf" srcId="{835DC097-027D-4766-8CEC-4AFA681E0980}" destId="{AB07F565-70AF-4D8E-964D-2B98BED5ECE9}" srcOrd="7" destOrd="0" presId="urn:microsoft.com/office/officeart/2005/8/layout/bProcess3"/>
    <dgm:cxn modelId="{1B7E15C7-7698-4692-89FB-6759600D8475}" type="presParOf" srcId="{AB07F565-70AF-4D8E-964D-2B98BED5ECE9}" destId="{6FE66C87-4ABA-420A-A1AF-E0BC79934867}" srcOrd="0" destOrd="0" presId="urn:microsoft.com/office/officeart/2005/8/layout/bProcess3"/>
    <dgm:cxn modelId="{0747D926-BE14-4676-AE8E-580E7D9D880F}" type="presParOf" srcId="{835DC097-027D-4766-8CEC-4AFA681E0980}" destId="{D7E6B66C-7244-41C8-80BB-A13207DC2C4A}" srcOrd="8" destOrd="0" presId="urn:microsoft.com/office/officeart/2005/8/layout/bProcess3"/>
  </dgm:cxnLst>
  <dgm:bg/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1BC2F3-BD63-4C20-B96F-F85F64ABF4A7}" type="doc">
      <dgm:prSet loTypeId="urn:microsoft.com/office/officeart/2005/8/layout/bProcess3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F93B43-9A20-4548-B6E2-4A9DD5E505D8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Generate Search Term List</a:t>
          </a:r>
        </a:p>
      </dgm:t>
    </dgm:pt>
    <dgm:pt modelId="{EBECC29D-80DE-4AB0-A430-FE77020EAE31}" type="parTrans" cxnId="{A54BF963-04CF-48A0-A545-2D91CD3358CE}">
      <dgm:prSet/>
      <dgm:spPr/>
      <dgm:t>
        <a:bodyPr/>
        <a:lstStyle/>
        <a:p>
          <a:endParaRPr lang="en-US"/>
        </a:p>
      </dgm:t>
    </dgm:pt>
    <dgm:pt modelId="{4F90BACC-10A0-4684-8918-A0C27A42AEF9}" type="sibTrans" cxnId="{A54BF963-04CF-48A0-A545-2D91CD3358CE}">
      <dgm:prSet/>
      <dgm:spPr/>
      <dgm:t>
        <a:bodyPr/>
        <a:lstStyle/>
        <a:p>
          <a:endParaRPr lang="en-US"/>
        </a:p>
      </dgm:t>
    </dgm:pt>
    <dgm:pt modelId="{505F1A67-F626-45B6-AD83-EB815088CAB0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Deploy Selenium with Chrome</a:t>
          </a:r>
        </a:p>
      </dgm:t>
    </dgm:pt>
    <dgm:pt modelId="{185ADD56-6FA2-47DA-BED6-4CE7FAAD426D}" type="parTrans" cxnId="{ADE20A10-E374-4844-AFBF-EBB52A16F917}">
      <dgm:prSet/>
      <dgm:spPr/>
      <dgm:t>
        <a:bodyPr/>
        <a:lstStyle/>
        <a:p>
          <a:endParaRPr lang="en-US"/>
        </a:p>
      </dgm:t>
    </dgm:pt>
    <dgm:pt modelId="{8C8AF6CC-A903-447C-B888-B5243D9203F7}" type="sibTrans" cxnId="{ADE20A10-E374-4844-AFBF-EBB52A16F917}">
      <dgm:prSet/>
      <dgm:spPr/>
      <dgm:t>
        <a:bodyPr/>
        <a:lstStyle/>
        <a:p>
          <a:endParaRPr lang="en-US"/>
        </a:p>
      </dgm:t>
    </dgm:pt>
    <dgm:pt modelId="{AB320B0A-6120-478A-9BE9-2938F962587F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Authenticate</a:t>
          </a:r>
        </a:p>
      </dgm:t>
    </dgm:pt>
    <dgm:pt modelId="{35D0BCC4-C709-4510-86C4-4AA12996FF03}" type="parTrans" cxnId="{7DB59743-1C96-45D2-A2F5-59ED37A7790F}">
      <dgm:prSet/>
      <dgm:spPr/>
      <dgm:t>
        <a:bodyPr/>
        <a:lstStyle/>
        <a:p>
          <a:endParaRPr lang="en-US"/>
        </a:p>
      </dgm:t>
    </dgm:pt>
    <dgm:pt modelId="{41F3BD77-10A0-4201-8354-5CAA9C26AC5E}" type="sibTrans" cxnId="{7DB59743-1C96-45D2-A2F5-59ED37A7790F}">
      <dgm:prSet/>
      <dgm:spPr/>
      <dgm:t>
        <a:bodyPr/>
        <a:lstStyle/>
        <a:p>
          <a:endParaRPr lang="en-US"/>
        </a:p>
      </dgm:t>
    </dgm:pt>
    <dgm:pt modelId="{A7EC0947-8D84-490D-89C6-261F2CBCD3FB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Paginate Search Term</a:t>
          </a:r>
        </a:p>
      </dgm:t>
    </dgm:pt>
    <dgm:pt modelId="{1A20D5C5-0B82-45A4-B327-25210D3A1910}" type="parTrans" cxnId="{9557A6A1-DA19-4353-AA3E-09D718A1FE8A}">
      <dgm:prSet/>
      <dgm:spPr/>
      <dgm:t>
        <a:bodyPr/>
        <a:lstStyle/>
        <a:p>
          <a:endParaRPr lang="en-US"/>
        </a:p>
      </dgm:t>
    </dgm:pt>
    <dgm:pt modelId="{390A8BB3-4E91-410D-A2AF-39D993ED6738}" type="sibTrans" cxnId="{9557A6A1-DA19-4353-AA3E-09D718A1FE8A}">
      <dgm:prSet/>
      <dgm:spPr/>
      <dgm:t>
        <a:bodyPr/>
        <a:lstStyle/>
        <a:p>
          <a:endParaRPr lang="en-US"/>
        </a:p>
      </dgm:t>
    </dgm:pt>
    <dgm:pt modelId="{512CD169-DE6D-4342-97B7-6BC172A3539F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Append to Text File</a:t>
          </a:r>
        </a:p>
      </dgm:t>
    </dgm:pt>
    <dgm:pt modelId="{BE46B8C4-0654-4FE2-AD0F-D20287A24B9E}" type="parTrans" cxnId="{D87A5852-DD9E-46E7-BD4E-78B9DEB47BEF}">
      <dgm:prSet/>
      <dgm:spPr/>
      <dgm:t>
        <a:bodyPr/>
        <a:lstStyle/>
        <a:p>
          <a:endParaRPr lang="en-US"/>
        </a:p>
      </dgm:t>
    </dgm:pt>
    <dgm:pt modelId="{F68ED0A8-6ED3-45C6-9D02-21AC3717D4A7}" type="sibTrans" cxnId="{D87A5852-DD9E-46E7-BD4E-78B9DEB47BEF}">
      <dgm:prSet/>
      <dgm:spPr/>
      <dgm:t>
        <a:bodyPr/>
        <a:lstStyle/>
        <a:p>
          <a:endParaRPr lang="en-US"/>
        </a:p>
      </dgm:t>
    </dgm:pt>
    <dgm:pt modelId="{84A79A8A-C6C9-40D9-8160-C1064BF41751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LinkedIn Profile URLs</a:t>
          </a:r>
        </a:p>
      </dgm:t>
    </dgm:pt>
    <dgm:pt modelId="{7925EE4F-B3E5-4BD3-B88A-B619FDE03A77}" type="parTrans" cxnId="{643EC0EF-1F62-49CF-B3DB-5A2079F4B2DB}">
      <dgm:prSet/>
      <dgm:spPr/>
      <dgm:t>
        <a:bodyPr/>
        <a:lstStyle/>
        <a:p>
          <a:endParaRPr lang="en-US"/>
        </a:p>
      </dgm:t>
    </dgm:pt>
    <dgm:pt modelId="{D05656F0-0AA2-4238-8AFB-54F493885952}" type="sibTrans" cxnId="{643EC0EF-1F62-49CF-B3DB-5A2079F4B2DB}">
      <dgm:prSet/>
      <dgm:spPr/>
      <dgm:t>
        <a:bodyPr/>
        <a:lstStyle/>
        <a:p>
          <a:endParaRPr lang="en-US"/>
        </a:p>
      </dgm:t>
    </dgm:pt>
    <dgm:pt modelId="{744DEC66-A81F-4B90-A03B-BAD5648547F3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Profile Scraping</a:t>
          </a:r>
        </a:p>
      </dgm:t>
    </dgm:pt>
    <dgm:pt modelId="{305B9354-D5A1-4996-B6A6-26CAB7C757DF}" type="parTrans" cxnId="{8C69AE8D-DAF2-461E-87F7-07624749A4EE}">
      <dgm:prSet/>
      <dgm:spPr/>
      <dgm:t>
        <a:bodyPr/>
        <a:lstStyle/>
        <a:p>
          <a:endParaRPr lang="en-US"/>
        </a:p>
      </dgm:t>
    </dgm:pt>
    <dgm:pt modelId="{EA3FD97A-F130-47D6-8801-75E73ACDE47F}" type="sibTrans" cxnId="{8C69AE8D-DAF2-461E-87F7-07624749A4EE}">
      <dgm:prSet/>
      <dgm:spPr/>
      <dgm:t>
        <a:bodyPr/>
        <a:lstStyle/>
        <a:p>
          <a:endParaRPr lang="en-US"/>
        </a:p>
      </dgm:t>
    </dgm:pt>
    <dgm:pt modelId="{58FFCAF3-A27B-406A-98B0-D83415B71EC9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Full Profile </a:t>
          </a:r>
          <a:r>
            <a:rPr lang="en-US" dirty="0" err="1">
              <a:solidFill>
                <a:schemeClr val="tx1"/>
              </a:solidFill>
            </a:rPr>
            <a:t>Dataframe</a:t>
          </a:r>
          <a:endParaRPr lang="en-US" dirty="0">
            <a:solidFill>
              <a:schemeClr val="tx1"/>
            </a:solidFill>
          </a:endParaRPr>
        </a:p>
      </dgm:t>
    </dgm:pt>
    <dgm:pt modelId="{E051B3CF-3AC2-463A-847A-B54AD75CAF0A}" type="parTrans" cxnId="{B5151706-726C-4E57-A191-940FBEC2758E}">
      <dgm:prSet/>
      <dgm:spPr/>
      <dgm:t>
        <a:bodyPr/>
        <a:lstStyle/>
        <a:p>
          <a:endParaRPr lang="en-US"/>
        </a:p>
      </dgm:t>
    </dgm:pt>
    <dgm:pt modelId="{AEDF6932-A625-409E-A62D-F17B03DB1FA5}" type="sibTrans" cxnId="{B5151706-726C-4E57-A191-940FBEC2758E}">
      <dgm:prSet/>
      <dgm:spPr/>
      <dgm:t>
        <a:bodyPr/>
        <a:lstStyle/>
        <a:p>
          <a:endParaRPr lang="en-US"/>
        </a:p>
      </dgm:t>
    </dgm:pt>
    <dgm:pt modelId="{835DC097-027D-4766-8CEC-4AFA681E0980}" type="pres">
      <dgm:prSet presAssocID="{501BC2F3-BD63-4C20-B96F-F85F64ABF4A7}" presName="Name0" presStyleCnt="0">
        <dgm:presLayoutVars>
          <dgm:dir/>
          <dgm:resizeHandles val="exact"/>
        </dgm:presLayoutVars>
      </dgm:prSet>
      <dgm:spPr/>
    </dgm:pt>
    <dgm:pt modelId="{DCB5C394-7103-40A4-9B1C-A4855CC13E2A}" type="pres">
      <dgm:prSet presAssocID="{A7F93B43-9A20-4548-B6E2-4A9DD5E505D8}" presName="node" presStyleLbl="node1" presStyleIdx="0" presStyleCnt="8">
        <dgm:presLayoutVars>
          <dgm:bulletEnabled val="1"/>
        </dgm:presLayoutVars>
      </dgm:prSet>
      <dgm:spPr/>
    </dgm:pt>
    <dgm:pt modelId="{8B15CBEF-ECFD-4501-A6B5-059B20D7A728}" type="pres">
      <dgm:prSet presAssocID="{4F90BACC-10A0-4684-8918-A0C27A42AEF9}" presName="sibTrans" presStyleLbl="sibTrans1D1" presStyleIdx="0" presStyleCnt="7"/>
      <dgm:spPr/>
    </dgm:pt>
    <dgm:pt modelId="{BB1F8488-D232-4390-97C1-D374DB00280D}" type="pres">
      <dgm:prSet presAssocID="{4F90BACC-10A0-4684-8918-A0C27A42AEF9}" presName="connectorText" presStyleLbl="sibTrans1D1" presStyleIdx="0" presStyleCnt="7"/>
      <dgm:spPr/>
    </dgm:pt>
    <dgm:pt modelId="{ABF6F158-6B49-4120-935A-FDCE2665478F}" type="pres">
      <dgm:prSet presAssocID="{505F1A67-F626-45B6-AD83-EB815088CAB0}" presName="node" presStyleLbl="node1" presStyleIdx="1" presStyleCnt="8">
        <dgm:presLayoutVars>
          <dgm:bulletEnabled val="1"/>
        </dgm:presLayoutVars>
      </dgm:prSet>
      <dgm:spPr/>
    </dgm:pt>
    <dgm:pt modelId="{3516E03F-734D-4971-A2EB-282F37E64F44}" type="pres">
      <dgm:prSet presAssocID="{8C8AF6CC-A903-447C-B888-B5243D9203F7}" presName="sibTrans" presStyleLbl="sibTrans1D1" presStyleIdx="1" presStyleCnt="7"/>
      <dgm:spPr/>
    </dgm:pt>
    <dgm:pt modelId="{ABA88651-D311-4011-987B-96EDB53EC3A2}" type="pres">
      <dgm:prSet presAssocID="{8C8AF6CC-A903-447C-B888-B5243D9203F7}" presName="connectorText" presStyleLbl="sibTrans1D1" presStyleIdx="1" presStyleCnt="7"/>
      <dgm:spPr/>
    </dgm:pt>
    <dgm:pt modelId="{308E66F8-C990-44F1-9D02-1BB4D76C496F}" type="pres">
      <dgm:prSet presAssocID="{AB320B0A-6120-478A-9BE9-2938F962587F}" presName="node" presStyleLbl="node1" presStyleIdx="2" presStyleCnt="8" custLinFactNeighborX="-1111">
        <dgm:presLayoutVars>
          <dgm:bulletEnabled val="1"/>
        </dgm:presLayoutVars>
      </dgm:prSet>
      <dgm:spPr/>
    </dgm:pt>
    <dgm:pt modelId="{59B2E365-28E8-4EA6-90A7-2473B4BAE0DE}" type="pres">
      <dgm:prSet presAssocID="{41F3BD77-10A0-4201-8354-5CAA9C26AC5E}" presName="sibTrans" presStyleLbl="sibTrans1D1" presStyleIdx="2" presStyleCnt="7"/>
      <dgm:spPr/>
    </dgm:pt>
    <dgm:pt modelId="{037A38F6-13FD-4D84-B048-8E5BA94D4CF5}" type="pres">
      <dgm:prSet presAssocID="{41F3BD77-10A0-4201-8354-5CAA9C26AC5E}" presName="connectorText" presStyleLbl="sibTrans1D1" presStyleIdx="2" presStyleCnt="7"/>
      <dgm:spPr/>
    </dgm:pt>
    <dgm:pt modelId="{81C43D66-D2EF-4747-A3A4-3CC8944C59C2}" type="pres">
      <dgm:prSet presAssocID="{A7EC0947-8D84-490D-89C6-261F2CBCD3FB}" presName="node" presStyleLbl="node1" presStyleIdx="3" presStyleCnt="8">
        <dgm:presLayoutVars>
          <dgm:bulletEnabled val="1"/>
        </dgm:presLayoutVars>
      </dgm:prSet>
      <dgm:spPr/>
    </dgm:pt>
    <dgm:pt modelId="{AB07F565-70AF-4D8E-964D-2B98BED5ECE9}" type="pres">
      <dgm:prSet presAssocID="{390A8BB3-4E91-410D-A2AF-39D993ED6738}" presName="sibTrans" presStyleLbl="sibTrans1D1" presStyleIdx="3" presStyleCnt="7"/>
      <dgm:spPr/>
    </dgm:pt>
    <dgm:pt modelId="{6FE66C87-4ABA-420A-A1AF-E0BC79934867}" type="pres">
      <dgm:prSet presAssocID="{390A8BB3-4E91-410D-A2AF-39D993ED6738}" presName="connectorText" presStyleLbl="sibTrans1D1" presStyleIdx="3" presStyleCnt="7"/>
      <dgm:spPr/>
    </dgm:pt>
    <dgm:pt modelId="{D7E6B66C-7244-41C8-80BB-A13207DC2C4A}" type="pres">
      <dgm:prSet presAssocID="{512CD169-DE6D-4342-97B7-6BC172A3539F}" presName="node" presStyleLbl="node1" presStyleIdx="4" presStyleCnt="8">
        <dgm:presLayoutVars>
          <dgm:bulletEnabled val="1"/>
        </dgm:presLayoutVars>
      </dgm:prSet>
      <dgm:spPr/>
    </dgm:pt>
    <dgm:pt modelId="{2DF7938D-BC79-4126-902E-6E6186F3A49A}" type="pres">
      <dgm:prSet presAssocID="{F68ED0A8-6ED3-45C6-9D02-21AC3717D4A7}" presName="sibTrans" presStyleLbl="sibTrans1D1" presStyleIdx="4" presStyleCnt="7"/>
      <dgm:spPr/>
    </dgm:pt>
    <dgm:pt modelId="{7B49EEBA-BCF3-45C9-A65C-2949D8F1CBCE}" type="pres">
      <dgm:prSet presAssocID="{F68ED0A8-6ED3-45C6-9D02-21AC3717D4A7}" presName="connectorText" presStyleLbl="sibTrans1D1" presStyleIdx="4" presStyleCnt="7"/>
      <dgm:spPr/>
    </dgm:pt>
    <dgm:pt modelId="{18ED5C73-D514-45E1-8400-455D76E85142}" type="pres">
      <dgm:prSet presAssocID="{84A79A8A-C6C9-40D9-8160-C1064BF41751}" presName="node" presStyleLbl="node1" presStyleIdx="5" presStyleCnt="8">
        <dgm:presLayoutVars>
          <dgm:bulletEnabled val="1"/>
        </dgm:presLayoutVars>
      </dgm:prSet>
      <dgm:spPr/>
    </dgm:pt>
    <dgm:pt modelId="{BF448B00-E851-4029-9F05-62D137025F4A}" type="pres">
      <dgm:prSet presAssocID="{D05656F0-0AA2-4238-8AFB-54F493885952}" presName="sibTrans" presStyleLbl="sibTrans1D1" presStyleIdx="5" presStyleCnt="7"/>
      <dgm:spPr/>
    </dgm:pt>
    <dgm:pt modelId="{B7AA53AC-0495-4F68-950A-3C95DB5EB85B}" type="pres">
      <dgm:prSet presAssocID="{D05656F0-0AA2-4238-8AFB-54F493885952}" presName="connectorText" presStyleLbl="sibTrans1D1" presStyleIdx="5" presStyleCnt="7"/>
      <dgm:spPr/>
    </dgm:pt>
    <dgm:pt modelId="{8E820627-72A1-4080-A833-3AD28FB1AF10}" type="pres">
      <dgm:prSet presAssocID="{744DEC66-A81F-4B90-A03B-BAD5648547F3}" presName="node" presStyleLbl="node1" presStyleIdx="6" presStyleCnt="8">
        <dgm:presLayoutVars>
          <dgm:bulletEnabled val="1"/>
        </dgm:presLayoutVars>
      </dgm:prSet>
      <dgm:spPr/>
    </dgm:pt>
    <dgm:pt modelId="{18C010B8-E841-4BC6-AB54-C25E59BBF233}" type="pres">
      <dgm:prSet presAssocID="{EA3FD97A-F130-47D6-8801-75E73ACDE47F}" presName="sibTrans" presStyleLbl="sibTrans1D1" presStyleIdx="6" presStyleCnt="7"/>
      <dgm:spPr/>
    </dgm:pt>
    <dgm:pt modelId="{4E1C19B9-78CC-4053-98DA-378827751487}" type="pres">
      <dgm:prSet presAssocID="{EA3FD97A-F130-47D6-8801-75E73ACDE47F}" presName="connectorText" presStyleLbl="sibTrans1D1" presStyleIdx="6" presStyleCnt="7"/>
      <dgm:spPr/>
    </dgm:pt>
    <dgm:pt modelId="{5D7AC38E-64DA-49DC-9FA8-15A42483F704}" type="pres">
      <dgm:prSet presAssocID="{58FFCAF3-A27B-406A-98B0-D83415B71EC9}" presName="node" presStyleLbl="node1" presStyleIdx="7" presStyleCnt="8">
        <dgm:presLayoutVars>
          <dgm:bulletEnabled val="1"/>
        </dgm:presLayoutVars>
      </dgm:prSet>
      <dgm:spPr/>
    </dgm:pt>
  </dgm:ptLst>
  <dgm:cxnLst>
    <dgm:cxn modelId="{B5151706-726C-4E57-A191-940FBEC2758E}" srcId="{501BC2F3-BD63-4C20-B96F-F85F64ABF4A7}" destId="{58FFCAF3-A27B-406A-98B0-D83415B71EC9}" srcOrd="7" destOrd="0" parTransId="{E051B3CF-3AC2-463A-847A-B54AD75CAF0A}" sibTransId="{AEDF6932-A625-409E-A62D-F17B03DB1FA5}"/>
    <dgm:cxn modelId="{0647BB0F-64EB-40E6-83C5-A10DCB23505C}" type="presOf" srcId="{D05656F0-0AA2-4238-8AFB-54F493885952}" destId="{BF448B00-E851-4029-9F05-62D137025F4A}" srcOrd="0" destOrd="0" presId="urn:microsoft.com/office/officeart/2005/8/layout/bProcess3"/>
    <dgm:cxn modelId="{ADE20A10-E374-4844-AFBF-EBB52A16F917}" srcId="{501BC2F3-BD63-4C20-B96F-F85F64ABF4A7}" destId="{505F1A67-F626-45B6-AD83-EB815088CAB0}" srcOrd="1" destOrd="0" parTransId="{185ADD56-6FA2-47DA-BED6-4CE7FAAD426D}" sibTransId="{8C8AF6CC-A903-447C-B888-B5243D9203F7}"/>
    <dgm:cxn modelId="{E15A3613-B478-4003-BD20-9FBBD02CEDCC}" type="presOf" srcId="{501BC2F3-BD63-4C20-B96F-F85F64ABF4A7}" destId="{835DC097-027D-4766-8CEC-4AFA681E0980}" srcOrd="0" destOrd="0" presId="urn:microsoft.com/office/officeart/2005/8/layout/bProcess3"/>
    <dgm:cxn modelId="{242D5C16-0CD1-4B59-AB17-B98CA342B24A}" type="presOf" srcId="{EA3FD97A-F130-47D6-8801-75E73ACDE47F}" destId="{18C010B8-E841-4BC6-AB54-C25E59BBF233}" srcOrd="0" destOrd="0" presId="urn:microsoft.com/office/officeart/2005/8/layout/bProcess3"/>
    <dgm:cxn modelId="{68404027-068C-43C5-B5EC-BA4EDB8041D1}" type="presOf" srcId="{D05656F0-0AA2-4238-8AFB-54F493885952}" destId="{B7AA53AC-0495-4F68-950A-3C95DB5EB85B}" srcOrd="1" destOrd="0" presId="urn:microsoft.com/office/officeart/2005/8/layout/bProcess3"/>
    <dgm:cxn modelId="{F1380C2D-2E07-4DE7-B8B7-5F74E9985622}" type="presOf" srcId="{505F1A67-F626-45B6-AD83-EB815088CAB0}" destId="{ABF6F158-6B49-4120-935A-FDCE2665478F}" srcOrd="0" destOrd="0" presId="urn:microsoft.com/office/officeart/2005/8/layout/bProcess3"/>
    <dgm:cxn modelId="{AA17E83B-C896-416B-9DB4-7B05DDB85210}" type="presOf" srcId="{F68ED0A8-6ED3-45C6-9D02-21AC3717D4A7}" destId="{7B49EEBA-BCF3-45C9-A65C-2949D8F1CBCE}" srcOrd="1" destOrd="0" presId="urn:microsoft.com/office/officeart/2005/8/layout/bProcess3"/>
    <dgm:cxn modelId="{7DB59743-1C96-45D2-A2F5-59ED37A7790F}" srcId="{501BC2F3-BD63-4C20-B96F-F85F64ABF4A7}" destId="{AB320B0A-6120-478A-9BE9-2938F962587F}" srcOrd="2" destOrd="0" parTransId="{35D0BCC4-C709-4510-86C4-4AA12996FF03}" sibTransId="{41F3BD77-10A0-4201-8354-5CAA9C26AC5E}"/>
    <dgm:cxn modelId="{A54BF963-04CF-48A0-A545-2D91CD3358CE}" srcId="{501BC2F3-BD63-4C20-B96F-F85F64ABF4A7}" destId="{A7F93B43-9A20-4548-B6E2-4A9DD5E505D8}" srcOrd="0" destOrd="0" parTransId="{EBECC29D-80DE-4AB0-A430-FE77020EAE31}" sibTransId="{4F90BACC-10A0-4684-8918-A0C27A42AEF9}"/>
    <dgm:cxn modelId="{D87A5852-DD9E-46E7-BD4E-78B9DEB47BEF}" srcId="{501BC2F3-BD63-4C20-B96F-F85F64ABF4A7}" destId="{512CD169-DE6D-4342-97B7-6BC172A3539F}" srcOrd="4" destOrd="0" parTransId="{BE46B8C4-0654-4FE2-AD0F-D20287A24B9E}" sibTransId="{F68ED0A8-6ED3-45C6-9D02-21AC3717D4A7}"/>
    <dgm:cxn modelId="{8637BF72-B8AE-4896-8B1B-24A1B5AEFEB2}" type="presOf" srcId="{512CD169-DE6D-4342-97B7-6BC172A3539F}" destId="{D7E6B66C-7244-41C8-80BB-A13207DC2C4A}" srcOrd="0" destOrd="0" presId="urn:microsoft.com/office/officeart/2005/8/layout/bProcess3"/>
    <dgm:cxn modelId="{65B78873-E91E-4D86-B6E3-82B605423195}" type="presOf" srcId="{EA3FD97A-F130-47D6-8801-75E73ACDE47F}" destId="{4E1C19B9-78CC-4053-98DA-378827751487}" srcOrd="1" destOrd="0" presId="urn:microsoft.com/office/officeart/2005/8/layout/bProcess3"/>
    <dgm:cxn modelId="{56E48873-49C1-4D9F-8366-76438E028721}" type="presOf" srcId="{84A79A8A-C6C9-40D9-8160-C1064BF41751}" destId="{18ED5C73-D514-45E1-8400-455D76E85142}" srcOrd="0" destOrd="0" presId="urn:microsoft.com/office/officeart/2005/8/layout/bProcess3"/>
    <dgm:cxn modelId="{251B1E76-F100-4AC1-BDE0-16304767E69B}" type="presOf" srcId="{41F3BD77-10A0-4201-8354-5CAA9C26AC5E}" destId="{037A38F6-13FD-4D84-B048-8E5BA94D4CF5}" srcOrd="1" destOrd="0" presId="urn:microsoft.com/office/officeart/2005/8/layout/bProcess3"/>
    <dgm:cxn modelId="{1A37ED76-DFF3-47FF-A110-772D1CEA04D5}" type="presOf" srcId="{390A8BB3-4E91-410D-A2AF-39D993ED6738}" destId="{AB07F565-70AF-4D8E-964D-2B98BED5ECE9}" srcOrd="0" destOrd="0" presId="urn:microsoft.com/office/officeart/2005/8/layout/bProcess3"/>
    <dgm:cxn modelId="{8ADD7979-9BEA-40FC-9D06-60E0A8A7CA55}" type="presOf" srcId="{744DEC66-A81F-4B90-A03B-BAD5648547F3}" destId="{8E820627-72A1-4080-A833-3AD28FB1AF10}" srcOrd="0" destOrd="0" presId="urn:microsoft.com/office/officeart/2005/8/layout/bProcess3"/>
    <dgm:cxn modelId="{4C97E05A-E742-428C-A323-2602226928DB}" type="presOf" srcId="{AB320B0A-6120-478A-9BE9-2938F962587F}" destId="{308E66F8-C990-44F1-9D02-1BB4D76C496F}" srcOrd="0" destOrd="0" presId="urn:microsoft.com/office/officeart/2005/8/layout/bProcess3"/>
    <dgm:cxn modelId="{3190C37F-B5C3-408B-B0D4-43BC723434C1}" type="presOf" srcId="{F68ED0A8-6ED3-45C6-9D02-21AC3717D4A7}" destId="{2DF7938D-BC79-4126-902E-6E6186F3A49A}" srcOrd="0" destOrd="0" presId="urn:microsoft.com/office/officeart/2005/8/layout/bProcess3"/>
    <dgm:cxn modelId="{8C69AE8D-DAF2-461E-87F7-07624749A4EE}" srcId="{501BC2F3-BD63-4C20-B96F-F85F64ABF4A7}" destId="{744DEC66-A81F-4B90-A03B-BAD5648547F3}" srcOrd="6" destOrd="0" parTransId="{305B9354-D5A1-4996-B6A6-26CAB7C757DF}" sibTransId="{EA3FD97A-F130-47D6-8801-75E73ACDE47F}"/>
    <dgm:cxn modelId="{85847F92-6B2F-4464-B690-FC211AD34B39}" type="presOf" srcId="{58FFCAF3-A27B-406A-98B0-D83415B71EC9}" destId="{5D7AC38E-64DA-49DC-9FA8-15A42483F704}" srcOrd="0" destOrd="0" presId="urn:microsoft.com/office/officeart/2005/8/layout/bProcess3"/>
    <dgm:cxn modelId="{9557A6A1-DA19-4353-AA3E-09D718A1FE8A}" srcId="{501BC2F3-BD63-4C20-B96F-F85F64ABF4A7}" destId="{A7EC0947-8D84-490D-89C6-261F2CBCD3FB}" srcOrd="3" destOrd="0" parTransId="{1A20D5C5-0B82-45A4-B327-25210D3A1910}" sibTransId="{390A8BB3-4E91-410D-A2AF-39D993ED6738}"/>
    <dgm:cxn modelId="{32EA1FA2-CF54-4B54-A8EA-55D88E387DCA}" type="presOf" srcId="{4F90BACC-10A0-4684-8918-A0C27A42AEF9}" destId="{BB1F8488-D232-4390-97C1-D374DB00280D}" srcOrd="1" destOrd="0" presId="urn:microsoft.com/office/officeart/2005/8/layout/bProcess3"/>
    <dgm:cxn modelId="{0718D3A3-C8FB-4E41-A560-4881DC222774}" type="presOf" srcId="{A7EC0947-8D84-490D-89C6-261F2CBCD3FB}" destId="{81C43D66-D2EF-4747-A3A4-3CC8944C59C2}" srcOrd="0" destOrd="0" presId="urn:microsoft.com/office/officeart/2005/8/layout/bProcess3"/>
    <dgm:cxn modelId="{C83427AA-1958-424E-9152-BC2CC535DFFE}" type="presOf" srcId="{390A8BB3-4E91-410D-A2AF-39D993ED6738}" destId="{6FE66C87-4ABA-420A-A1AF-E0BC79934867}" srcOrd="1" destOrd="0" presId="urn:microsoft.com/office/officeart/2005/8/layout/bProcess3"/>
    <dgm:cxn modelId="{7DD8BEBC-6E74-4269-AE91-29FEC3E67162}" type="presOf" srcId="{4F90BACC-10A0-4684-8918-A0C27A42AEF9}" destId="{8B15CBEF-ECFD-4501-A6B5-059B20D7A728}" srcOrd="0" destOrd="0" presId="urn:microsoft.com/office/officeart/2005/8/layout/bProcess3"/>
    <dgm:cxn modelId="{C72619BF-7642-49BF-8B8A-F80E8B581216}" type="presOf" srcId="{8C8AF6CC-A903-447C-B888-B5243D9203F7}" destId="{3516E03F-734D-4971-A2EB-282F37E64F44}" srcOrd="0" destOrd="0" presId="urn:microsoft.com/office/officeart/2005/8/layout/bProcess3"/>
    <dgm:cxn modelId="{6C7F4CD1-A9D5-4FC2-95AA-A5A1E27CDE84}" type="presOf" srcId="{8C8AF6CC-A903-447C-B888-B5243D9203F7}" destId="{ABA88651-D311-4011-987B-96EDB53EC3A2}" srcOrd="1" destOrd="0" presId="urn:microsoft.com/office/officeart/2005/8/layout/bProcess3"/>
    <dgm:cxn modelId="{C0012CE5-C2FB-44E1-8856-C78074AFA599}" type="presOf" srcId="{A7F93B43-9A20-4548-B6E2-4A9DD5E505D8}" destId="{DCB5C394-7103-40A4-9B1C-A4855CC13E2A}" srcOrd="0" destOrd="0" presId="urn:microsoft.com/office/officeart/2005/8/layout/bProcess3"/>
    <dgm:cxn modelId="{643EC0EF-1F62-49CF-B3DB-5A2079F4B2DB}" srcId="{501BC2F3-BD63-4C20-B96F-F85F64ABF4A7}" destId="{84A79A8A-C6C9-40D9-8160-C1064BF41751}" srcOrd="5" destOrd="0" parTransId="{7925EE4F-B3E5-4BD3-B88A-B619FDE03A77}" sibTransId="{D05656F0-0AA2-4238-8AFB-54F493885952}"/>
    <dgm:cxn modelId="{B6CE1AF0-5AE5-442A-BEC5-21762B34321C}" type="presOf" srcId="{41F3BD77-10A0-4201-8354-5CAA9C26AC5E}" destId="{59B2E365-28E8-4EA6-90A7-2473B4BAE0DE}" srcOrd="0" destOrd="0" presId="urn:microsoft.com/office/officeart/2005/8/layout/bProcess3"/>
    <dgm:cxn modelId="{DB7736E5-37A7-4110-8BF5-AD804CDC5DCF}" type="presParOf" srcId="{835DC097-027D-4766-8CEC-4AFA681E0980}" destId="{DCB5C394-7103-40A4-9B1C-A4855CC13E2A}" srcOrd="0" destOrd="0" presId="urn:microsoft.com/office/officeart/2005/8/layout/bProcess3"/>
    <dgm:cxn modelId="{40F517FF-7C20-4271-BAD1-46842591AFE4}" type="presParOf" srcId="{835DC097-027D-4766-8CEC-4AFA681E0980}" destId="{8B15CBEF-ECFD-4501-A6B5-059B20D7A728}" srcOrd="1" destOrd="0" presId="urn:microsoft.com/office/officeart/2005/8/layout/bProcess3"/>
    <dgm:cxn modelId="{975E0FC2-B0EA-4119-A748-CFEA9B705316}" type="presParOf" srcId="{8B15CBEF-ECFD-4501-A6B5-059B20D7A728}" destId="{BB1F8488-D232-4390-97C1-D374DB00280D}" srcOrd="0" destOrd="0" presId="urn:microsoft.com/office/officeart/2005/8/layout/bProcess3"/>
    <dgm:cxn modelId="{0BD358AA-D54D-493C-BACF-E089238E8507}" type="presParOf" srcId="{835DC097-027D-4766-8CEC-4AFA681E0980}" destId="{ABF6F158-6B49-4120-935A-FDCE2665478F}" srcOrd="2" destOrd="0" presId="urn:microsoft.com/office/officeart/2005/8/layout/bProcess3"/>
    <dgm:cxn modelId="{FB93CCD6-B2EC-4921-9ED5-063E590F0EF1}" type="presParOf" srcId="{835DC097-027D-4766-8CEC-4AFA681E0980}" destId="{3516E03F-734D-4971-A2EB-282F37E64F44}" srcOrd="3" destOrd="0" presId="urn:microsoft.com/office/officeart/2005/8/layout/bProcess3"/>
    <dgm:cxn modelId="{200F8C02-B4EF-4186-AC4E-3AC72C3CF791}" type="presParOf" srcId="{3516E03F-734D-4971-A2EB-282F37E64F44}" destId="{ABA88651-D311-4011-987B-96EDB53EC3A2}" srcOrd="0" destOrd="0" presId="urn:microsoft.com/office/officeart/2005/8/layout/bProcess3"/>
    <dgm:cxn modelId="{472035A0-E222-46C8-B2F2-E9B41A9E7640}" type="presParOf" srcId="{835DC097-027D-4766-8CEC-4AFA681E0980}" destId="{308E66F8-C990-44F1-9D02-1BB4D76C496F}" srcOrd="4" destOrd="0" presId="urn:microsoft.com/office/officeart/2005/8/layout/bProcess3"/>
    <dgm:cxn modelId="{0CD60638-CB19-4C5F-8762-576F9699DAE9}" type="presParOf" srcId="{835DC097-027D-4766-8CEC-4AFA681E0980}" destId="{59B2E365-28E8-4EA6-90A7-2473B4BAE0DE}" srcOrd="5" destOrd="0" presId="urn:microsoft.com/office/officeart/2005/8/layout/bProcess3"/>
    <dgm:cxn modelId="{B481AB5B-FFD9-4DA3-82E5-7F2FB355BEA0}" type="presParOf" srcId="{59B2E365-28E8-4EA6-90A7-2473B4BAE0DE}" destId="{037A38F6-13FD-4D84-B048-8E5BA94D4CF5}" srcOrd="0" destOrd="0" presId="urn:microsoft.com/office/officeart/2005/8/layout/bProcess3"/>
    <dgm:cxn modelId="{F6E94982-D121-4C87-8901-11A7D246E71D}" type="presParOf" srcId="{835DC097-027D-4766-8CEC-4AFA681E0980}" destId="{81C43D66-D2EF-4747-A3A4-3CC8944C59C2}" srcOrd="6" destOrd="0" presId="urn:microsoft.com/office/officeart/2005/8/layout/bProcess3"/>
    <dgm:cxn modelId="{0E33F0DC-B03D-48C2-8CA4-2F673A609514}" type="presParOf" srcId="{835DC097-027D-4766-8CEC-4AFA681E0980}" destId="{AB07F565-70AF-4D8E-964D-2B98BED5ECE9}" srcOrd="7" destOrd="0" presId="urn:microsoft.com/office/officeart/2005/8/layout/bProcess3"/>
    <dgm:cxn modelId="{1B7E15C7-7698-4692-89FB-6759600D8475}" type="presParOf" srcId="{AB07F565-70AF-4D8E-964D-2B98BED5ECE9}" destId="{6FE66C87-4ABA-420A-A1AF-E0BC79934867}" srcOrd="0" destOrd="0" presId="urn:microsoft.com/office/officeart/2005/8/layout/bProcess3"/>
    <dgm:cxn modelId="{0747D926-BE14-4676-AE8E-580E7D9D880F}" type="presParOf" srcId="{835DC097-027D-4766-8CEC-4AFA681E0980}" destId="{D7E6B66C-7244-41C8-80BB-A13207DC2C4A}" srcOrd="8" destOrd="0" presId="urn:microsoft.com/office/officeart/2005/8/layout/bProcess3"/>
    <dgm:cxn modelId="{B344777B-E6A5-49DF-BF41-F78631336164}" type="presParOf" srcId="{835DC097-027D-4766-8CEC-4AFA681E0980}" destId="{2DF7938D-BC79-4126-902E-6E6186F3A49A}" srcOrd="9" destOrd="0" presId="urn:microsoft.com/office/officeart/2005/8/layout/bProcess3"/>
    <dgm:cxn modelId="{870F85CC-1E96-4D29-91EF-6338E7566BF2}" type="presParOf" srcId="{2DF7938D-BC79-4126-902E-6E6186F3A49A}" destId="{7B49EEBA-BCF3-45C9-A65C-2949D8F1CBCE}" srcOrd="0" destOrd="0" presId="urn:microsoft.com/office/officeart/2005/8/layout/bProcess3"/>
    <dgm:cxn modelId="{EC785464-60A4-4CDD-8B18-550C512A85CA}" type="presParOf" srcId="{835DC097-027D-4766-8CEC-4AFA681E0980}" destId="{18ED5C73-D514-45E1-8400-455D76E85142}" srcOrd="10" destOrd="0" presId="urn:microsoft.com/office/officeart/2005/8/layout/bProcess3"/>
    <dgm:cxn modelId="{40E96B5B-0462-400E-A5E8-CA66EC1DCE67}" type="presParOf" srcId="{835DC097-027D-4766-8CEC-4AFA681E0980}" destId="{BF448B00-E851-4029-9F05-62D137025F4A}" srcOrd="11" destOrd="0" presId="urn:microsoft.com/office/officeart/2005/8/layout/bProcess3"/>
    <dgm:cxn modelId="{8F529A91-4513-418D-9071-8C15F0AB9FA2}" type="presParOf" srcId="{BF448B00-E851-4029-9F05-62D137025F4A}" destId="{B7AA53AC-0495-4F68-950A-3C95DB5EB85B}" srcOrd="0" destOrd="0" presId="urn:microsoft.com/office/officeart/2005/8/layout/bProcess3"/>
    <dgm:cxn modelId="{E5640519-42CC-4548-A68D-0BAF7DCF2362}" type="presParOf" srcId="{835DC097-027D-4766-8CEC-4AFA681E0980}" destId="{8E820627-72A1-4080-A833-3AD28FB1AF10}" srcOrd="12" destOrd="0" presId="urn:microsoft.com/office/officeart/2005/8/layout/bProcess3"/>
    <dgm:cxn modelId="{9612801B-D229-497D-A293-81B6C8264B0D}" type="presParOf" srcId="{835DC097-027D-4766-8CEC-4AFA681E0980}" destId="{18C010B8-E841-4BC6-AB54-C25E59BBF233}" srcOrd="13" destOrd="0" presId="urn:microsoft.com/office/officeart/2005/8/layout/bProcess3"/>
    <dgm:cxn modelId="{6917AFC8-DC4E-4EB5-B67C-E4DEFF6A72C5}" type="presParOf" srcId="{18C010B8-E841-4BC6-AB54-C25E59BBF233}" destId="{4E1C19B9-78CC-4053-98DA-378827751487}" srcOrd="0" destOrd="0" presId="urn:microsoft.com/office/officeart/2005/8/layout/bProcess3"/>
    <dgm:cxn modelId="{2CA4AB1B-CED8-46EF-AB18-9F328B73D8D6}" type="presParOf" srcId="{835DC097-027D-4766-8CEC-4AFA681E0980}" destId="{5D7AC38E-64DA-49DC-9FA8-15A42483F704}" srcOrd="14" destOrd="0" presId="urn:microsoft.com/office/officeart/2005/8/layout/bProcess3"/>
  </dgm:cxnLst>
  <dgm:bg/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1BC2F3-BD63-4C20-B96F-F85F64ABF4A7}" type="doc">
      <dgm:prSet loTypeId="urn:microsoft.com/office/officeart/2005/8/layout/bProcess3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F93B43-9A20-4548-B6E2-4A9DD5E505D8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LinkedIn URL Ingestion</a:t>
          </a:r>
        </a:p>
      </dgm:t>
    </dgm:pt>
    <dgm:pt modelId="{EBECC29D-80DE-4AB0-A430-FE77020EAE31}" type="parTrans" cxnId="{A54BF963-04CF-48A0-A545-2D91CD3358CE}">
      <dgm:prSet/>
      <dgm:spPr/>
      <dgm:t>
        <a:bodyPr/>
        <a:lstStyle/>
        <a:p>
          <a:endParaRPr lang="en-US"/>
        </a:p>
      </dgm:t>
    </dgm:pt>
    <dgm:pt modelId="{4F90BACC-10A0-4684-8918-A0C27A42AEF9}" type="sibTrans" cxnId="{A54BF963-04CF-48A0-A545-2D91CD3358CE}">
      <dgm:prSet/>
      <dgm:spPr/>
      <dgm:t>
        <a:bodyPr/>
        <a:lstStyle/>
        <a:p>
          <a:endParaRPr lang="en-US"/>
        </a:p>
      </dgm:t>
    </dgm:pt>
    <dgm:pt modelId="{505F1A67-F626-45B6-AD83-EB815088CAB0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Per-Profile Scraping</a:t>
          </a:r>
        </a:p>
      </dgm:t>
    </dgm:pt>
    <dgm:pt modelId="{185ADD56-6FA2-47DA-BED6-4CE7FAAD426D}" type="parTrans" cxnId="{ADE20A10-E374-4844-AFBF-EBB52A16F917}">
      <dgm:prSet/>
      <dgm:spPr/>
      <dgm:t>
        <a:bodyPr/>
        <a:lstStyle/>
        <a:p>
          <a:endParaRPr lang="en-US"/>
        </a:p>
      </dgm:t>
    </dgm:pt>
    <dgm:pt modelId="{8C8AF6CC-A903-447C-B888-B5243D9203F7}" type="sibTrans" cxnId="{ADE20A10-E374-4844-AFBF-EBB52A16F917}">
      <dgm:prSet/>
      <dgm:spPr/>
      <dgm:t>
        <a:bodyPr/>
        <a:lstStyle/>
        <a:p>
          <a:endParaRPr lang="en-US"/>
        </a:p>
      </dgm:t>
    </dgm:pt>
    <dgm:pt modelId="{AB320B0A-6120-478A-9BE9-2938F962587F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Raw LinkedIn Contact Dataset</a:t>
          </a:r>
        </a:p>
      </dgm:t>
    </dgm:pt>
    <dgm:pt modelId="{35D0BCC4-C709-4510-86C4-4AA12996FF03}" type="parTrans" cxnId="{7DB59743-1C96-45D2-A2F5-59ED37A7790F}">
      <dgm:prSet/>
      <dgm:spPr/>
      <dgm:t>
        <a:bodyPr/>
        <a:lstStyle/>
        <a:p>
          <a:endParaRPr lang="en-US"/>
        </a:p>
      </dgm:t>
    </dgm:pt>
    <dgm:pt modelId="{41F3BD77-10A0-4201-8354-5CAA9C26AC5E}" type="sibTrans" cxnId="{7DB59743-1C96-45D2-A2F5-59ED37A7790F}">
      <dgm:prSet/>
      <dgm:spPr/>
      <dgm:t>
        <a:bodyPr/>
        <a:lstStyle/>
        <a:p>
          <a:endParaRPr lang="en-US"/>
        </a:p>
      </dgm:t>
    </dgm:pt>
    <dgm:pt modelId="{835DC097-027D-4766-8CEC-4AFA681E0980}" type="pres">
      <dgm:prSet presAssocID="{501BC2F3-BD63-4C20-B96F-F85F64ABF4A7}" presName="Name0" presStyleCnt="0">
        <dgm:presLayoutVars>
          <dgm:dir/>
          <dgm:resizeHandles val="exact"/>
        </dgm:presLayoutVars>
      </dgm:prSet>
      <dgm:spPr/>
    </dgm:pt>
    <dgm:pt modelId="{DCB5C394-7103-40A4-9B1C-A4855CC13E2A}" type="pres">
      <dgm:prSet presAssocID="{A7F93B43-9A20-4548-B6E2-4A9DD5E505D8}" presName="node" presStyleLbl="node1" presStyleIdx="0" presStyleCnt="3">
        <dgm:presLayoutVars>
          <dgm:bulletEnabled val="1"/>
        </dgm:presLayoutVars>
      </dgm:prSet>
      <dgm:spPr/>
    </dgm:pt>
    <dgm:pt modelId="{8B15CBEF-ECFD-4501-A6B5-059B20D7A728}" type="pres">
      <dgm:prSet presAssocID="{4F90BACC-10A0-4684-8918-A0C27A42AEF9}" presName="sibTrans" presStyleLbl="sibTrans1D1" presStyleIdx="0" presStyleCnt="2"/>
      <dgm:spPr/>
    </dgm:pt>
    <dgm:pt modelId="{BB1F8488-D232-4390-97C1-D374DB00280D}" type="pres">
      <dgm:prSet presAssocID="{4F90BACC-10A0-4684-8918-A0C27A42AEF9}" presName="connectorText" presStyleLbl="sibTrans1D1" presStyleIdx="0" presStyleCnt="2"/>
      <dgm:spPr/>
    </dgm:pt>
    <dgm:pt modelId="{ABF6F158-6B49-4120-935A-FDCE2665478F}" type="pres">
      <dgm:prSet presAssocID="{505F1A67-F626-45B6-AD83-EB815088CAB0}" presName="node" presStyleLbl="node1" presStyleIdx="1" presStyleCnt="3">
        <dgm:presLayoutVars>
          <dgm:bulletEnabled val="1"/>
        </dgm:presLayoutVars>
      </dgm:prSet>
      <dgm:spPr/>
    </dgm:pt>
    <dgm:pt modelId="{3516E03F-734D-4971-A2EB-282F37E64F44}" type="pres">
      <dgm:prSet presAssocID="{8C8AF6CC-A903-447C-B888-B5243D9203F7}" presName="sibTrans" presStyleLbl="sibTrans1D1" presStyleIdx="1" presStyleCnt="2"/>
      <dgm:spPr/>
    </dgm:pt>
    <dgm:pt modelId="{ABA88651-D311-4011-987B-96EDB53EC3A2}" type="pres">
      <dgm:prSet presAssocID="{8C8AF6CC-A903-447C-B888-B5243D9203F7}" presName="connectorText" presStyleLbl="sibTrans1D1" presStyleIdx="1" presStyleCnt="2"/>
      <dgm:spPr/>
    </dgm:pt>
    <dgm:pt modelId="{308E66F8-C990-44F1-9D02-1BB4D76C496F}" type="pres">
      <dgm:prSet presAssocID="{AB320B0A-6120-478A-9BE9-2938F962587F}" presName="node" presStyleLbl="node1" presStyleIdx="2" presStyleCnt="3" custLinFactNeighborX="-1111">
        <dgm:presLayoutVars>
          <dgm:bulletEnabled val="1"/>
        </dgm:presLayoutVars>
      </dgm:prSet>
      <dgm:spPr/>
    </dgm:pt>
  </dgm:ptLst>
  <dgm:cxnLst>
    <dgm:cxn modelId="{ADE20A10-E374-4844-AFBF-EBB52A16F917}" srcId="{501BC2F3-BD63-4C20-B96F-F85F64ABF4A7}" destId="{505F1A67-F626-45B6-AD83-EB815088CAB0}" srcOrd="1" destOrd="0" parTransId="{185ADD56-6FA2-47DA-BED6-4CE7FAAD426D}" sibTransId="{8C8AF6CC-A903-447C-B888-B5243D9203F7}"/>
    <dgm:cxn modelId="{E15A3613-B478-4003-BD20-9FBBD02CEDCC}" type="presOf" srcId="{501BC2F3-BD63-4C20-B96F-F85F64ABF4A7}" destId="{835DC097-027D-4766-8CEC-4AFA681E0980}" srcOrd="0" destOrd="0" presId="urn:microsoft.com/office/officeart/2005/8/layout/bProcess3"/>
    <dgm:cxn modelId="{F1380C2D-2E07-4DE7-B8B7-5F74E9985622}" type="presOf" srcId="{505F1A67-F626-45B6-AD83-EB815088CAB0}" destId="{ABF6F158-6B49-4120-935A-FDCE2665478F}" srcOrd="0" destOrd="0" presId="urn:microsoft.com/office/officeart/2005/8/layout/bProcess3"/>
    <dgm:cxn modelId="{7DB59743-1C96-45D2-A2F5-59ED37A7790F}" srcId="{501BC2F3-BD63-4C20-B96F-F85F64ABF4A7}" destId="{AB320B0A-6120-478A-9BE9-2938F962587F}" srcOrd="2" destOrd="0" parTransId="{35D0BCC4-C709-4510-86C4-4AA12996FF03}" sibTransId="{41F3BD77-10A0-4201-8354-5CAA9C26AC5E}"/>
    <dgm:cxn modelId="{A54BF963-04CF-48A0-A545-2D91CD3358CE}" srcId="{501BC2F3-BD63-4C20-B96F-F85F64ABF4A7}" destId="{A7F93B43-9A20-4548-B6E2-4A9DD5E505D8}" srcOrd="0" destOrd="0" parTransId="{EBECC29D-80DE-4AB0-A430-FE77020EAE31}" sibTransId="{4F90BACC-10A0-4684-8918-A0C27A42AEF9}"/>
    <dgm:cxn modelId="{4C97E05A-E742-428C-A323-2602226928DB}" type="presOf" srcId="{AB320B0A-6120-478A-9BE9-2938F962587F}" destId="{308E66F8-C990-44F1-9D02-1BB4D76C496F}" srcOrd="0" destOrd="0" presId="urn:microsoft.com/office/officeart/2005/8/layout/bProcess3"/>
    <dgm:cxn modelId="{32EA1FA2-CF54-4B54-A8EA-55D88E387DCA}" type="presOf" srcId="{4F90BACC-10A0-4684-8918-A0C27A42AEF9}" destId="{BB1F8488-D232-4390-97C1-D374DB00280D}" srcOrd="1" destOrd="0" presId="urn:microsoft.com/office/officeart/2005/8/layout/bProcess3"/>
    <dgm:cxn modelId="{7DD8BEBC-6E74-4269-AE91-29FEC3E67162}" type="presOf" srcId="{4F90BACC-10A0-4684-8918-A0C27A42AEF9}" destId="{8B15CBEF-ECFD-4501-A6B5-059B20D7A728}" srcOrd="0" destOrd="0" presId="urn:microsoft.com/office/officeart/2005/8/layout/bProcess3"/>
    <dgm:cxn modelId="{C72619BF-7642-49BF-8B8A-F80E8B581216}" type="presOf" srcId="{8C8AF6CC-A903-447C-B888-B5243D9203F7}" destId="{3516E03F-734D-4971-A2EB-282F37E64F44}" srcOrd="0" destOrd="0" presId="urn:microsoft.com/office/officeart/2005/8/layout/bProcess3"/>
    <dgm:cxn modelId="{6C7F4CD1-A9D5-4FC2-95AA-A5A1E27CDE84}" type="presOf" srcId="{8C8AF6CC-A903-447C-B888-B5243D9203F7}" destId="{ABA88651-D311-4011-987B-96EDB53EC3A2}" srcOrd="1" destOrd="0" presId="urn:microsoft.com/office/officeart/2005/8/layout/bProcess3"/>
    <dgm:cxn modelId="{C0012CE5-C2FB-44E1-8856-C78074AFA599}" type="presOf" srcId="{A7F93B43-9A20-4548-B6E2-4A9DD5E505D8}" destId="{DCB5C394-7103-40A4-9B1C-A4855CC13E2A}" srcOrd="0" destOrd="0" presId="urn:microsoft.com/office/officeart/2005/8/layout/bProcess3"/>
    <dgm:cxn modelId="{DB7736E5-37A7-4110-8BF5-AD804CDC5DCF}" type="presParOf" srcId="{835DC097-027D-4766-8CEC-4AFA681E0980}" destId="{DCB5C394-7103-40A4-9B1C-A4855CC13E2A}" srcOrd="0" destOrd="0" presId="urn:microsoft.com/office/officeart/2005/8/layout/bProcess3"/>
    <dgm:cxn modelId="{40F517FF-7C20-4271-BAD1-46842591AFE4}" type="presParOf" srcId="{835DC097-027D-4766-8CEC-4AFA681E0980}" destId="{8B15CBEF-ECFD-4501-A6B5-059B20D7A728}" srcOrd="1" destOrd="0" presId="urn:microsoft.com/office/officeart/2005/8/layout/bProcess3"/>
    <dgm:cxn modelId="{975E0FC2-B0EA-4119-A748-CFEA9B705316}" type="presParOf" srcId="{8B15CBEF-ECFD-4501-A6B5-059B20D7A728}" destId="{BB1F8488-D232-4390-97C1-D374DB00280D}" srcOrd="0" destOrd="0" presId="urn:microsoft.com/office/officeart/2005/8/layout/bProcess3"/>
    <dgm:cxn modelId="{0BD358AA-D54D-493C-BACF-E089238E8507}" type="presParOf" srcId="{835DC097-027D-4766-8CEC-4AFA681E0980}" destId="{ABF6F158-6B49-4120-935A-FDCE2665478F}" srcOrd="2" destOrd="0" presId="urn:microsoft.com/office/officeart/2005/8/layout/bProcess3"/>
    <dgm:cxn modelId="{FB93CCD6-B2EC-4921-9ED5-063E590F0EF1}" type="presParOf" srcId="{835DC097-027D-4766-8CEC-4AFA681E0980}" destId="{3516E03F-734D-4971-A2EB-282F37E64F44}" srcOrd="3" destOrd="0" presId="urn:microsoft.com/office/officeart/2005/8/layout/bProcess3"/>
    <dgm:cxn modelId="{200F8C02-B4EF-4186-AC4E-3AC72C3CF791}" type="presParOf" srcId="{3516E03F-734D-4971-A2EB-282F37E64F44}" destId="{ABA88651-D311-4011-987B-96EDB53EC3A2}" srcOrd="0" destOrd="0" presId="urn:microsoft.com/office/officeart/2005/8/layout/bProcess3"/>
    <dgm:cxn modelId="{472035A0-E222-46C8-B2F2-E9B41A9E7640}" type="presParOf" srcId="{835DC097-027D-4766-8CEC-4AFA681E0980}" destId="{308E66F8-C990-44F1-9D02-1BB4D76C496F}" srcOrd="4" destOrd="0" presId="urn:microsoft.com/office/officeart/2005/8/layout/bProcess3"/>
  </dgm:cxnLst>
  <dgm:bg/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5CBEF-ECFD-4501-A6B5-059B20D7A728}">
      <dsp:nvSpPr>
        <dsp:cNvPr id="0" name=""/>
        <dsp:cNvSpPr/>
      </dsp:nvSpPr>
      <dsp:spPr>
        <a:xfrm>
          <a:off x="3786530" y="673999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3116" y="716963"/>
        <a:ext cx="27566" cy="5513"/>
      </dsp:txXfrm>
    </dsp:sp>
    <dsp:sp modelId="{DCB5C394-7103-40A4-9B1C-A4855CC13E2A}">
      <dsp:nvSpPr>
        <dsp:cNvPr id="0" name=""/>
        <dsp:cNvSpPr/>
      </dsp:nvSpPr>
      <dsp:spPr>
        <a:xfrm>
          <a:off x="1391205" y="582"/>
          <a:ext cx="2397125" cy="14382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Mission and Business Understanding</a:t>
          </a:r>
        </a:p>
      </dsp:txBody>
      <dsp:txXfrm>
        <a:off x="1391205" y="582"/>
        <a:ext cx="2397125" cy="1438275"/>
      </dsp:txXfrm>
    </dsp:sp>
    <dsp:sp modelId="{3516E03F-734D-4971-A2EB-282F37E64F44}">
      <dsp:nvSpPr>
        <dsp:cNvPr id="0" name=""/>
        <dsp:cNvSpPr/>
      </dsp:nvSpPr>
      <dsp:spPr>
        <a:xfrm>
          <a:off x="2589768" y="1437057"/>
          <a:ext cx="2948463" cy="520738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9010" y="1694669"/>
        <a:ext cx="149978" cy="5513"/>
      </dsp:txXfrm>
    </dsp:sp>
    <dsp:sp modelId="{ABF6F158-6B49-4120-935A-FDCE2665478F}">
      <dsp:nvSpPr>
        <dsp:cNvPr id="0" name=""/>
        <dsp:cNvSpPr/>
      </dsp:nvSpPr>
      <dsp:spPr>
        <a:xfrm>
          <a:off x="4339669" y="582"/>
          <a:ext cx="2397125" cy="1438275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Ingestion Project 1: </a:t>
          </a:r>
          <a:r>
            <a:rPr lang="en-US" sz="2500" b="1" kern="1200" dirty="0"/>
            <a:t>LinkedIn</a:t>
          </a:r>
          <a:endParaRPr lang="en-US" sz="2500" kern="1200" dirty="0"/>
        </a:p>
      </dsp:txBody>
      <dsp:txXfrm>
        <a:off x="4339669" y="582"/>
        <a:ext cx="2397125" cy="1438275"/>
      </dsp:txXfrm>
    </dsp:sp>
    <dsp:sp modelId="{59B2E365-28E8-4EA6-90A7-2473B4BAE0DE}">
      <dsp:nvSpPr>
        <dsp:cNvPr id="0" name=""/>
        <dsp:cNvSpPr/>
      </dsp:nvSpPr>
      <dsp:spPr>
        <a:xfrm>
          <a:off x="3786530" y="2663613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3116" y="2706576"/>
        <a:ext cx="27566" cy="5513"/>
      </dsp:txXfrm>
    </dsp:sp>
    <dsp:sp modelId="{308E66F8-C990-44F1-9D02-1BB4D76C496F}">
      <dsp:nvSpPr>
        <dsp:cNvPr id="0" name=""/>
        <dsp:cNvSpPr/>
      </dsp:nvSpPr>
      <dsp:spPr>
        <a:xfrm>
          <a:off x="1391205" y="1990196"/>
          <a:ext cx="2397125" cy="14382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TBD</a:t>
          </a:r>
        </a:p>
      </dsp:txBody>
      <dsp:txXfrm>
        <a:off x="1391205" y="1990196"/>
        <a:ext cx="2397125" cy="1438275"/>
      </dsp:txXfrm>
    </dsp:sp>
    <dsp:sp modelId="{AB07F565-70AF-4D8E-964D-2B98BED5ECE9}">
      <dsp:nvSpPr>
        <dsp:cNvPr id="0" name=""/>
        <dsp:cNvSpPr/>
      </dsp:nvSpPr>
      <dsp:spPr>
        <a:xfrm>
          <a:off x="2589768" y="3426671"/>
          <a:ext cx="2948463" cy="520738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9010" y="3684283"/>
        <a:ext cx="149978" cy="5513"/>
      </dsp:txXfrm>
    </dsp:sp>
    <dsp:sp modelId="{81C43D66-D2EF-4747-A3A4-3CC8944C59C2}">
      <dsp:nvSpPr>
        <dsp:cNvPr id="0" name=""/>
        <dsp:cNvSpPr/>
      </dsp:nvSpPr>
      <dsp:spPr>
        <a:xfrm>
          <a:off x="4339669" y="1990196"/>
          <a:ext cx="2397125" cy="14382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TBD</a:t>
          </a:r>
        </a:p>
      </dsp:txBody>
      <dsp:txXfrm>
        <a:off x="4339669" y="1990196"/>
        <a:ext cx="2397125" cy="1438275"/>
      </dsp:txXfrm>
    </dsp:sp>
    <dsp:sp modelId="{D7E6B66C-7244-41C8-80BB-A13207DC2C4A}">
      <dsp:nvSpPr>
        <dsp:cNvPr id="0" name=""/>
        <dsp:cNvSpPr/>
      </dsp:nvSpPr>
      <dsp:spPr>
        <a:xfrm>
          <a:off x="1391205" y="3979809"/>
          <a:ext cx="2397125" cy="14382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TBD</a:t>
          </a:r>
        </a:p>
      </dsp:txBody>
      <dsp:txXfrm>
        <a:off x="1391205" y="3979809"/>
        <a:ext cx="2397125" cy="1438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5CBEF-ECFD-4501-A6B5-059B20D7A728}">
      <dsp:nvSpPr>
        <dsp:cNvPr id="0" name=""/>
        <dsp:cNvSpPr/>
      </dsp:nvSpPr>
      <dsp:spPr>
        <a:xfrm>
          <a:off x="3708415" y="674397"/>
          <a:ext cx="520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2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4949" y="717361"/>
        <a:ext cx="27561" cy="5512"/>
      </dsp:txXfrm>
    </dsp:sp>
    <dsp:sp modelId="{DCB5C394-7103-40A4-9B1C-A4855CC13E2A}">
      <dsp:nvSpPr>
        <dsp:cNvPr id="0" name=""/>
        <dsp:cNvSpPr/>
      </dsp:nvSpPr>
      <dsp:spPr>
        <a:xfrm>
          <a:off x="1313569" y="1123"/>
          <a:ext cx="2396645" cy="1437987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Generate Search Term List</a:t>
          </a:r>
        </a:p>
      </dsp:txBody>
      <dsp:txXfrm>
        <a:off x="1313569" y="1123"/>
        <a:ext cx="2396645" cy="1437987"/>
      </dsp:txXfrm>
    </dsp:sp>
    <dsp:sp modelId="{3516E03F-734D-4971-A2EB-282F37E64F44}">
      <dsp:nvSpPr>
        <dsp:cNvPr id="0" name=""/>
        <dsp:cNvSpPr/>
      </dsp:nvSpPr>
      <dsp:spPr>
        <a:xfrm>
          <a:off x="6656289" y="674397"/>
          <a:ext cx="494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001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90175" y="717361"/>
        <a:ext cx="26230" cy="5512"/>
      </dsp:txXfrm>
    </dsp:sp>
    <dsp:sp modelId="{ABF6F158-6B49-4120-935A-FDCE2665478F}">
      <dsp:nvSpPr>
        <dsp:cNvPr id="0" name=""/>
        <dsp:cNvSpPr/>
      </dsp:nvSpPr>
      <dsp:spPr>
        <a:xfrm>
          <a:off x="4261444" y="1123"/>
          <a:ext cx="2396645" cy="143798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Deploy Selenium with Chrome</a:t>
          </a:r>
        </a:p>
      </dsp:txBody>
      <dsp:txXfrm>
        <a:off x="4261444" y="1123"/>
        <a:ext cx="2396645" cy="1437987"/>
      </dsp:txXfrm>
    </dsp:sp>
    <dsp:sp modelId="{59B2E365-28E8-4EA6-90A7-2473B4BAE0DE}">
      <dsp:nvSpPr>
        <dsp:cNvPr id="0" name=""/>
        <dsp:cNvSpPr/>
      </dsp:nvSpPr>
      <dsp:spPr>
        <a:xfrm>
          <a:off x="2511892" y="1437311"/>
          <a:ext cx="5869121" cy="520628"/>
        </a:xfrm>
        <a:custGeom>
          <a:avLst/>
          <a:gdLst/>
          <a:ahLst/>
          <a:cxnLst/>
          <a:rect l="0" t="0" r="0" b="0"/>
          <a:pathLst>
            <a:path>
              <a:moveTo>
                <a:pt x="5869121" y="0"/>
              </a:moveTo>
              <a:lnTo>
                <a:pt x="5869121" y="277414"/>
              </a:lnTo>
              <a:lnTo>
                <a:pt x="0" y="277414"/>
              </a:lnTo>
              <a:lnTo>
                <a:pt x="0" y="520628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99079" y="1694869"/>
        <a:ext cx="294747" cy="5512"/>
      </dsp:txXfrm>
    </dsp:sp>
    <dsp:sp modelId="{308E66F8-C990-44F1-9D02-1BB4D76C496F}">
      <dsp:nvSpPr>
        <dsp:cNvPr id="0" name=""/>
        <dsp:cNvSpPr/>
      </dsp:nvSpPr>
      <dsp:spPr>
        <a:xfrm>
          <a:off x="7182691" y="1123"/>
          <a:ext cx="2396645" cy="1437987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Authenticate</a:t>
          </a:r>
        </a:p>
      </dsp:txBody>
      <dsp:txXfrm>
        <a:off x="7182691" y="1123"/>
        <a:ext cx="2396645" cy="1437987"/>
      </dsp:txXfrm>
    </dsp:sp>
    <dsp:sp modelId="{AB07F565-70AF-4D8E-964D-2B98BED5ECE9}">
      <dsp:nvSpPr>
        <dsp:cNvPr id="0" name=""/>
        <dsp:cNvSpPr/>
      </dsp:nvSpPr>
      <dsp:spPr>
        <a:xfrm>
          <a:off x="3708415" y="2663613"/>
          <a:ext cx="520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2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4949" y="2706577"/>
        <a:ext cx="27561" cy="5512"/>
      </dsp:txXfrm>
    </dsp:sp>
    <dsp:sp modelId="{81C43D66-D2EF-4747-A3A4-3CC8944C59C2}">
      <dsp:nvSpPr>
        <dsp:cNvPr id="0" name=""/>
        <dsp:cNvSpPr/>
      </dsp:nvSpPr>
      <dsp:spPr>
        <a:xfrm>
          <a:off x="1313569" y="1990339"/>
          <a:ext cx="2396645" cy="1437987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Paginate Search Term</a:t>
          </a:r>
        </a:p>
      </dsp:txBody>
      <dsp:txXfrm>
        <a:off x="1313569" y="1990339"/>
        <a:ext cx="2396645" cy="1437987"/>
      </dsp:txXfrm>
    </dsp:sp>
    <dsp:sp modelId="{2DF7938D-BC79-4126-902E-6E6186F3A49A}">
      <dsp:nvSpPr>
        <dsp:cNvPr id="0" name=""/>
        <dsp:cNvSpPr/>
      </dsp:nvSpPr>
      <dsp:spPr>
        <a:xfrm>
          <a:off x="6656289" y="2663613"/>
          <a:ext cx="520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2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02823" y="2706577"/>
        <a:ext cx="27561" cy="5512"/>
      </dsp:txXfrm>
    </dsp:sp>
    <dsp:sp modelId="{D7E6B66C-7244-41C8-80BB-A13207DC2C4A}">
      <dsp:nvSpPr>
        <dsp:cNvPr id="0" name=""/>
        <dsp:cNvSpPr/>
      </dsp:nvSpPr>
      <dsp:spPr>
        <a:xfrm>
          <a:off x="4261444" y="1990339"/>
          <a:ext cx="2396645" cy="1437987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Append to Text File</a:t>
          </a:r>
        </a:p>
      </dsp:txBody>
      <dsp:txXfrm>
        <a:off x="4261444" y="1990339"/>
        <a:ext cx="2396645" cy="1437987"/>
      </dsp:txXfrm>
    </dsp:sp>
    <dsp:sp modelId="{BF448B00-E851-4029-9F05-62D137025F4A}">
      <dsp:nvSpPr>
        <dsp:cNvPr id="0" name=""/>
        <dsp:cNvSpPr/>
      </dsp:nvSpPr>
      <dsp:spPr>
        <a:xfrm>
          <a:off x="2511892" y="3426527"/>
          <a:ext cx="5895748" cy="520628"/>
        </a:xfrm>
        <a:custGeom>
          <a:avLst/>
          <a:gdLst/>
          <a:ahLst/>
          <a:cxnLst/>
          <a:rect l="0" t="0" r="0" b="0"/>
          <a:pathLst>
            <a:path>
              <a:moveTo>
                <a:pt x="5895748" y="0"/>
              </a:moveTo>
              <a:lnTo>
                <a:pt x="5895748" y="277414"/>
              </a:lnTo>
              <a:lnTo>
                <a:pt x="0" y="277414"/>
              </a:lnTo>
              <a:lnTo>
                <a:pt x="0" y="520628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1730" y="3684085"/>
        <a:ext cx="296073" cy="5512"/>
      </dsp:txXfrm>
    </dsp:sp>
    <dsp:sp modelId="{18ED5C73-D514-45E1-8400-455D76E85142}">
      <dsp:nvSpPr>
        <dsp:cNvPr id="0" name=""/>
        <dsp:cNvSpPr/>
      </dsp:nvSpPr>
      <dsp:spPr>
        <a:xfrm>
          <a:off x="7209318" y="1990339"/>
          <a:ext cx="2396645" cy="1437987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LinkedIn Profile URLs</a:t>
          </a:r>
        </a:p>
      </dsp:txBody>
      <dsp:txXfrm>
        <a:off x="7209318" y="1990339"/>
        <a:ext cx="2396645" cy="1437987"/>
      </dsp:txXfrm>
    </dsp:sp>
    <dsp:sp modelId="{18C010B8-E841-4BC6-AB54-C25E59BBF233}">
      <dsp:nvSpPr>
        <dsp:cNvPr id="0" name=""/>
        <dsp:cNvSpPr/>
      </dsp:nvSpPr>
      <dsp:spPr>
        <a:xfrm>
          <a:off x="3708415" y="4652829"/>
          <a:ext cx="520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2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4949" y="4695793"/>
        <a:ext cx="27561" cy="5512"/>
      </dsp:txXfrm>
    </dsp:sp>
    <dsp:sp modelId="{8E820627-72A1-4080-A833-3AD28FB1AF10}">
      <dsp:nvSpPr>
        <dsp:cNvPr id="0" name=""/>
        <dsp:cNvSpPr/>
      </dsp:nvSpPr>
      <dsp:spPr>
        <a:xfrm>
          <a:off x="1313569" y="3979555"/>
          <a:ext cx="2396645" cy="1437987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Profile Scraping</a:t>
          </a:r>
        </a:p>
      </dsp:txBody>
      <dsp:txXfrm>
        <a:off x="1313569" y="3979555"/>
        <a:ext cx="2396645" cy="1437987"/>
      </dsp:txXfrm>
    </dsp:sp>
    <dsp:sp modelId="{5D7AC38E-64DA-49DC-9FA8-15A42483F704}">
      <dsp:nvSpPr>
        <dsp:cNvPr id="0" name=""/>
        <dsp:cNvSpPr/>
      </dsp:nvSpPr>
      <dsp:spPr>
        <a:xfrm>
          <a:off x="4261444" y="3979555"/>
          <a:ext cx="2396645" cy="1437987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Full Profile </a:t>
          </a:r>
          <a:r>
            <a:rPr lang="en-US" sz="2500" kern="1200" dirty="0" err="1">
              <a:solidFill>
                <a:schemeClr val="tx1"/>
              </a:solidFill>
            </a:rPr>
            <a:t>Dataframe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4261444" y="3979555"/>
        <a:ext cx="2396645" cy="14379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5CBEF-ECFD-4501-A6B5-059B20D7A728}">
      <dsp:nvSpPr>
        <dsp:cNvPr id="0" name=""/>
        <dsp:cNvSpPr/>
      </dsp:nvSpPr>
      <dsp:spPr>
        <a:xfrm>
          <a:off x="5022625" y="1092597"/>
          <a:ext cx="8400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40083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0899" y="1133964"/>
        <a:ext cx="43534" cy="8706"/>
      </dsp:txXfrm>
    </dsp:sp>
    <dsp:sp modelId="{DCB5C394-7103-40A4-9B1C-A4855CC13E2A}">
      <dsp:nvSpPr>
        <dsp:cNvPr id="0" name=""/>
        <dsp:cNvSpPr/>
      </dsp:nvSpPr>
      <dsp:spPr>
        <a:xfrm>
          <a:off x="1238844" y="2643"/>
          <a:ext cx="3785580" cy="2271348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LinkedIn URL Ingestion</a:t>
          </a:r>
        </a:p>
      </dsp:txBody>
      <dsp:txXfrm>
        <a:off x="1238844" y="2643"/>
        <a:ext cx="3785580" cy="2271348"/>
      </dsp:txXfrm>
    </dsp:sp>
    <dsp:sp modelId="{3516E03F-734D-4971-A2EB-282F37E64F44}">
      <dsp:nvSpPr>
        <dsp:cNvPr id="0" name=""/>
        <dsp:cNvSpPr/>
      </dsp:nvSpPr>
      <dsp:spPr>
        <a:xfrm>
          <a:off x="3089577" y="2272191"/>
          <a:ext cx="4698321" cy="840083"/>
        </a:xfrm>
        <a:custGeom>
          <a:avLst/>
          <a:gdLst/>
          <a:ahLst/>
          <a:cxnLst/>
          <a:rect l="0" t="0" r="0" b="0"/>
          <a:pathLst>
            <a:path>
              <a:moveTo>
                <a:pt x="4698321" y="0"/>
              </a:moveTo>
              <a:lnTo>
                <a:pt x="4698321" y="437141"/>
              </a:lnTo>
              <a:lnTo>
                <a:pt x="0" y="437141"/>
              </a:lnTo>
              <a:lnTo>
                <a:pt x="0" y="840083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9280" y="2687880"/>
        <a:ext cx="238915" cy="8706"/>
      </dsp:txXfrm>
    </dsp:sp>
    <dsp:sp modelId="{ABF6F158-6B49-4120-935A-FDCE2665478F}">
      <dsp:nvSpPr>
        <dsp:cNvPr id="0" name=""/>
        <dsp:cNvSpPr/>
      </dsp:nvSpPr>
      <dsp:spPr>
        <a:xfrm>
          <a:off x="5895108" y="2643"/>
          <a:ext cx="3785580" cy="2271348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Per-Profile Scraping</a:t>
          </a:r>
        </a:p>
      </dsp:txBody>
      <dsp:txXfrm>
        <a:off x="5895108" y="2643"/>
        <a:ext cx="3785580" cy="2271348"/>
      </dsp:txXfrm>
    </dsp:sp>
    <dsp:sp modelId="{308E66F8-C990-44F1-9D02-1BB4D76C496F}">
      <dsp:nvSpPr>
        <dsp:cNvPr id="0" name=""/>
        <dsp:cNvSpPr/>
      </dsp:nvSpPr>
      <dsp:spPr>
        <a:xfrm>
          <a:off x="1196786" y="3144675"/>
          <a:ext cx="3785580" cy="2271348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Raw LinkedIn Contact Dataset</a:t>
          </a:r>
        </a:p>
      </dsp:txBody>
      <dsp:txXfrm>
        <a:off x="1196786" y="3144675"/>
        <a:ext cx="3785580" cy="227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3843-DD44-CA2F-2D2A-26EDE6D3E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A5001-65C5-881B-055F-2294B5968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8323B-8CB2-5D0E-8141-4FE56F33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D35B2-0142-2096-009E-214450EF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2363-3F6D-3FAF-2021-5D91F4F3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0991-5218-ADD5-0774-813B44AB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43917-48E2-4F52-1BC4-E079F6C94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10DE7-04F7-B1DB-A8F7-03604DA9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C900C-1B95-AD88-4BC2-CDDCBFCE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24560-F026-D265-9D15-27D2588E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1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4E07C-561F-D02D-F3E4-FF7ED79AB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D4360-4760-9E02-9655-F3FDD7D01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8B0E-18BD-068A-F062-9751B3D4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1FAD5-E860-E108-7353-A7CF996E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FAF75-D80B-5AE5-4E81-2D25E559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4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8690-3CB4-0085-BD95-8673D4B7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A4C4-28CC-593C-BFBB-E6171EF2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F9336-750C-FBEF-A8FE-0D26582E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E76AB-C2D3-49F5-247B-33935771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C93D-4FB4-A9CB-26A3-6B4B85C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8D14-32BF-A5B2-1145-1CD32738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97A57-9D4E-9103-A791-EDBF49CC8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B28C-E690-24C6-0268-84E65028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F004-C9A9-053C-E66B-6804E4C9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47372-F141-5EF7-A361-69129657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2844-F175-4772-1B3D-6FBD57E9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695F-C1C3-E5E0-6D9B-D07634F90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7FCC2-228E-DA46-C9D3-637111771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329EA-44B0-DF46-3A11-B4527BA1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76C1-0E1A-B9C2-6EFA-5A4BF392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55778-75C4-24EC-443C-AE711CEB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1296-2D61-7A13-7219-3692D4CD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CCC7-51C9-41C0-E73D-5AFBC8668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2B696-25AC-AA04-20C9-A26230B8A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9BAFE-1933-C50D-F4F1-5C3B0F467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EFD29-C58A-20A8-0743-202FFA4D4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FCF02-66C8-FFE7-A88B-7EE38410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B07AF-90EF-1ABC-476D-98E71826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54001-99CD-0F49-D416-F97F59CA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5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3F0B-E258-06AC-E2EB-ED990D04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CF9D8-3CD7-49E6-43DE-61A2CB31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3C5FC-C14B-96BB-4787-6A5A098E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485AD-8C5C-3762-6039-9F4E5AB3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3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DE166-DA68-844B-2128-FE68DA79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26666-34F2-2287-E28B-E05BF4CF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FA2A3-DD5B-5C07-C06F-E73C03DC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4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D6B1-9391-F355-3023-7D0791BE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2457-5E26-C66E-7D3A-C54F955D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ECF7E-4FAD-EBD5-5AF1-A01EC6298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A727B-3E0A-7DE9-C55A-EF07E9D2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63DB7-E59F-F451-958A-2A5D628F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3E230-1707-F56E-1911-A1CFD95A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6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DBB3-FEFE-C0A6-F702-26B540F2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05072-C12C-9D87-1694-AC1B5A059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FBE86-BE1B-A5C7-E3DE-CECA3659F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CBB8E-3CD9-85CF-833B-FB68D94A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204AC-4B46-975C-4DB6-EEF23D2A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E359A-7F5B-270F-9F05-0D1FE499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99271-D114-F241-EDCF-000650E1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253D4-7667-482D-B984-92C456074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7CA8B-A906-16BD-6492-483433232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E8565-0400-4540-9EF1-E1FEE63A029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8BEB9-5A90-6569-7788-396137A9A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669AE-9B89-BF3B-510C-16A3065A2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8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CE051DB-3C66-CB2D-6ED2-635C916FF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477965"/>
              </p:ext>
            </p:extLst>
          </p:nvPr>
        </p:nvGraphicFramePr>
        <p:xfrm>
          <a:off x="2032000" y="107848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D03FBFF-E5D3-29B0-F67A-53B105D4450A}"/>
              </a:ext>
            </a:extLst>
          </p:cNvPr>
          <p:cNvSpPr/>
          <p:nvPr/>
        </p:nvSpPr>
        <p:spPr>
          <a:xfrm>
            <a:off x="2912516" y="77021"/>
            <a:ext cx="66216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HigherME Capstone Pipeline</a:t>
            </a:r>
          </a:p>
        </p:txBody>
      </p:sp>
    </p:spTree>
    <p:extLst>
      <p:ext uri="{BB962C8B-B14F-4D97-AF65-F5344CB8AC3E}">
        <p14:creationId xmlns:p14="http://schemas.microsoft.com/office/powerpoint/2010/main" val="121865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CE051DB-3C66-CB2D-6ED2-635C916FF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19840"/>
              </p:ext>
            </p:extLst>
          </p:nvPr>
        </p:nvGraphicFramePr>
        <p:xfrm>
          <a:off x="603682" y="1078481"/>
          <a:ext cx="1091953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D03FBFF-E5D3-29B0-F67A-53B105D4450A}"/>
              </a:ext>
            </a:extLst>
          </p:cNvPr>
          <p:cNvSpPr/>
          <p:nvPr/>
        </p:nvSpPr>
        <p:spPr>
          <a:xfrm>
            <a:off x="2983889" y="77021"/>
            <a:ext cx="647889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LinkedIn URL Data Ingestion</a:t>
            </a:r>
          </a:p>
        </p:txBody>
      </p:sp>
    </p:spTree>
    <p:extLst>
      <p:ext uri="{BB962C8B-B14F-4D97-AF65-F5344CB8AC3E}">
        <p14:creationId xmlns:p14="http://schemas.microsoft.com/office/powerpoint/2010/main" val="114313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CE051DB-3C66-CB2D-6ED2-635C916FF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9740516"/>
              </p:ext>
            </p:extLst>
          </p:nvPr>
        </p:nvGraphicFramePr>
        <p:xfrm>
          <a:off x="603682" y="1078481"/>
          <a:ext cx="1091953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D03FBFF-E5D3-29B0-F67A-53B105D4450A}"/>
              </a:ext>
            </a:extLst>
          </p:cNvPr>
          <p:cNvSpPr/>
          <p:nvPr/>
        </p:nvSpPr>
        <p:spPr>
          <a:xfrm>
            <a:off x="3495247" y="77021"/>
            <a:ext cx="54561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LinkedIn Data Ingestion</a:t>
            </a:r>
          </a:p>
        </p:txBody>
      </p:sp>
    </p:spTree>
    <p:extLst>
      <p:ext uri="{BB962C8B-B14F-4D97-AF65-F5344CB8AC3E}">
        <p14:creationId xmlns:p14="http://schemas.microsoft.com/office/powerpoint/2010/main" val="46694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Filipp Krasovsky</dc:creator>
  <cp:lastModifiedBy>Filipp Krasovsky</cp:lastModifiedBy>
  <cp:revision>2</cp:revision>
  <dcterms:created xsi:type="dcterms:W3CDTF">2022-07-02T04:19:11Z</dcterms:created>
  <dcterms:modified xsi:type="dcterms:W3CDTF">2022-07-02T04:48:24Z</dcterms:modified>
</cp:coreProperties>
</file>