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BC2F3-BD63-4C20-B96F-F85F64ABF4A7}" type="doc">
      <dgm:prSet loTypeId="urn:microsoft.com/office/officeart/2005/8/layout/b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93B43-9A20-4548-B6E2-4A9DD5E505D8}">
      <dgm:prSet phldrT="[Text]"/>
      <dgm:spPr/>
      <dgm:t>
        <a:bodyPr/>
        <a:lstStyle/>
        <a:p>
          <a:r>
            <a:rPr lang="en-US" dirty="0"/>
            <a:t>Mission and Business Understanding</a:t>
          </a:r>
        </a:p>
      </dgm:t>
    </dgm:pt>
    <dgm:pt modelId="{EBECC29D-80DE-4AB0-A430-FE77020EAE31}" type="parTrans" cxnId="{A54BF963-04CF-48A0-A545-2D91CD3358CE}">
      <dgm:prSet/>
      <dgm:spPr/>
      <dgm:t>
        <a:bodyPr/>
        <a:lstStyle/>
        <a:p>
          <a:endParaRPr lang="en-US"/>
        </a:p>
      </dgm:t>
    </dgm:pt>
    <dgm:pt modelId="{4F90BACC-10A0-4684-8918-A0C27A42AEF9}" type="sibTrans" cxnId="{A54BF963-04CF-48A0-A545-2D91CD3358CE}">
      <dgm:prSet/>
      <dgm:spPr/>
      <dgm:t>
        <a:bodyPr/>
        <a:lstStyle/>
        <a:p>
          <a:endParaRPr lang="en-US"/>
        </a:p>
      </dgm:t>
    </dgm:pt>
    <dgm:pt modelId="{505F1A67-F626-45B6-AD83-EB815088CAB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Ingestion Project 1: </a:t>
          </a:r>
          <a:r>
            <a:rPr lang="en-US" b="1" dirty="0"/>
            <a:t>LinkedIn</a:t>
          </a:r>
          <a:endParaRPr lang="en-US" dirty="0"/>
        </a:p>
      </dgm:t>
    </dgm:pt>
    <dgm:pt modelId="{185ADD56-6FA2-47DA-BED6-4CE7FAAD426D}" type="parTrans" cxnId="{ADE20A10-E374-4844-AFBF-EBB52A16F917}">
      <dgm:prSet/>
      <dgm:spPr/>
      <dgm:t>
        <a:bodyPr/>
        <a:lstStyle/>
        <a:p>
          <a:endParaRPr lang="en-US"/>
        </a:p>
      </dgm:t>
    </dgm:pt>
    <dgm:pt modelId="{8C8AF6CC-A903-447C-B888-B5243D9203F7}" type="sibTrans" cxnId="{ADE20A10-E374-4844-AFBF-EBB52A16F917}">
      <dgm:prSet/>
      <dgm:spPr/>
      <dgm:t>
        <a:bodyPr/>
        <a:lstStyle/>
        <a:p>
          <a:endParaRPr lang="en-US"/>
        </a:p>
      </dgm:t>
    </dgm:pt>
    <dgm:pt modelId="{AB320B0A-6120-478A-9BE9-2938F962587F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35D0BCC4-C709-4510-86C4-4AA12996FF03}" type="parTrans" cxnId="{7DB59743-1C96-45D2-A2F5-59ED37A7790F}">
      <dgm:prSet/>
      <dgm:spPr/>
      <dgm:t>
        <a:bodyPr/>
        <a:lstStyle/>
        <a:p>
          <a:endParaRPr lang="en-US"/>
        </a:p>
      </dgm:t>
    </dgm:pt>
    <dgm:pt modelId="{41F3BD77-10A0-4201-8354-5CAA9C26AC5E}" type="sibTrans" cxnId="{7DB59743-1C96-45D2-A2F5-59ED37A7790F}">
      <dgm:prSet/>
      <dgm:spPr/>
      <dgm:t>
        <a:bodyPr/>
        <a:lstStyle/>
        <a:p>
          <a:endParaRPr lang="en-US"/>
        </a:p>
      </dgm:t>
    </dgm:pt>
    <dgm:pt modelId="{A7EC0947-8D84-490D-89C6-261F2CBCD3FB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1A20D5C5-0B82-45A4-B327-25210D3A1910}" type="parTrans" cxnId="{9557A6A1-DA19-4353-AA3E-09D718A1FE8A}">
      <dgm:prSet/>
      <dgm:spPr/>
      <dgm:t>
        <a:bodyPr/>
        <a:lstStyle/>
        <a:p>
          <a:endParaRPr lang="en-US"/>
        </a:p>
      </dgm:t>
    </dgm:pt>
    <dgm:pt modelId="{390A8BB3-4E91-410D-A2AF-39D993ED6738}" type="sibTrans" cxnId="{9557A6A1-DA19-4353-AA3E-09D718A1FE8A}">
      <dgm:prSet/>
      <dgm:spPr/>
      <dgm:t>
        <a:bodyPr/>
        <a:lstStyle/>
        <a:p>
          <a:endParaRPr lang="en-US"/>
        </a:p>
      </dgm:t>
    </dgm:pt>
    <dgm:pt modelId="{512CD169-DE6D-4342-97B7-6BC172A3539F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BE46B8C4-0654-4FE2-AD0F-D20287A24B9E}" type="parTrans" cxnId="{D87A5852-DD9E-46E7-BD4E-78B9DEB47BEF}">
      <dgm:prSet/>
      <dgm:spPr/>
      <dgm:t>
        <a:bodyPr/>
        <a:lstStyle/>
        <a:p>
          <a:endParaRPr lang="en-US"/>
        </a:p>
      </dgm:t>
    </dgm:pt>
    <dgm:pt modelId="{F68ED0A8-6ED3-45C6-9D02-21AC3717D4A7}" type="sibTrans" cxnId="{D87A5852-DD9E-46E7-BD4E-78B9DEB47BEF}">
      <dgm:prSet/>
      <dgm:spPr/>
      <dgm:t>
        <a:bodyPr/>
        <a:lstStyle/>
        <a:p>
          <a:endParaRPr lang="en-US"/>
        </a:p>
      </dgm:t>
    </dgm:pt>
    <dgm:pt modelId="{835DC097-027D-4766-8CEC-4AFA681E0980}" type="pres">
      <dgm:prSet presAssocID="{501BC2F3-BD63-4C20-B96F-F85F64ABF4A7}" presName="Name0" presStyleCnt="0">
        <dgm:presLayoutVars>
          <dgm:dir/>
          <dgm:resizeHandles val="exact"/>
        </dgm:presLayoutVars>
      </dgm:prSet>
      <dgm:spPr/>
    </dgm:pt>
    <dgm:pt modelId="{DCB5C394-7103-40A4-9B1C-A4855CC13E2A}" type="pres">
      <dgm:prSet presAssocID="{A7F93B43-9A20-4548-B6E2-4A9DD5E505D8}" presName="node" presStyleLbl="node1" presStyleIdx="0" presStyleCnt="5">
        <dgm:presLayoutVars>
          <dgm:bulletEnabled val="1"/>
        </dgm:presLayoutVars>
      </dgm:prSet>
      <dgm:spPr/>
    </dgm:pt>
    <dgm:pt modelId="{8B15CBEF-ECFD-4501-A6B5-059B20D7A728}" type="pres">
      <dgm:prSet presAssocID="{4F90BACC-10A0-4684-8918-A0C27A42AEF9}" presName="sibTrans" presStyleLbl="sibTrans1D1" presStyleIdx="0" presStyleCnt="4"/>
      <dgm:spPr/>
    </dgm:pt>
    <dgm:pt modelId="{BB1F8488-D232-4390-97C1-D374DB00280D}" type="pres">
      <dgm:prSet presAssocID="{4F90BACC-10A0-4684-8918-A0C27A42AEF9}" presName="connectorText" presStyleLbl="sibTrans1D1" presStyleIdx="0" presStyleCnt="4"/>
      <dgm:spPr/>
    </dgm:pt>
    <dgm:pt modelId="{ABF6F158-6B49-4120-935A-FDCE2665478F}" type="pres">
      <dgm:prSet presAssocID="{505F1A67-F626-45B6-AD83-EB815088CAB0}" presName="node" presStyleLbl="node1" presStyleIdx="1" presStyleCnt="5">
        <dgm:presLayoutVars>
          <dgm:bulletEnabled val="1"/>
        </dgm:presLayoutVars>
      </dgm:prSet>
      <dgm:spPr/>
    </dgm:pt>
    <dgm:pt modelId="{3516E03F-734D-4971-A2EB-282F37E64F44}" type="pres">
      <dgm:prSet presAssocID="{8C8AF6CC-A903-447C-B888-B5243D9203F7}" presName="sibTrans" presStyleLbl="sibTrans1D1" presStyleIdx="1" presStyleCnt="4"/>
      <dgm:spPr/>
    </dgm:pt>
    <dgm:pt modelId="{ABA88651-D311-4011-987B-96EDB53EC3A2}" type="pres">
      <dgm:prSet presAssocID="{8C8AF6CC-A903-447C-B888-B5243D9203F7}" presName="connectorText" presStyleLbl="sibTrans1D1" presStyleIdx="1" presStyleCnt="4"/>
      <dgm:spPr/>
    </dgm:pt>
    <dgm:pt modelId="{308E66F8-C990-44F1-9D02-1BB4D76C496F}" type="pres">
      <dgm:prSet presAssocID="{AB320B0A-6120-478A-9BE9-2938F962587F}" presName="node" presStyleLbl="node1" presStyleIdx="2" presStyleCnt="5">
        <dgm:presLayoutVars>
          <dgm:bulletEnabled val="1"/>
        </dgm:presLayoutVars>
      </dgm:prSet>
      <dgm:spPr/>
    </dgm:pt>
    <dgm:pt modelId="{59B2E365-28E8-4EA6-90A7-2473B4BAE0DE}" type="pres">
      <dgm:prSet presAssocID="{41F3BD77-10A0-4201-8354-5CAA9C26AC5E}" presName="sibTrans" presStyleLbl="sibTrans1D1" presStyleIdx="2" presStyleCnt="4"/>
      <dgm:spPr/>
    </dgm:pt>
    <dgm:pt modelId="{037A38F6-13FD-4D84-B048-8E5BA94D4CF5}" type="pres">
      <dgm:prSet presAssocID="{41F3BD77-10A0-4201-8354-5CAA9C26AC5E}" presName="connectorText" presStyleLbl="sibTrans1D1" presStyleIdx="2" presStyleCnt="4"/>
      <dgm:spPr/>
    </dgm:pt>
    <dgm:pt modelId="{81C43D66-D2EF-4747-A3A4-3CC8944C59C2}" type="pres">
      <dgm:prSet presAssocID="{A7EC0947-8D84-490D-89C6-261F2CBCD3FB}" presName="node" presStyleLbl="node1" presStyleIdx="3" presStyleCnt="5">
        <dgm:presLayoutVars>
          <dgm:bulletEnabled val="1"/>
        </dgm:presLayoutVars>
      </dgm:prSet>
      <dgm:spPr/>
    </dgm:pt>
    <dgm:pt modelId="{AB07F565-70AF-4D8E-964D-2B98BED5ECE9}" type="pres">
      <dgm:prSet presAssocID="{390A8BB3-4E91-410D-A2AF-39D993ED6738}" presName="sibTrans" presStyleLbl="sibTrans1D1" presStyleIdx="3" presStyleCnt="4"/>
      <dgm:spPr/>
    </dgm:pt>
    <dgm:pt modelId="{6FE66C87-4ABA-420A-A1AF-E0BC79934867}" type="pres">
      <dgm:prSet presAssocID="{390A8BB3-4E91-410D-A2AF-39D993ED6738}" presName="connectorText" presStyleLbl="sibTrans1D1" presStyleIdx="3" presStyleCnt="4"/>
      <dgm:spPr/>
    </dgm:pt>
    <dgm:pt modelId="{D7E6B66C-7244-41C8-80BB-A13207DC2C4A}" type="pres">
      <dgm:prSet presAssocID="{512CD169-DE6D-4342-97B7-6BC172A3539F}" presName="node" presStyleLbl="node1" presStyleIdx="4" presStyleCnt="5">
        <dgm:presLayoutVars>
          <dgm:bulletEnabled val="1"/>
        </dgm:presLayoutVars>
      </dgm:prSet>
      <dgm:spPr/>
    </dgm:pt>
  </dgm:ptLst>
  <dgm:cxnLst>
    <dgm:cxn modelId="{ADE20A10-E374-4844-AFBF-EBB52A16F917}" srcId="{501BC2F3-BD63-4C20-B96F-F85F64ABF4A7}" destId="{505F1A67-F626-45B6-AD83-EB815088CAB0}" srcOrd="1" destOrd="0" parTransId="{185ADD56-6FA2-47DA-BED6-4CE7FAAD426D}" sibTransId="{8C8AF6CC-A903-447C-B888-B5243D9203F7}"/>
    <dgm:cxn modelId="{E15A3613-B478-4003-BD20-9FBBD02CEDCC}" type="presOf" srcId="{501BC2F3-BD63-4C20-B96F-F85F64ABF4A7}" destId="{835DC097-027D-4766-8CEC-4AFA681E0980}" srcOrd="0" destOrd="0" presId="urn:microsoft.com/office/officeart/2005/8/layout/bProcess3"/>
    <dgm:cxn modelId="{F1380C2D-2E07-4DE7-B8B7-5F74E9985622}" type="presOf" srcId="{505F1A67-F626-45B6-AD83-EB815088CAB0}" destId="{ABF6F158-6B49-4120-935A-FDCE2665478F}" srcOrd="0" destOrd="0" presId="urn:microsoft.com/office/officeart/2005/8/layout/bProcess3"/>
    <dgm:cxn modelId="{7DB59743-1C96-45D2-A2F5-59ED37A7790F}" srcId="{501BC2F3-BD63-4C20-B96F-F85F64ABF4A7}" destId="{AB320B0A-6120-478A-9BE9-2938F962587F}" srcOrd="2" destOrd="0" parTransId="{35D0BCC4-C709-4510-86C4-4AA12996FF03}" sibTransId="{41F3BD77-10A0-4201-8354-5CAA9C26AC5E}"/>
    <dgm:cxn modelId="{A54BF963-04CF-48A0-A545-2D91CD3358CE}" srcId="{501BC2F3-BD63-4C20-B96F-F85F64ABF4A7}" destId="{A7F93B43-9A20-4548-B6E2-4A9DD5E505D8}" srcOrd="0" destOrd="0" parTransId="{EBECC29D-80DE-4AB0-A430-FE77020EAE31}" sibTransId="{4F90BACC-10A0-4684-8918-A0C27A42AEF9}"/>
    <dgm:cxn modelId="{D87A5852-DD9E-46E7-BD4E-78B9DEB47BEF}" srcId="{501BC2F3-BD63-4C20-B96F-F85F64ABF4A7}" destId="{512CD169-DE6D-4342-97B7-6BC172A3539F}" srcOrd="4" destOrd="0" parTransId="{BE46B8C4-0654-4FE2-AD0F-D20287A24B9E}" sibTransId="{F68ED0A8-6ED3-45C6-9D02-21AC3717D4A7}"/>
    <dgm:cxn modelId="{8637BF72-B8AE-4896-8B1B-24A1B5AEFEB2}" type="presOf" srcId="{512CD169-DE6D-4342-97B7-6BC172A3539F}" destId="{D7E6B66C-7244-41C8-80BB-A13207DC2C4A}" srcOrd="0" destOrd="0" presId="urn:microsoft.com/office/officeart/2005/8/layout/bProcess3"/>
    <dgm:cxn modelId="{251B1E76-F100-4AC1-BDE0-16304767E69B}" type="presOf" srcId="{41F3BD77-10A0-4201-8354-5CAA9C26AC5E}" destId="{037A38F6-13FD-4D84-B048-8E5BA94D4CF5}" srcOrd="1" destOrd="0" presId="urn:microsoft.com/office/officeart/2005/8/layout/bProcess3"/>
    <dgm:cxn modelId="{1A37ED76-DFF3-47FF-A110-772D1CEA04D5}" type="presOf" srcId="{390A8BB3-4E91-410D-A2AF-39D993ED6738}" destId="{AB07F565-70AF-4D8E-964D-2B98BED5ECE9}" srcOrd="0" destOrd="0" presId="urn:microsoft.com/office/officeart/2005/8/layout/bProcess3"/>
    <dgm:cxn modelId="{4C97E05A-E742-428C-A323-2602226928DB}" type="presOf" srcId="{AB320B0A-6120-478A-9BE9-2938F962587F}" destId="{308E66F8-C990-44F1-9D02-1BB4D76C496F}" srcOrd="0" destOrd="0" presId="urn:microsoft.com/office/officeart/2005/8/layout/bProcess3"/>
    <dgm:cxn modelId="{9557A6A1-DA19-4353-AA3E-09D718A1FE8A}" srcId="{501BC2F3-BD63-4C20-B96F-F85F64ABF4A7}" destId="{A7EC0947-8D84-490D-89C6-261F2CBCD3FB}" srcOrd="3" destOrd="0" parTransId="{1A20D5C5-0B82-45A4-B327-25210D3A1910}" sibTransId="{390A8BB3-4E91-410D-A2AF-39D993ED6738}"/>
    <dgm:cxn modelId="{32EA1FA2-CF54-4B54-A8EA-55D88E387DCA}" type="presOf" srcId="{4F90BACC-10A0-4684-8918-A0C27A42AEF9}" destId="{BB1F8488-D232-4390-97C1-D374DB00280D}" srcOrd="1" destOrd="0" presId="urn:microsoft.com/office/officeart/2005/8/layout/bProcess3"/>
    <dgm:cxn modelId="{0718D3A3-C8FB-4E41-A560-4881DC222774}" type="presOf" srcId="{A7EC0947-8D84-490D-89C6-261F2CBCD3FB}" destId="{81C43D66-D2EF-4747-A3A4-3CC8944C59C2}" srcOrd="0" destOrd="0" presId="urn:microsoft.com/office/officeart/2005/8/layout/bProcess3"/>
    <dgm:cxn modelId="{C83427AA-1958-424E-9152-BC2CC535DFFE}" type="presOf" srcId="{390A8BB3-4E91-410D-A2AF-39D993ED6738}" destId="{6FE66C87-4ABA-420A-A1AF-E0BC79934867}" srcOrd="1" destOrd="0" presId="urn:microsoft.com/office/officeart/2005/8/layout/bProcess3"/>
    <dgm:cxn modelId="{7DD8BEBC-6E74-4269-AE91-29FEC3E67162}" type="presOf" srcId="{4F90BACC-10A0-4684-8918-A0C27A42AEF9}" destId="{8B15CBEF-ECFD-4501-A6B5-059B20D7A728}" srcOrd="0" destOrd="0" presId="urn:microsoft.com/office/officeart/2005/8/layout/bProcess3"/>
    <dgm:cxn modelId="{C72619BF-7642-49BF-8B8A-F80E8B581216}" type="presOf" srcId="{8C8AF6CC-A903-447C-B888-B5243D9203F7}" destId="{3516E03F-734D-4971-A2EB-282F37E64F44}" srcOrd="0" destOrd="0" presId="urn:microsoft.com/office/officeart/2005/8/layout/bProcess3"/>
    <dgm:cxn modelId="{6C7F4CD1-A9D5-4FC2-95AA-A5A1E27CDE84}" type="presOf" srcId="{8C8AF6CC-A903-447C-B888-B5243D9203F7}" destId="{ABA88651-D311-4011-987B-96EDB53EC3A2}" srcOrd="1" destOrd="0" presId="urn:microsoft.com/office/officeart/2005/8/layout/bProcess3"/>
    <dgm:cxn modelId="{C0012CE5-C2FB-44E1-8856-C78074AFA599}" type="presOf" srcId="{A7F93B43-9A20-4548-B6E2-4A9DD5E505D8}" destId="{DCB5C394-7103-40A4-9B1C-A4855CC13E2A}" srcOrd="0" destOrd="0" presId="urn:microsoft.com/office/officeart/2005/8/layout/bProcess3"/>
    <dgm:cxn modelId="{B6CE1AF0-5AE5-442A-BEC5-21762B34321C}" type="presOf" srcId="{41F3BD77-10A0-4201-8354-5CAA9C26AC5E}" destId="{59B2E365-28E8-4EA6-90A7-2473B4BAE0DE}" srcOrd="0" destOrd="0" presId="urn:microsoft.com/office/officeart/2005/8/layout/bProcess3"/>
    <dgm:cxn modelId="{DB7736E5-37A7-4110-8BF5-AD804CDC5DCF}" type="presParOf" srcId="{835DC097-027D-4766-8CEC-4AFA681E0980}" destId="{DCB5C394-7103-40A4-9B1C-A4855CC13E2A}" srcOrd="0" destOrd="0" presId="urn:microsoft.com/office/officeart/2005/8/layout/bProcess3"/>
    <dgm:cxn modelId="{40F517FF-7C20-4271-BAD1-46842591AFE4}" type="presParOf" srcId="{835DC097-027D-4766-8CEC-4AFA681E0980}" destId="{8B15CBEF-ECFD-4501-A6B5-059B20D7A728}" srcOrd="1" destOrd="0" presId="urn:microsoft.com/office/officeart/2005/8/layout/bProcess3"/>
    <dgm:cxn modelId="{975E0FC2-B0EA-4119-A748-CFEA9B705316}" type="presParOf" srcId="{8B15CBEF-ECFD-4501-A6B5-059B20D7A728}" destId="{BB1F8488-D232-4390-97C1-D374DB00280D}" srcOrd="0" destOrd="0" presId="urn:microsoft.com/office/officeart/2005/8/layout/bProcess3"/>
    <dgm:cxn modelId="{0BD358AA-D54D-493C-BACF-E089238E8507}" type="presParOf" srcId="{835DC097-027D-4766-8CEC-4AFA681E0980}" destId="{ABF6F158-6B49-4120-935A-FDCE2665478F}" srcOrd="2" destOrd="0" presId="urn:microsoft.com/office/officeart/2005/8/layout/bProcess3"/>
    <dgm:cxn modelId="{FB93CCD6-B2EC-4921-9ED5-063E590F0EF1}" type="presParOf" srcId="{835DC097-027D-4766-8CEC-4AFA681E0980}" destId="{3516E03F-734D-4971-A2EB-282F37E64F44}" srcOrd="3" destOrd="0" presId="urn:microsoft.com/office/officeart/2005/8/layout/bProcess3"/>
    <dgm:cxn modelId="{200F8C02-B4EF-4186-AC4E-3AC72C3CF791}" type="presParOf" srcId="{3516E03F-734D-4971-A2EB-282F37E64F44}" destId="{ABA88651-D311-4011-987B-96EDB53EC3A2}" srcOrd="0" destOrd="0" presId="urn:microsoft.com/office/officeart/2005/8/layout/bProcess3"/>
    <dgm:cxn modelId="{472035A0-E222-46C8-B2F2-E9B41A9E7640}" type="presParOf" srcId="{835DC097-027D-4766-8CEC-4AFA681E0980}" destId="{308E66F8-C990-44F1-9D02-1BB4D76C496F}" srcOrd="4" destOrd="0" presId="urn:microsoft.com/office/officeart/2005/8/layout/bProcess3"/>
    <dgm:cxn modelId="{0CD60638-CB19-4C5F-8762-576F9699DAE9}" type="presParOf" srcId="{835DC097-027D-4766-8CEC-4AFA681E0980}" destId="{59B2E365-28E8-4EA6-90A7-2473B4BAE0DE}" srcOrd="5" destOrd="0" presId="urn:microsoft.com/office/officeart/2005/8/layout/bProcess3"/>
    <dgm:cxn modelId="{B481AB5B-FFD9-4DA3-82E5-7F2FB355BEA0}" type="presParOf" srcId="{59B2E365-28E8-4EA6-90A7-2473B4BAE0DE}" destId="{037A38F6-13FD-4D84-B048-8E5BA94D4CF5}" srcOrd="0" destOrd="0" presId="urn:microsoft.com/office/officeart/2005/8/layout/bProcess3"/>
    <dgm:cxn modelId="{F6E94982-D121-4C87-8901-11A7D246E71D}" type="presParOf" srcId="{835DC097-027D-4766-8CEC-4AFA681E0980}" destId="{81C43D66-D2EF-4747-A3A4-3CC8944C59C2}" srcOrd="6" destOrd="0" presId="urn:microsoft.com/office/officeart/2005/8/layout/bProcess3"/>
    <dgm:cxn modelId="{0E33F0DC-B03D-48C2-8CA4-2F673A609514}" type="presParOf" srcId="{835DC097-027D-4766-8CEC-4AFA681E0980}" destId="{AB07F565-70AF-4D8E-964D-2B98BED5ECE9}" srcOrd="7" destOrd="0" presId="urn:microsoft.com/office/officeart/2005/8/layout/bProcess3"/>
    <dgm:cxn modelId="{1B7E15C7-7698-4692-89FB-6759600D8475}" type="presParOf" srcId="{AB07F565-70AF-4D8E-964D-2B98BED5ECE9}" destId="{6FE66C87-4ABA-420A-A1AF-E0BC79934867}" srcOrd="0" destOrd="0" presId="urn:microsoft.com/office/officeart/2005/8/layout/bProcess3"/>
    <dgm:cxn modelId="{0747D926-BE14-4676-AE8E-580E7D9D880F}" type="presParOf" srcId="{835DC097-027D-4766-8CEC-4AFA681E0980}" destId="{D7E6B66C-7244-41C8-80BB-A13207DC2C4A}" srcOrd="8" destOrd="0" presId="urn:microsoft.com/office/officeart/2005/8/layout/bProcess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BEF-ECFD-4501-A6B5-059B20D7A728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716963"/>
        <a:ext cx="27566" cy="5513"/>
      </dsp:txXfrm>
    </dsp:sp>
    <dsp:sp modelId="{DCB5C394-7103-40A4-9B1C-A4855CC13E2A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 and Business Understanding</a:t>
          </a:r>
        </a:p>
      </dsp:txBody>
      <dsp:txXfrm>
        <a:off x="1391205" y="582"/>
        <a:ext cx="2397125" cy="1438275"/>
      </dsp:txXfrm>
    </dsp:sp>
    <dsp:sp modelId="{3516E03F-734D-4971-A2EB-282F37E64F44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1694669"/>
        <a:ext cx="149978" cy="5513"/>
      </dsp:txXfrm>
    </dsp:sp>
    <dsp:sp modelId="{ABF6F158-6B49-4120-935A-FDCE2665478F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Ingestion Project 1: </a:t>
          </a:r>
          <a:r>
            <a:rPr lang="en-US" sz="2500" b="1" kern="1200" dirty="0"/>
            <a:t>LinkedIn</a:t>
          </a:r>
          <a:endParaRPr lang="en-US" sz="2500" kern="1200" dirty="0"/>
        </a:p>
      </dsp:txBody>
      <dsp:txXfrm>
        <a:off x="4339669" y="582"/>
        <a:ext cx="2397125" cy="1438275"/>
      </dsp:txXfrm>
    </dsp:sp>
    <dsp:sp modelId="{59B2E365-28E8-4EA6-90A7-2473B4BAE0DE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2706576"/>
        <a:ext cx="27566" cy="5513"/>
      </dsp:txXfrm>
    </dsp:sp>
    <dsp:sp modelId="{308E66F8-C990-44F1-9D02-1BB4D76C496F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1391205" y="1990196"/>
        <a:ext cx="2397125" cy="1438275"/>
      </dsp:txXfrm>
    </dsp:sp>
    <dsp:sp modelId="{AB07F565-70AF-4D8E-964D-2B98BED5ECE9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3684283"/>
        <a:ext cx="149978" cy="5513"/>
      </dsp:txXfrm>
    </dsp:sp>
    <dsp:sp modelId="{81C43D66-D2EF-4747-A3A4-3CC8944C59C2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4339669" y="1990196"/>
        <a:ext cx="2397125" cy="1438275"/>
      </dsp:txXfrm>
    </dsp:sp>
    <dsp:sp modelId="{D7E6B66C-7244-41C8-80BB-A13207DC2C4A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1391205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3843-DD44-CA2F-2D2A-26EDE6D3E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5001-65C5-881B-055F-2294B59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323B-8CB2-5D0E-8141-4FE56F33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35B2-0142-2096-009E-214450E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363-3F6D-3FAF-2021-5D91F4F3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0991-5218-ADD5-0774-813B44AB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3917-48E2-4F52-1BC4-E079F6C9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0DE7-04F7-B1DB-A8F7-03604DA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900C-1B95-AD88-4BC2-CDDCBFC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4560-F026-D265-9D15-27D2588E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4E07C-561F-D02D-F3E4-FF7ED79AB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4360-4760-9E02-9655-F3FDD7D0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8B0E-18BD-068A-F062-9751B3D4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FAD5-E860-E108-7353-A7CF996E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AF75-D80B-5AE5-4E81-2D25E559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8690-3CB4-0085-BD95-8673D4B7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A4C4-28CC-593C-BFBB-E6171EF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9336-750C-FBEF-A8FE-0D26582E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76AB-C2D3-49F5-247B-3393577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93D-4FB4-A9CB-26A3-6B4B85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D14-32BF-A5B2-1145-1CD3273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7A57-9D4E-9103-A791-EDBF49CC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B28C-E690-24C6-0268-84E6502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004-C9A9-053C-E66B-6804E4C9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7372-F141-5EF7-A361-69129657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2844-F175-4772-1B3D-6FBD57E9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695F-C1C3-E5E0-6D9B-D07634F9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FCC2-228E-DA46-C9D3-63711177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29EA-44B0-DF46-3A11-B4527BA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76C1-0E1A-B9C2-6EFA-5A4BF392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55778-75C4-24EC-443C-AE711CEB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296-2D61-7A13-7219-3692D4CD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CCC7-51C9-41C0-E73D-5AFBC866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B696-25AC-AA04-20C9-A26230B8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BAFE-1933-C50D-F4F1-5C3B0F46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EFD29-C58A-20A8-0743-202FFA4D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CF02-66C8-FFE7-A88B-7EE3841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B07AF-90EF-1ABC-476D-98E7182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54001-99CD-0F49-D416-F97F59C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F0B-E258-06AC-E2EB-ED990D0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F9D8-3CD7-49E6-43DE-61A2CB31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C5FC-C14B-96BB-4787-6A5A098E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85AD-8C5C-3762-6039-9F4E5AB3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E166-DA68-844B-2128-FE68DA7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6666-34F2-2287-E28B-E05BF4C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FA2A3-DD5B-5C07-C06F-E73C03DC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6B1-9391-F355-3023-7D0791BE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2457-5E26-C66E-7D3A-C54F955D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CF7E-4FAD-EBD5-5AF1-A01EC629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27B-3E0A-7DE9-C55A-EF07E9D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3DB7-E59F-F451-958A-2A5D628F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E230-1707-F56E-1911-A1CFD95A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BB3-FEFE-C0A6-F702-26B540F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5072-C12C-9D87-1694-AC1B5A05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BE86-BE1B-A5C7-E3DE-CECA3659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BB8E-3CD9-85CF-833B-FB68D94A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04AC-4B46-975C-4DB6-EEF23D2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359A-7F5B-270F-9F05-0D1FE49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9271-D114-F241-EDCF-000650E1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53D4-7667-482D-B984-92C45607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A8B-A906-16BD-6492-48343323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BEB9-5A90-6569-7788-396137A9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69AE-9B89-BF3B-510C-16A3065A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E051DB-3C66-CB2D-6ED2-635C916FF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477965"/>
              </p:ext>
            </p:extLst>
          </p:nvPr>
        </p:nvGraphicFramePr>
        <p:xfrm>
          <a:off x="2032000" y="10784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2912516" y="77021"/>
            <a:ext cx="6621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HigherME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Capstone Pipeline</a:t>
            </a:r>
          </a:p>
        </p:txBody>
      </p:sp>
    </p:spTree>
    <p:extLst>
      <p:ext uri="{BB962C8B-B14F-4D97-AF65-F5344CB8AC3E}">
        <p14:creationId xmlns:p14="http://schemas.microsoft.com/office/powerpoint/2010/main" val="12186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 Krasovsky</dc:creator>
  <cp:lastModifiedBy>Filipp Krasovsky</cp:lastModifiedBy>
  <cp:revision>1</cp:revision>
  <dcterms:created xsi:type="dcterms:W3CDTF">2022-07-02T04:19:11Z</dcterms:created>
  <dcterms:modified xsi:type="dcterms:W3CDTF">2022-07-02T04:22:16Z</dcterms:modified>
</cp:coreProperties>
</file>