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itemProps2.xml" ContentType="application/vnd.openxmlformats-officedocument.customXmlProperties+xml"/>
  <Override PartName="/customXml/item1.xml" ContentType="application/xml"/>
  <Override PartName="/customXml/item3.xml" ContentType="application/xml"/>
  <Override PartName="/customXml/itemProps4.xml" ContentType="application/vnd.openxmlformats-officedocument.customXmlProperties+xml"/>
  <Override PartName="/customXml/item4.xml" ContentType="application/xml"/>
  <Override PartName="/customXml/itemProps5.xml" ContentType="application/vnd.openxmlformats-officedocument.customXmlProperties+xml"/>
  <Override PartName="/customXml/item5.xml" ContentType="application/xml"/>
  <Override PartName="/customXml/itemProps6.xml" ContentType="application/vnd.openxmlformats-officedocument.customXmlProperties+xml"/>
  <Override PartName="/customXml/item6.xml" ContentType="application/xml"/>
  <Override PartName="/customXml/itemProps7.xml" ContentType="application/vnd.openxmlformats-officedocument.customXmlProperties+xml"/>
  <Override PartName="/customXml/item7.xml" ContentType="application/xml"/>
  <Override PartName="/customXml/itemProps8.xml" ContentType="application/vnd.openxmlformats-officedocument.customXmlProperties+xml"/>
  <Override PartName="/customXml/item8.xml" ContentType="application/xml"/>
  <Override PartName="/customXml/itemProps9.xml" ContentType="application/vnd.openxmlformats-officedocument.customXmlProperties+xml"/>
  <Override PartName="/customXml/_rels/item11.xml.rels" ContentType="application/vnd.openxmlformats-package.relationships+xml"/>
  <Override PartName="/customXml/_rels/item10.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_rels/item3.xml.rels" ContentType="application/vnd.openxmlformats-package.relationships+xml"/>
  <Override PartName="/customXml/_rels/item4.xml.rels" ContentType="application/vnd.openxmlformats-package.relationships+xml"/>
  <Override PartName="/customXml/_rels/item8.xml.rels" ContentType="application/vnd.openxmlformats-package.relationships+xml"/>
  <Override PartName="/customXml/_rels/item7.xml.rels" ContentType="application/vnd.openxmlformats-package.relationships+xml"/>
  <Override PartName="/customXml/_rels/item9.xml.rels" ContentType="application/vnd.openxmlformats-package.relationships+xml"/>
  <Override PartName="/customXml/_rels/item6.xml.rels" ContentType="application/vnd.openxmlformats-package.relationships+xml"/>
  <Override PartName="/customXml/_rels/item5.xml.rels" ContentType="application/vnd.openxmlformats-package.relationships+xml"/>
  <Override PartName="/customXml/item10.xml" ContentType="application/xml"/>
  <Override PartName="/customXml/item11.xml" ContentType="application/xml"/>
  <Override PartName="/customXml/itemProps10.xml" ContentType="application/vnd.openxmlformats-officedocument.customXmlProperties+xml"/>
  <Override PartName="/customXml/item9.xml" ContentType="application/xml"/>
  <Override PartName="/customXml/itemProps11.xml" ContentType="application/vnd.openxmlformats-officedocument.customXmlProperties+xml"/>
  <Override PartName="/_rels/.rels" ContentType="application/vnd.openxmlformats-package.relationships+xml"/>
  <Override PartName="/ppt/webextensions/taskpanes.xml" ContentType="application/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4.png" ContentType="image/png"/>
  <Override PartName="/ppt/media/image10.png" ContentType="image/png"/>
  <Override PartName="/ppt/media/image9.png" ContentType="image/png"/>
  <Override PartName="/ppt/media/image5.png" ContentType="image/png"/>
  <Override PartName="/ppt/media/image7.png" ContentType="image/png"/>
  <Override PartName="/ppt/media/image12.png" ContentType="image/png"/>
  <Override PartName="/ppt/media/image8.png" ContentType="image/png"/>
  <Override PartName="/ppt/media/image13.png" ContentType="image/png"/>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0.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9.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8.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37.xml" ContentType="application/vnd.openxmlformats-officedocument.presentationml.slideLayout+xml"/>
  <Override PartName="/ppt/slideLayouts/slideLayout1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customXml" Target="../customXml/item4.xml"/><Relationship Id="rId8" Type="http://schemas.openxmlformats.org/officeDocument/2006/relationships/customXml" Target="../customXml/item5.xml"/><Relationship Id="rId9" Type="http://schemas.openxmlformats.org/officeDocument/2006/relationships/customXml" Target="../customXml/item6.xml"/><Relationship Id="rId10" Type="http://schemas.openxmlformats.org/officeDocument/2006/relationships/customXml" Target="../customXml/item7.xml"/><Relationship Id="rId11" Type="http://schemas.openxmlformats.org/officeDocument/2006/relationships/customXml" Target="../customXml/item8.xml"/><Relationship Id="rId12" Type="http://schemas.openxmlformats.org/officeDocument/2006/relationships/customXml" Target="../customXml/item9.xml"/><Relationship Id="rId13" Type="http://schemas.openxmlformats.org/officeDocument/2006/relationships/customXml" Target="../customXml/item10.xml"/><Relationship Id="rId14" Type="http://schemas.openxmlformats.org/officeDocument/2006/relationships/customXml" Target="../customXml/item11.xml"/><Relationship Id="rId15" Type="http://schemas.microsoft.com/office/2011/relationships/webextensiontaskpanes" Target="ppt/webextensions/taskpanes.xml"/><Relationship Id="rId16"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x="13442950" cy="7561262"/>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600" spc="-1" strike="noStrike">
                <a:solidFill>
                  <a:srgbClr val="00a5e6"/>
                </a:solidFill>
                <a:latin typeface="Source Sans Pro"/>
              </a:rPr>
              <a:t>Click to move the slide</a:t>
            </a:r>
            <a:endParaRPr b="0" lang="en-US" sz="1600" spc="-1" strike="noStrike">
              <a:solidFill>
                <a:srgbClr val="00a5e6"/>
              </a:solidFill>
              <a:latin typeface="Source Sans Pro"/>
            </a:endParaRPr>
          </a:p>
        </p:txBody>
      </p:sp>
      <p:sp>
        <p:nvSpPr>
          <p:cNvPr id="753"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754"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755"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756"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75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D9B4502-C9F1-45F9-BEE7-EC2F81915A0D}"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type="sldImg"/>
          </p:nvPr>
        </p:nvSpPr>
        <p:spPr>
          <a:xfrm>
            <a:off x="139680" y="768240"/>
            <a:ext cx="6819480" cy="3836520"/>
          </a:xfrm>
          <a:prstGeom prst="rect">
            <a:avLst/>
          </a:prstGeom>
        </p:spPr>
      </p:sp>
      <p:sp>
        <p:nvSpPr>
          <p:cNvPr id="777" name="PlaceHolder 2"/>
          <p:cNvSpPr>
            <a:spLocks noGrp="1"/>
          </p:cNvSpPr>
          <p:nvPr>
            <p:ph type="body"/>
          </p:nvPr>
        </p:nvSpPr>
        <p:spPr>
          <a:xfrm>
            <a:off x="709920" y="4861440"/>
            <a:ext cx="5679000" cy="4605120"/>
          </a:xfrm>
          <a:prstGeom prst="rect">
            <a:avLst/>
          </a:prstGeom>
        </p:spPr>
        <p:txBody>
          <a:bodyPr lIns="94680" rIns="94680" tIns="47520" bIns="47520">
            <a:noAutofit/>
          </a:bodyPr>
          <a:p>
            <a:endParaRPr b="0" lang="en-IN" sz="2000" spc="-1" strike="noStrike">
              <a:latin typeface="Arial"/>
            </a:endParaRPr>
          </a:p>
        </p:txBody>
      </p:sp>
      <p:sp>
        <p:nvSpPr>
          <p:cNvPr id="778" name="Slide Number Placeholder 3"/>
          <p:cNvSpPr txBox="1"/>
          <p:nvPr/>
        </p:nvSpPr>
        <p:spPr>
          <a:xfrm>
            <a:off x="4021200" y="9721080"/>
            <a:ext cx="3075840" cy="511200"/>
          </a:xfrm>
          <a:prstGeom prst="rect">
            <a:avLst/>
          </a:prstGeom>
          <a:noFill/>
          <a:ln w="0">
            <a:noFill/>
          </a:ln>
        </p:spPr>
        <p:txBody>
          <a:bodyPr lIns="94680" rIns="94680" tIns="47520" bIns="47520" anchor="b">
            <a:noAutofit/>
          </a:bodyPr>
          <a:p>
            <a:pPr algn="r">
              <a:lnSpc>
                <a:spcPct val="110000"/>
              </a:lnSpc>
              <a:spcBef>
                <a:spcPts val="1400"/>
              </a:spcBef>
              <a:spcAft>
                <a:spcPts val="601"/>
              </a:spcAft>
              <a:tabLst>
                <a:tab algn="l" pos="0"/>
              </a:tabLst>
            </a:pPr>
            <a:fld id="{1DC9EF1F-7B6C-4C89-BE36-C800AE446856}" type="slidenum">
              <a:rPr b="0" lang="en-US" sz="1200" spc="-1" strike="noStrike">
                <a:solidFill>
                  <a:srgbClr val="000000"/>
                </a:solidFill>
                <a:latin typeface="Source Sans Pro"/>
                <a:ea typeface="+mn-ea"/>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sldImg"/>
          </p:nvPr>
        </p:nvSpPr>
        <p:spPr>
          <a:xfrm>
            <a:off x="139680" y="768240"/>
            <a:ext cx="6819480" cy="3836520"/>
          </a:xfrm>
          <a:prstGeom prst="rect">
            <a:avLst/>
          </a:prstGeom>
        </p:spPr>
      </p:sp>
      <p:sp>
        <p:nvSpPr>
          <p:cNvPr id="780" name="PlaceHolder 2"/>
          <p:cNvSpPr>
            <a:spLocks noGrp="1"/>
          </p:cNvSpPr>
          <p:nvPr>
            <p:ph type="body"/>
          </p:nvPr>
        </p:nvSpPr>
        <p:spPr>
          <a:xfrm>
            <a:off x="709920" y="4861440"/>
            <a:ext cx="5679000" cy="4605120"/>
          </a:xfrm>
          <a:prstGeom prst="rect">
            <a:avLst/>
          </a:prstGeom>
        </p:spPr>
        <p:txBody>
          <a:bodyPr lIns="94680" rIns="94680" tIns="47520" bIns="47520">
            <a:noAutofit/>
          </a:bodyPr>
          <a:p>
            <a:endParaRPr b="0" lang="en-IN" sz="2000" spc="-1" strike="noStrike">
              <a:latin typeface="Arial"/>
            </a:endParaRPr>
          </a:p>
        </p:txBody>
      </p:sp>
      <p:sp>
        <p:nvSpPr>
          <p:cNvPr id="781" name="Slide Number Placeholder 3"/>
          <p:cNvSpPr txBox="1"/>
          <p:nvPr/>
        </p:nvSpPr>
        <p:spPr>
          <a:xfrm>
            <a:off x="4021200" y="9721080"/>
            <a:ext cx="3075840" cy="511200"/>
          </a:xfrm>
          <a:prstGeom prst="rect">
            <a:avLst/>
          </a:prstGeom>
          <a:noFill/>
          <a:ln w="0">
            <a:noFill/>
          </a:ln>
        </p:spPr>
        <p:txBody>
          <a:bodyPr lIns="94680" rIns="94680" tIns="47520" bIns="47520" anchor="b">
            <a:noAutofit/>
          </a:bodyPr>
          <a:p>
            <a:pPr algn="r">
              <a:lnSpc>
                <a:spcPct val="110000"/>
              </a:lnSpc>
              <a:spcBef>
                <a:spcPts val="1400"/>
              </a:spcBef>
              <a:spcAft>
                <a:spcPts val="601"/>
              </a:spcAft>
              <a:tabLst>
                <a:tab algn="l" pos="0"/>
              </a:tabLst>
            </a:pPr>
            <a:fld id="{048BBF78-E380-41A3-98F5-6D0DA0D8E515}" type="slidenum">
              <a:rPr b="0" lang="en-US" sz="1200" spc="-1" strike="noStrike">
                <a:solidFill>
                  <a:srgbClr val="000000"/>
                </a:solidFill>
                <a:latin typeface="Source Sans Pro"/>
                <a:ea typeface="+mn-ea"/>
              </a:rPr>
              <a:t>&lt;number&gt;</a:t>
            </a:fld>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sldImg"/>
          </p:nvPr>
        </p:nvSpPr>
        <p:spPr>
          <a:xfrm>
            <a:off x="139680" y="768240"/>
            <a:ext cx="6819480" cy="3836520"/>
          </a:xfrm>
          <a:prstGeom prst="rect">
            <a:avLst/>
          </a:prstGeom>
        </p:spPr>
      </p:sp>
      <p:sp>
        <p:nvSpPr>
          <p:cNvPr id="783" name="PlaceHolder 2"/>
          <p:cNvSpPr>
            <a:spLocks noGrp="1"/>
          </p:cNvSpPr>
          <p:nvPr>
            <p:ph type="body"/>
          </p:nvPr>
        </p:nvSpPr>
        <p:spPr>
          <a:xfrm>
            <a:off x="709920" y="4861440"/>
            <a:ext cx="5679000" cy="4605120"/>
          </a:xfrm>
          <a:prstGeom prst="rect">
            <a:avLst/>
          </a:prstGeom>
        </p:spPr>
        <p:txBody>
          <a:bodyPr lIns="94680" rIns="94680" tIns="47520" bIns="47520">
            <a:noAutofit/>
          </a:bodyPr>
          <a:p>
            <a:endParaRPr b="0" lang="en-IN" sz="2000" spc="-1" strike="noStrike">
              <a:latin typeface="Arial"/>
            </a:endParaRPr>
          </a:p>
        </p:txBody>
      </p:sp>
      <p:sp>
        <p:nvSpPr>
          <p:cNvPr id="784" name="Slide Number Placeholder 3"/>
          <p:cNvSpPr txBox="1"/>
          <p:nvPr/>
        </p:nvSpPr>
        <p:spPr>
          <a:xfrm>
            <a:off x="4021200" y="9721080"/>
            <a:ext cx="3075840" cy="511200"/>
          </a:xfrm>
          <a:prstGeom prst="rect">
            <a:avLst/>
          </a:prstGeom>
          <a:noFill/>
          <a:ln w="0">
            <a:noFill/>
          </a:ln>
        </p:spPr>
        <p:txBody>
          <a:bodyPr lIns="94680" rIns="94680" tIns="47520" bIns="47520" anchor="b">
            <a:noAutofit/>
          </a:bodyPr>
          <a:p>
            <a:pPr algn="r">
              <a:lnSpc>
                <a:spcPct val="110000"/>
              </a:lnSpc>
              <a:spcBef>
                <a:spcPts val="1400"/>
              </a:spcBef>
              <a:spcAft>
                <a:spcPts val="601"/>
              </a:spcAft>
              <a:tabLst>
                <a:tab algn="l" pos="0"/>
              </a:tabLst>
            </a:pPr>
            <a:fld id="{B8C95E48-765B-43A5-B81D-C3E005A78806}" type="slidenum">
              <a:rPr b="0" lang="en-US" sz="1200" spc="-1" strike="noStrike">
                <a:solidFill>
                  <a:srgbClr val="000000"/>
                </a:solidFill>
                <a:latin typeface="Source Sans Pro"/>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179" name="PlaceHolder 2"/>
          <p:cNvSpPr>
            <a:spLocks noGrp="1"/>
          </p:cNvSpPr>
          <p:nvPr>
            <p:ph type="body"/>
          </p:nvPr>
        </p:nvSpPr>
        <p:spPr>
          <a:xfrm>
            <a:off x="672120" y="176904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80" name="PlaceHolder 3"/>
          <p:cNvSpPr>
            <a:spLocks noGrp="1"/>
          </p:cNvSpPr>
          <p:nvPr>
            <p:ph type="body"/>
          </p:nvPr>
        </p:nvSpPr>
        <p:spPr>
          <a:xfrm>
            <a:off x="672120" y="405972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182"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83"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84" name="PlaceHolder 4"/>
          <p:cNvSpPr>
            <a:spLocks noGrp="1"/>
          </p:cNvSpPr>
          <p:nvPr>
            <p:ph type="body"/>
          </p:nvPr>
        </p:nvSpPr>
        <p:spPr>
          <a:xfrm>
            <a:off x="6721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85" name="PlaceHolder 5"/>
          <p:cNvSpPr>
            <a:spLocks noGrp="1"/>
          </p:cNvSpPr>
          <p:nvPr>
            <p:ph type="body"/>
          </p:nvPr>
        </p:nvSpPr>
        <p:spPr>
          <a:xfrm>
            <a:off x="68713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187" name="PlaceHolder 2"/>
          <p:cNvSpPr>
            <a:spLocks noGrp="1"/>
          </p:cNvSpPr>
          <p:nvPr>
            <p:ph type="body"/>
          </p:nvPr>
        </p:nvSpPr>
        <p:spPr>
          <a:xfrm>
            <a:off x="67212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88" name="PlaceHolder 3"/>
          <p:cNvSpPr>
            <a:spLocks noGrp="1"/>
          </p:cNvSpPr>
          <p:nvPr>
            <p:ph type="body"/>
          </p:nvPr>
        </p:nvSpPr>
        <p:spPr>
          <a:xfrm>
            <a:off x="476244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89" name="PlaceHolder 4"/>
          <p:cNvSpPr>
            <a:spLocks noGrp="1"/>
          </p:cNvSpPr>
          <p:nvPr>
            <p:ph type="body"/>
          </p:nvPr>
        </p:nvSpPr>
        <p:spPr>
          <a:xfrm>
            <a:off x="885276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90" name="PlaceHolder 5"/>
          <p:cNvSpPr>
            <a:spLocks noGrp="1"/>
          </p:cNvSpPr>
          <p:nvPr>
            <p:ph type="body"/>
          </p:nvPr>
        </p:nvSpPr>
        <p:spPr>
          <a:xfrm>
            <a:off x="67212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91" name="PlaceHolder 6"/>
          <p:cNvSpPr>
            <a:spLocks noGrp="1"/>
          </p:cNvSpPr>
          <p:nvPr>
            <p:ph type="body"/>
          </p:nvPr>
        </p:nvSpPr>
        <p:spPr>
          <a:xfrm>
            <a:off x="476244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92" name="PlaceHolder 7"/>
          <p:cNvSpPr>
            <a:spLocks noGrp="1"/>
          </p:cNvSpPr>
          <p:nvPr>
            <p:ph type="body"/>
          </p:nvPr>
        </p:nvSpPr>
        <p:spPr>
          <a:xfrm>
            <a:off x="885276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5"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346"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348" name="PlaceHolder 2"/>
          <p:cNvSpPr>
            <a:spLocks noGrp="1"/>
          </p:cNvSpPr>
          <p:nvPr>
            <p:ph type="body"/>
          </p:nvPr>
        </p:nvSpPr>
        <p:spPr>
          <a:xfrm>
            <a:off x="672120" y="1769040"/>
            <a:ext cx="12098160" cy="438516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350" name="PlaceHolder 2"/>
          <p:cNvSpPr>
            <a:spLocks noGrp="1"/>
          </p:cNvSpPr>
          <p:nvPr>
            <p:ph type="body"/>
          </p:nvPr>
        </p:nvSpPr>
        <p:spPr>
          <a:xfrm>
            <a:off x="6721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51" name="PlaceHolder 3"/>
          <p:cNvSpPr>
            <a:spLocks noGrp="1"/>
          </p:cNvSpPr>
          <p:nvPr>
            <p:ph type="body"/>
          </p:nvPr>
        </p:nvSpPr>
        <p:spPr>
          <a:xfrm>
            <a:off x="68713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2"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3"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355"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56" name="PlaceHolder 3"/>
          <p:cNvSpPr>
            <a:spLocks noGrp="1"/>
          </p:cNvSpPr>
          <p:nvPr>
            <p:ph type="body"/>
          </p:nvPr>
        </p:nvSpPr>
        <p:spPr>
          <a:xfrm>
            <a:off x="68713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57" name="PlaceHolder 4"/>
          <p:cNvSpPr>
            <a:spLocks noGrp="1"/>
          </p:cNvSpPr>
          <p:nvPr>
            <p:ph type="body"/>
          </p:nvPr>
        </p:nvSpPr>
        <p:spPr>
          <a:xfrm>
            <a:off x="6721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158"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359" name="PlaceHolder 2"/>
          <p:cNvSpPr>
            <a:spLocks noGrp="1"/>
          </p:cNvSpPr>
          <p:nvPr>
            <p:ph type="body"/>
          </p:nvPr>
        </p:nvSpPr>
        <p:spPr>
          <a:xfrm>
            <a:off x="6721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60"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61" name="PlaceHolder 4"/>
          <p:cNvSpPr>
            <a:spLocks noGrp="1"/>
          </p:cNvSpPr>
          <p:nvPr>
            <p:ph type="body"/>
          </p:nvPr>
        </p:nvSpPr>
        <p:spPr>
          <a:xfrm>
            <a:off x="68713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363"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64"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65" name="PlaceHolder 4"/>
          <p:cNvSpPr>
            <a:spLocks noGrp="1"/>
          </p:cNvSpPr>
          <p:nvPr>
            <p:ph type="body"/>
          </p:nvPr>
        </p:nvSpPr>
        <p:spPr>
          <a:xfrm>
            <a:off x="672120" y="405972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367" name="PlaceHolder 2"/>
          <p:cNvSpPr>
            <a:spLocks noGrp="1"/>
          </p:cNvSpPr>
          <p:nvPr>
            <p:ph type="body"/>
          </p:nvPr>
        </p:nvSpPr>
        <p:spPr>
          <a:xfrm>
            <a:off x="672120" y="176904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68" name="PlaceHolder 3"/>
          <p:cNvSpPr>
            <a:spLocks noGrp="1"/>
          </p:cNvSpPr>
          <p:nvPr>
            <p:ph type="body"/>
          </p:nvPr>
        </p:nvSpPr>
        <p:spPr>
          <a:xfrm>
            <a:off x="672120" y="405972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370"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71"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72" name="PlaceHolder 4"/>
          <p:cNvSpPr>
            <a:spLocks noGrp="1"/>
          </p:cNvSpPr>
          <p:nvPr>
            <p:ph type="body"/>
          </p:nvPr>
        </p:nvSpPr>
        <p:spPr>
          <a:xfrm>
            <a:off x="6721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73" name="PlaceHolder 5"/>
          <p:cNvSpPr>
            <a:spLocks noGrp="1"/>
          </p:cNvSpPr>
          <p:nvPr>
            <p:ph type="body"/>
          </p:nvPr>
        </p:nvSpPr>
        <p:spPr>
          <a:xfrm>
            <a:off x="68713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375" name="PlaceHolder 2"/>
          <p:cNvSpPr>
            <a:spLocks noGrp="1"/>
          </p:cNvSpPr>
          <p:nvPr>
            <p:ph type="body"/>
          </p:nvPr>
        </p:nvSpPr>
        <p:spPr>
          <a:xfrm>
            <a:off x="67212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76" name="PlaceHolder 3"/>
          <p:cNvSpPr>
            <a:spLocks noGrp="1"/>
          </p:cNvSpPr>
          <p:nvPr>
            <p:ph type="body"/>
          </p:nvPr>
        </p:nvSpPr>
        <p:spPr>
          <a:xfrm>
            <a:off x="476244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77" name="PlaceHolder 4"/>
          <p:cNvSpPr>
            <a:spLocks noGrp="1"/>
          </p:cNvSpPr>
          <p:nvPr>
            <p:ph type="body"/>
          </p:nvPr>
        </p:nvSpPr>
        <p:spPr>
          <a:xfrm>
            <a:off x="885276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78" name="PlaceHolder 5"/>
          <p:cNvSpPr>
            <a:spLocks noGrp="1"/>
          </p:cNvSpPr>
          <p:nvPr>
            <p:ph type="body"/>
          </p:nvPr>
        </p:nvSpPr>
        <p:spPr>
          <a:xfrm>
            <a:off x="67212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79" name="PlaceHolder 6"/>
          <p:cNvSpPr>
            <a:spLocks noGrp="1"/>
          </p:cNvSpPr>
          <p:nvPr>
            <p:ph type="body"/>
          </p:nvPr>
        </p:nvSpPr>
        <p:spPr>
          <a:xfrm>
            <a:off x="476244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380" name="PlaceHolder 7"/>
          <p:cNvSpPr>
            <a:spLocks noGrp="1"/>
          </p:cNvSpPr>
          <p:nvPr>
            <p:ph type="body"/>
          </p:nvPr>
        </p:nvSpPr>
        <p:spPr>
          <a:xfrm>
            <a:off x="885276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7"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528"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530" name="PlaceHolder 2"/>
          <p:cNvSpPr>
            <a:spLocks noGrp="1"/>
          </p:cNvSpPr>
          <p:nvPr>
            <p:ph type="body"/>
          </p:nvPr>
        </p:nvSpPr>
        <p:spPr>
          <a:xfrm>
            <a:off x="672120" y="1769040"/>
            <a:ext cx="12098160" cy="438516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532" name="PlaceHolder 2"/>
          <p:cNvSpPr>
            <a:spLocks noGrp="1"/>
          </p:cNvSpPr>
          <p:nvPr>
            <p:ph type="body"/>
          </p:nvPr>
        </p:nvSpPr>
        <p:spPr>
          <a:xfrm>
            <a:off x="6721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33" name="PlaceHolder 3"/>
          <p:cNvSpPr>
            <a:spLocks noGrp="1"/>
          </p:cNvSpPr>
          <p:nvPr>
            <p:ph type="body"/>
          </p:nvPr>
        </p:nvSpPr>
        <p:spPr>
          <a:xfrm>
            <a:off x="68713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4"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160" name="PlaceHolder 2"/>
          <p:cNvSpPr>
            <a:spLocks noGrp="1"/>
          </p:cNvSpPr>
          <p:nvPr>
            <p:ph type="body"/>
          </p:nvPr>
        </p:nvSpPr>
        <p:spPr>
          <a:xfrm>
            <a:off x="672120" y="1769040"/>
            <a:ext cx="12098160" cy="438516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5"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6"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537"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38" name="PlaceHolder 3"/>
          <p:cNvSpPr>
            <a:spLocks noGrp="1"/>
          </p:cNvSpPr>
          <p:nvPr>
            <p:ph type="body"/>
          </p:nvPr>
        </p:nvSpPr>
        <p:spPr>
          <a:xfrm>
            <a:off x="68713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39" name="PlaceHolder 4"/>
          <p:cNvSpPr>
            <a:spLocks noGrp="1"/>
          </p:cNvSpPr>
          <p:nvPr>
            <p:ph type="body"/>
          </p:nvPr>
        </p:nvSpPr>
        <p:spPr>
          <a:xfrm>
            <a:off x="6721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541" name="PlaceHolder 2"/>
          <p:cNvSpPr>
            <a:spLocks noGrp="1"/>
          </p:cNvSpPr>
          <p:nvPr>
            <p:ph type="body"/>
          </p:nvPr>
        </p:nvSpPr>
        <p:spPr>
          <a:xfrm>
            <a:off x="6721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42"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43" name="PlaceHolder 4"/>
          <p:cNvSpPr>
            <a:spLocks noGrp="1"/>
          </p:cNvSpPr>
          <p:nvPr>
            <p:ph type="body"/>
          </p:nvPr>
        </p:nvSpPr>
        <p:spPr>
          <a:xfrm>
            <a:off x="68713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4"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545"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46"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47" name="PlaceHolder 4"/>
          <p:cNvSpPr>
            <a:spLocks noGrp="1"/>
          </p:cNvSpPr>
          <p:nvPr>
            <p:ph type="body"/>
          </p:nvPr>
        </p:nvSpPr>
        <p:spPr>
          <a:xfrm>
            <a:off x="672120" y="405972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549" name="PlaceHolder 2"/>
          <p:cNvSpPr>
            <a:spLocks noGrp="1"/>
          </p:cNvSpPr>
          <p:nvPr>
            <p:ph type="body"/>
          </p:nvPr>
        </p:nvSpPr>
        <p:spPr>
          <a:xfrm>
            <a:off x="672120" y="176904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50" name="PlaceHolder 3"/>
          <p:cNvSpPr>
            <a:spLocks noGrp="1"/>
          </p:cNvSpPr>
          <p:nvPr>
            <p:ph type="body"/>
          </p:nvPr>
        </p:nvSpPr>
        <p:spPr>
          <a:xfrm>
            <a:off x="672120" y="405972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552"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53"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54" name="PlaceHolder 4"/>
          <p:cNvSpPr>
            <a:spLocks noGrp="1"/>
          </p:cNvSpPr>
          <p:nvPr>
            <p:ph type="body"/>
          </p:nvPr>
        </p:nvSpPr>
        <p:spPr>
          <a:xfrm>
            <a:off x="6721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55" name="PlaceHolder 5"/>
          <p:cNvSpPr>
            <a:spLocks noGrp="1"/>
          </p:cNvSpPr>
          <p:nvPr>
            <p:ph type="body"/>
          </p:nvPr>
        </p:nvSpPr>
        <p:spPr>
          <a:xfrm>
            <a:off x="68713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557" name="PlaceHolder 2"/>
          <p:cNvSpPr>
            <a:spLocks noGrp="1"/>
          </p:cNvSpPr>
          <p:nvPr>
            <p:ph type="body"/>
          </p:nvPr>
        </p:nvSpPr>
        <p:spPr>
          <a:xfrm>
            <a:off x="67212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58" name="PlaceHolder 3"/>
          <p:cNvSpPr>
            <a:spLocks noGrp="1"/>
          </p:cNvSpPr>
          <p:nvPr>
            <p:ph type="body"/>
          </p:nvPr>
        </p:nvSpPr>
        <p:spPr>
          <a:xfrm>
            <a:off x="476244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59" name="PlaceHolder 4"/>
          <p:cNvSpPr>
            <a:spLocks noGrp="1"/>
          </p:cNvSpPr>
          <p:nvPr>
            <p:ph type="body"/>
          </p:nvPr>
        </p:nvSpPr>
        <p:spPr>
          <a:xfrm>
            <a:off x="885276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60" name="PlaceHolder 5"/>
          <p:cNvSpPr>
            <a:spLocks noGrp="1"/>
          </p:cNvSpPr>
          <p:nvPr>
            <p:ph type="body"/>
          </p:nvPr>
        </p:nvSpPr>
        <p:spPr>
          <a:xfrm>
            <a:off x="67212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61" name="PlaceHolder 6"/>
          <p:cNvSpPr>
            <a:spLocks noGrp="1"/>
          </p:cNvSpPr>
          <p:nvPr>
            <p:ph type="body"/>
          </p:nvPr>
        </p:nvSpPr>
        <p:spPr>
          <a:xfrm>
            <a:off x="476244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562" name="PlaceHolder 7"/>
          <p:cNvSpPr>
            <a:spLocks noGrp="1"/>
          </p:cNvSpPr>
          <p:nvPr>
            <p:ph type="body"/>
          </p:nvPr>
        </p:nvSpPr>
        <p:spPr>
          <a:xfrm>
            <a:off x="885276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6"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717"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8"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719" name="PlaceHolder 2"/>
          <p:cNvSpPr>
            <a:spLocks noGrp="1"/>
          </p:cNvSpPr>
          <p:nvPr>
            <p:ph type="body"/>
          </p:nvPr>
        </p:nvSpPr>
        <p:spPr>
          <a:xfrm>
            <a:off x="672120" y="1769040"/>
            <a:ext cx="12098160" cy="438516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162" name="PlaceHolder 2"/>
          <p:cNvSpPr>
            <a:spLocks noGrp="1"/>
          </p:cNvSpPr>
          <p:nvPr>
            <p:ph type="body"/>
          </p:nvPr>
        </p:nvSpPr>
        <p:spPr>
          <a:xfrm>
            <a:off x="6721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63" name="PlaceHolder 3"/>
          <p:cNvSpPr>
            <a:spLocks noGrp="1"/>
          </p:cNvSpPr>
          <p:nvPr>
            <p:ph type="body"/>
          </p:nvPr>
        </p:nvSpPr>
        <p:spPr>
          <a:xfrm>
            <a:off x="68713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0"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721" name="PlaceHolder 2"/>
          <p:cNvSpPr>
            <a:spLocks noGrp="1"/>
          </p:cNvSpPr>
          <p:nvPr>
            <p:ph type="body"/>
          </p:nvPr>
        </p:nvSpPr>
        <p:spPr>
          <a:xfrm>
            <a:off x="6721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22" name="PlaceHolder 3"/>
          <p:cNvSpPr>
            <a:spLocks noGrp="1"/>
          </p:cNvSpPr>
          <p:nvPr>
            <p:ph type="body"/>
          </p:nvPr>
        </p:nvSpPr>
        <p:spPr>
          <a:xfrm>
            <a:off x="68713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3"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4"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5"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726"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27" name="PlaceHolder 3"/>
          <p:cNvSpPr>
            <a:spLocks noGrp="1"/>
          </p:cNvSpPr>
          <p:nvPr>
            <p:ph type="body"/>
          </p:nvPr>
        </p:nvSpPr>
        <p:spPr>
          <a:xfrm>
            <a:off x="68713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28" name="PlaceHolder 4"/>
          <p:cNvSpPr>
            <a:spLocks noGrp="1"/>
          </p:cNvSpPr>
          <p:nvPr>
            <p:ph type="body"/>
          </p:nvPr>
        </p:nvSpPr>
        <p:spPr>
          <a:xfrm>
            <a:off x="6721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9"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730" name="PlaceHolder 2"/>
          <p:cNvSpPr>
            <a:spLocks noGrp="1"/>
          </p:cNvSpPr>
          <p:nvPr>
            <p:ph type="body"/>
          </p:nvPr>
        </p:nvSpPr>
        <p:spPr>
          <a:xfrm>
            <a:off x="6721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31"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32" name="PlaceHolder 4"/>
          <p:cNvSpPr>
            <a:spLocks noGrp="1"/>
          </p:cNvSpPr>
          <p:nvPr>
            <p:ph type="body"/>
          </p:nvPr>
        </p:nvSpPr>
        <p:spPr>
          <a:xfrm>
            <a:off x="68713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3"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734"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35"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36" name="PlaceHolder 4"/>
          <p:cNvSpPr>
            <a:spLocks noGrp="1"/>
          </p:cNvSpPr>
          <p:nvPr>
            <p:ph type="body"/>
          </p:nvPr>
        </p:nvSpPr>
        <p:spPr>
          <a:xfrm>
            <a:off x="672120" y="405972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7"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738" name="PlaceHolder 2"/>
          <p:cNvSpPr>
            <a:spLocks noGrp="1"/>
          </p:cNvSpPr>
          <p:nvPr>
            <p:ph type="body"/>
          </p:nvPr>
        </p:nvSpPr>
        <p:spPr>
          <a:xfrm>
            <a:off x="672120" y="176904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39" name="PlaceHolder 3"/>
          <p:cNvSpPr>
            <a:spLocks noGrp="1"/>
          </p:cNvSpPr>
          <p:nvPr>
            <p:ph type="body"/>
          </p:nvPr>
        </p:nvSpPr>
        <p:spPr>
          <a:xfrm>
            <a:off x="672120" y="405972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741"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42"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43" name="PlaceHolder 4"/>
          <p:cNvSpPr>
            <a:spLocks noGrp="1"/>
          </p:cNvSpPr>
          <p:nvPr>
            <p:ph type="body"/>
          </p:nvPr>
        </p:nvSpPr>
        <p:spPr>
          <a:xfrm>
            <a:off x="6721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44" name="PlaceHolder 5"/>
          <p:cNvSpPr>
            <a:spLocks noGrp="1"/>
          </p:cNvSpPr>
          <p:nvPr>
            <p:ph type="body"/>
          </p:nvPr>
        </p:nvSpPr>
        <p:spPr>
          <a:xfrm>
            <a:off x="68713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5"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746" name="PlaceHolder 2"/>
          <p:cNvSpPr>
            <a:spLocks noGrp="1"/>
          </p:cNvSpPr>
          <p:nvPr>
            <p:ph type="body"/>
          </p:nvPr>
        </p:nvSpPr>
        <p:spPr>
          <a:xfrm>
            <a:off x="67212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47" name="PlaceHolder 3"/>
          <p:cNvSpPr>
            <a:spLocks noGrp="1"/>
          </p:cNvSpPr>
          <p:nvPr>
            <p:ph type="body"/>
          </p:nvPr>
        </p:nvSpPr>
        <p:spPr>
          <a:xfrm>
            <a:off x="476244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48" name="PlaceHolder 4"/>
          <p:cNvSpPr>
            <a:spLocks noGrp="1"/>
          </p:cNvSpPr>
          <p:nvPr>
            <p:ph type="body"/>
          </p:nvPr>
        </p:nvSpPr>
        <p:spPr>
          <a:xfrm>
            <a:off x="8852760" y="176904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49" name="PlaceHolder 5"/>
          <p:cNvSpPr>
            <a:spLocks noGrp="1"/>
          </p:cNvSpPr>
          <p:nvPr>
            <p:ph type="body"/>
          </p:nvPr>
        </p:nvSpPr>
        <p:spPr>
          <a:xfrm>
            <a:off x="67212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50" name="PlaceHolder 6"/>
          <p:cNvSpPr>
            <a:spLocks noGrp="1"/>
          </p:cNvSpPr>
          <p:nvPr>
            <p:ph type="body"/>
          </p:nvPr>
        </p:nvSpPr>
        <p:spPr>
          <a:xfrm>
            <a:off x="476244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751" name="PlaceHolder 7"/>
          <p:cNvSpPr>
            <a:spLocks noGrp="1"/>
          </p:cNvSpPr>
          <p:nvPr>
            <p:ph type="body"/>
          </p:nvPr>
        </p:nvSpPr>
        <p:spPr>
          <a:xfrm>
            <a:off x="8852760" y="4059720"/>
            <a:ext cx="389520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167"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68" name="PlaceHolder 3"/>
          <p:cNvSpPr>
            <a:spLocks noGrp="1"/>
          </p:cNvSpPr>
          <p:nvPr>
            <p:ph type="body"/>
          </p:nvPr>
        </p:nvSpPr>
        <p:spPr>
          <a:xfrm>
            <a:off x="68713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69" name="PlaceHolder 4"/>
          <p:cNvSpPr>
            <a:spLocks noGrp="1"/>
          </p:cNvSpPr>
          <p:nvPr>
            <p:ph type="body"/>
          </p:nvPr>
        </p:nvSpPr>
        <p:spPr>
          <a:xfrm>
            <a:off x="6721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171" name="PlaceHolder 2"/>
          <p:cNvSpPr>
            <a:spLocks noGrp="1"/>
          </p:cNvSpPr>
          <p:nvPr>
            <p:ph type="body"/>
          </p:nvPr>
        </p:nvSpPr>
        <p:spPr>
          <a:xfrm>
            <a:off x="672120" y="1769040"/>
            <a:ext cx="5903640" cy="438516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72"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73" name="PlaceHolder 4"/>
          <p:cNvSpPr>
            <a:spLocks noGrp="1"/>
          </p:cNvSpPr>
          <p:nvPr>
            <p:ph type="body"/>
          </p:nvPr>
        </p:nvSpPr>
        <p:spPr>
          <a:xfrm>
            <a:off x="6871320" y="405972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72120" y="301680"/>
            <a:ext cx="12098160" cy="1262160"/>
          </a:xfrm>
          <a:prstGeom prst="rect">
            <a:avLst/>
          </a:prstGeom>
        </p:spPr>
        <p:txBody>
          <a:bodyPr lIns="0" rIns="0" tIns="0" bIns="0" anchor="ctr">
            <a:noAutofit/>
          </a:bodyPr>
          <a:p>
            <a:endParaRPr b="0" lang="en-US" sz="1600" spc="-1" strike="noStrike">
              <a:solidFill>
                <a:srgbClr val="00a5e6"/>
              </a:solidFill>
              <a:latin typeface="Source Sans Pro"/>
            </a:endParaRPr>
          </a:p>
        </p:txBody>
      </p:sp>
      <p:sp>
        <p:nvSpPr>
          <p:cNvPr id="175" name="PlaceHolder 2"/>
          <p:cNvSpPr>
            <a:spLocks noGrp="1"/>
          </p:cNvSpPr>
          <p:nvPr>
            <p:ph type="body"/>
          </p:nvPr>
        </p:nvSpPr>
        <p:spPr>
          <a:xfrm>
            <a:off x="6721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76" name="PlaceHolder 3"/>
          <p:cNvSpPr>
            <a:spLocks noGrp="1"/>
          </p:cNvSpPr>
          <p:nvPr>
            <p:ph type="body"/>
          </p:nvPr>
        </p:nvSpPr>
        <p:spPr>
          <a:xfrm>
            <a:off x="6871320" y="1769040"/>
            <a:ext cx="5903640" cy="2091600"/>
          </a:xfrm>
          <a:prstGeom prst="rect">
            <a:avLst/>
          </a:prstGeom>
        </p:spPr>
        <p:txBody>
          <a:bodyPr lIns="0" rIns="0" tIns="0" bIns="0">
            <a:normAutofit/>
          </a:bodyPr>
          <a:p>
            <a:endParaRPr b="1" lang="en-US" sz="2000" spc="-1" strike="noStrike">
              <a:solidFill>
                <a:srgbClr val="00a5e6"/>
              </a:solidFill>
              <a:latin typeface="Source Sans Pro"/>
            </a:endParaRPr>
          </a:p>
        </p:txBody>
      </p:sp>
      <p:sp>
        <p:nvSpPr>
          <p:cNvPr id="177" name="PlaceHolder 4"/>
          <p:cNvSpPr>
            <a:spLocks noGrp="1"/>
          </p:cNvSpPr>
          <p:nvPr>
            <p:ph type="body"/>
          </p:nvPr>
        </p:nvSpPr>
        <p:spPr>
          <a:xfrm>
            <a:off x="672120" y="4059720"/>
            <a:ext cx="12098160" cy="2091600"/>
          </a:xfrm>
          <a:prstGeom prst="rect">
            <a:avLst/>
          </a:prstGeom>
        </p:spPr>
        <p:txBody>
          <a:bodyPr lIns="0" rIns="0" tIns="0" bIns="0">
            <a:normAutofit/>
          </a:bodyPr>
          <a:p>
            <a:endParaRPr b="1" lang="en-US" sz="2000" spc="-1" strike="noStrike">
              <a:solidFill>
                <a:srgbClr val="00a5e6"/>
              </a:solidFill>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0" name="Picture 6" descr="Shape&#10;&#10;Description automatically generated with medium confidence"/>
          <p:cNvPicPr/>
          <p:nvPr/>
        </p:nvPicPr>
        <p:blipFill>
          <a:blip r:embed="rId2"/>
          <a:stretch/>
        </p:blipFill>
        <p:spPr>
          <a:xfrm>
            <a:off x="1080" y="0"/>
            <a:ext cx="13440600" cy="7561080"/>
          </a:xfrm>
          <a:prstGeom prst="rect">
            <a:avLst/>
          </a:prstGeom>
          <a:ln w="0">
            <a:noFill/>
          </a:ln>
        </p:spPr>
      </p:pic>
      <p:sp>
        <p:nvSpPr>
          <p:cNvPr id="1" name="Page number" hidden="1"/>
          <p:cNvSpPr/>
          <p:nvPr/>
        </p:nvSpPr>
        <p:spPr>
          <a:xfrm>
            <a:off x="12331440" y="7296840"/>
            <a:ext cx="678600" cy="9648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D06DAD98-8FF1-48FA-9BE2-C0B95B94F021}" type="slidenum">
              <a:rPr b="0" lang="en-US" sz="800" spc="-1" strike="noStrike">
                <a:solidFill>
                  <a:srgbClr val="ffffff"/>
                </a:solidFill>
                <a:latin typeface="Source Sans Pro"/>
              </a:rPr>
              <a:t>&lt;number&gt;</a:t>
            </a:fld>
            <a:endParaRPr b="0" lang="en-IN" sz="800" spc="-1" strike="noStrike">
              <a:latin typeface="Arial"/>
            </a:endParaRPr>
          </a:p>
        </p:txBody>
      </p:sp>
      <p:grpSp>
        <p:nvGrpSpPr>
          <p:cNvPr id="2" name="Spacers"/>
          <p:cNvGrpSpPr/>
          <p:nvPr/>
        </p:nvGrpSpPr>
        <p:grpSpPr>
          <a:xfrm>
            <a:off x="-3008520" y="0"/>
            <a:ext cx="19460160" cy="0"/>
            <a:chOff x="-3008520" y="0"/>
            <a:chExt cx="19460160" cy="0"/>
          </a:xfrm>
        </p:grpSpPr>
        <p:sp>
          <p:nvSpPr>
            <p:cNvPr id="3"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4"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5" name="text" hidden="1"/>
          <p:cNvSpPr/>
          <p:nvPr/>
        </p:nvSpPr>
        <p:spPr>
          <a:xfrm>
            <a:off x="438120" y="7152840"/>
            <a:ext cx="3167640" cy="384480"/>
          </a:xfrm>
          <a:prstGeom prst="rect">
            <a:avLst/>
          </a:prstGeom>
          <a:noFill/>
          <a:ln w="0">
            <a:noFill/>
          </a:ln>
        </p:spPr>
        <p:style>
          <a:lnRef idx="0"/>
          <a:fillRef idx="0"/>
          <a:effectRef idx="0"/>
          <a:fontRef idx="minor"/>
        </p:style>
      </p:sp>
      <p:sp>
        <p:nvSpPr>
          <p:cNvPr id="6" name="[WorkArea]" hidden="1"/>
          <p:cNvSpPr/>
          <p:nvPr/>
        </p:nvSpPr>
        <p:spPr>
          <a:xfrm>
            <a:off x="432000" y="1368000"/>
            <a:ext cx="12578040" cy="5759640"/>
          </a:xfrm>
          <a:prstGeom prst="rect">
            <a:avLst/>
          </a:prstGeom>
          <a:solidFill>
            <a:srgbClr val="eaeaea">
              <a:alpha val="50000"/>
            </a:srgbClr>
          </a:solidFill>
          <a:ln>
            <a:solidFill>
              <a:srgbClr val="007ac5">
                <a:shade val="50000"/>
                <a:alpha val="0"/>
              </a:srgbClr>
            </a:solidFill>
          </a:ln>
        </p:spPr>
        <p:style>
          <a:lnRef idx="2">
            <a:schemeClr val="accent1">
              <a:shade val="50000"/>
            </a:schemeClr>
          </a:lnRef>
          <a:fillRef idx="1">
            <a:schemeClr val="accent1"/>
          </a:fillRef>
          <a:effectRef idx="0">
            <a:schemeClr val="accent1"/>
          </a:effectRef>
          <a:fontRef idx="minor"/>
        </p:style>
      </p:sp>
      <p:sp>
        <p:nvSpPr>
          <p:cNvPr id="7" name="Content [Comment]" hidden="1"/>
          <p:cNvSpPr/>
          <p:nvPr/>
        </p:nvSpPr>
        <p:spPr>
          <a:xfrm>
            <a:off x="10040040" y="292320"/>
            <a:ext cx="1567800" cy="63432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rPr>
              <a:t>&lt;initials&gt; &lt;date&gt;yyyy-MM-dd hh:mm&lt;/date&gt;:</a:t>
            </a:r>
            <a:endParaRPr b="0" lang="en-IN" sz="1100" spc="-1" strike="noStrike">
              <a:latin typeface="Arial"/>
            </a:endParaRPr>
          </a:p>
        </p:txBody>
      </p:sp>
      <p:sp>
        <p:nvSpPr>
          <p:cNvPr id="8" name="Formatting [Comment]" hidden="1"/>
          <p:cNvSpPr/>
          <p:nvPr/>
        </p:nvSpPr>
        <p:spPr>
          <a:xfrm>
            <a:off x="10040040" y="292320"/>
            <a:ext cx="1567800" cy="63432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rPr>
              <a:t>&lt;initials&gt; &lt;date&gt;yyyy-MM-dd hh:mm&lt;/date&gt;:</a:t>
            </a:r>
            <a:endParaRPr b="0" lang="en-IN" sz="1100" spc="-1" strike="noStrike">
              <a:latin typeface="Arial"/>
            </a:endParaRPr>
          </a:p>
        </p:txBody>
      </p:sp>
      <p:sp>
        <p:nvSpPr>
          <p:cNvPr id="9" name="Dummy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Dummy data</a:t>
            </a:r>
            <a:endParaRPr b="0" lang="en-IN" sz="1600" spc="-1" strike="noStrike">
              <a:latin typeface="Arial"/>
            </a:endParaRPr>
          </a:p>
        </p:txBody>
      </p:sp>
      <p:sp>
        <p:nvSpPr>
          <p:cNvPr id="10" name="Update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Update data</a:t>
            </a:r>
            <a:endParaRPr b="0" lang="en-IN" sz="1600" spc="-1" strike="noStrike">
              <a:latin typeface="Arial"/>
            </a:endParaRPr>
          </a:p>
        </p:txBody>
      </p:sp>
      <p:sp>
        <p:nvSpPr>
          <p:cNvPr id="11" name="Responsible [Sticker]" hidden="1"/>
          <p:cNvSpPr/>
          <p:nvPr/>
        </p:nvSpPr>
        <p:spPr>
          <a:xfrm>
            <a:off x="9946080" y="282600"/>
            <a:ext cx="1799640" cy="65376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12" name="Final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Final</a:t>
            </a:r>
            <a:endParaRPr b="0" lang="en-IN" sz="1600" spc="-1" strike="noStrike">
              <a:latin typeface="Arial"/>
            </a:endParaRPr>
          </a:p>
        </p:txBody>
      </p:sp>
      <p:sp>
        <p:nvSpPr>
          <p:cNvPr id="13" name="Discussion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For discussion</a:t>
            </a:r>
            <a:endParaRPr b="0" lang="en-IN" sz="1600" spc="-1" strike="noStrike">
              <a:latin typeface="Arial"/>
            </a:endParaRPr>
          </a:p>
        </p:txBody>
      </p:sp>
      <p:sp>
        <p:nvSpPr>
          <p:cNvPr id="14" name="Internal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Internal use only</a:t>
            </a:r>
            <a:endParaRPr b="0" lang="en-IN" sz="1600" spc="-1" strike="noStrike">
              <a:latin typeface="Arial"/>
            </a:endParaRPr>
          </a:p>
        </p:txBody>
      </p:sp>
      <p:sp>
        <p:nvSpPr>
          <p:cNvPr id="15" name="Draft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Draft</a:t>
            </a:r>
            <a:endParaRPr b="0" lang="en-IN" sz="1600" spc="-1" strike="noStrike">
              <a:latin typeface="Arial"/>
            </a:endParaRPr>
          </a:p>
        </p:txBody>
      </p:sp>
      <p:sp>
        <p:nvSpPr>
          <p:cNvPr id="16" name="Backup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Backup</a:t>
            </a:r>
            <a:endParaRPr b="0" lang="en-IN" sz="1600" spc="-1" strike="noStrike">
              <a:latin typeface="Arial"/>
            </a:endParaRPr>
          </a:p>
        </p:txBody>
      </p:sp>
      <p:sp>
        <p:nvSpPr>
          <p:cNvPr id="17" name="INSTRUCTIONS Customize ProductivityPlus objects" hidden="1"/>
          <p:cNvSpPr/>
          <p:nvPr/>
        </p:nvSpPr>
        <p:spPr>
          <a:xfrm>
            <a:off x="8760600" y="1673280"/>
            <a:ext cx="435996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rPr>
              <a:t>https://support.templafy.com/hc/en-us/articles/360002452938-How-to-edit-the-design-of-the-Harvey-balls-from-the-tools-pane-</a:t>
            </a:r>
            <a:endParaRPr b="0" lang="en-IN" sz="1600" spc="-1" strike="noStrike">
              <a:latin typeface="Arial"/>
            </a:endParaRPr>
          </a:p>
        </p:txBody>
      </p:sp>
      <p:grpSp>
        <p:nvGrpSpPr>
          <p:cNvPr id="18" name="Harvey 3"/>
          <p:cNvGrpSpPr/>
          <p:nvPr/>
        </p:nvGrpSpPr>
        <p:grpSpPr>
          <a:xfrm>
            <a:off x="10524240" y="735840"/>
            <a:ext cx="292320" cy="292320"/>
            <a:chOff x="10524240" y="735840"/>
            <a:chExt cx="292320" cy="292320"/>
          </a:xfrm>
        </p:grpSpPr>
        <p:sp>
          <p:nvSpPr>
            <p:cNvPr id="19" name="Harvey 0/3 [0]" hidden="1"/>
            <p:cNvSpPr/>
            <p:nvPr/>
          </p:nvSpPr>
          <p:spPr>
            <a:xfrm>
              <a:off x="1052424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0" name="Harvey 1/3 [1]"/>
            <p:cNvSpPr/>
            <p:nvPr/>
          </p:nvSpPr>
          <p:spPr>
            <a:xfrm>
              <a:off x="10524240" y="735840"/>
              <a:ext cx="292320" cy="29232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 name="Harvey 2/3 [2]" hidden="1"/>
            <p:cNvSpPr/>
            <p:nvPr/>
          </p:nvSpPr>
          <p:spPr>
            <a:xfrm>
              <a:off x="10524240" y="735840"/>
              <a:ext cx="292320" cy="29232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 name="Harvey 3/3 [3]" hidden="1"/>
            <p:cNvSpPr/>
            <p:nvPr/>
          </p:nvSpPr>
          <p:spPr>
            <a:xfrm>
              <a:off x="1052424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3" name="Harvey 4"/>
          <p:cNvGrpSpPr/>
          <p:nvPr/>
        </p:nvGrpSpPr>
        <p:grpSpPr>
          <a:xfrm>
            <a:off x="11176920" y="735840"/>
            <a:ext cx="292320" cy="292320"/>
            <a:chOff x="11176920" y="735840"/>
            <a:chExt cx="292320" cy="292320"/>
          </a:xfrm>
        </p:grpSpPr>
        <p:sp>
          <p:nvSpPr>
            <p:cNvPr id="24" name="Harvey 0/4 [0]" hidden="1"/>
            <p:cNvSpPr/>
            <p:nvPr/>
          </p:nvSpPr>
          <p:spPr>
            <a:xfrm>
              <a:off x="1117692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5" name="Harvey 1/4 [1]"/>
            <p:cNvSpPr/>
            <p:nvPr/>
          </p:nvSpPr>
          <p:spPr>
            <a:xfrm>
              <a:off x="1117692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6" name="Harvey 2/4 [2]" hidden="1"/>
            <p:cNvSpPr/>
            <p:nvPr/>
          </p:nvSpPr>
          <p:spPr>
            <a:xfrm>
              <a:off x="1117692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7" name="Harvey 3/4 [3]" hidden="1"/>
            <p:cNvSpPr/>
            <p:nvPr/>
          </p:nvSpPr>
          <p:spPr>
            <a:xfrm>
              <a:off x="1117692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8" name="Harvey 4/4 [4]" hidden="1"/>
            <p:cNvSpPr/>
            <p:nvPr/>
          </p:nvSpPr>
          <p:spPr>
            <a:xfrm>
              <a:off x="1117692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9" name="Harvey 8"/>
          <p:cNvGrpSpPr/>
          <p:nvPr/>
        </p:nvGrpSpPr>
        <p:grpSpPr>
          <a:xfrm>
            <a:off x="11829600" y="735840"/>
            <a:ext cx="292320" cy="292320"/>
            <a:chOff x="11829600" y="735840"/>
            <a:chExt cx="292320" cy="292320"/>
          </a:xfrm>
        </p:grpSpPr>
        <p:sp>
          <p:nvSpPr>
            <p:cNvPr id="30" name="Harvey 0/8 [0]" hidden="1"/>
            <p:cNvSpPr/>
            <p:nvPr/>
          </p:nvSpPr>
          <p:spPr>
            <a:xfrm>
              <a:off x="1182960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1" name="Harvey 1/8 [1]"/>
            <p:cNvSpPr/>
            <p:nvPr/>
          </p:nvSpPr>
          <p:spPr>
            <a:xfrm>
              <a:off x="11829600" y="735840"/>
              <a:ext cx="292320" cy="29232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2" name="Harvey 2/8 [2]" hidden="1"/>
            <p:cNvSpPr/>
            <p:nvPr/>
          </p:nvSpPr>
          <p:spPr>
            <a:xfrm>
              <a:off x="1182960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3" name="Harvey 3/8 [3]" hidden="1"/>
            <p:cNvSpPr/>
            <p:nvPr/>
          </p:nvSpPr>
          <p:spPr>
            <a:xfrm>
              <a:off x="11829600" y="735840"/>
              <a:ext cx="292320" cy="29232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4" name="Harvey 4/8 [4]" hidden="1"/>
            <p:cNvSpPr/>
            <p:nvPr/>
          </p:nvSpPr>
          <p:spPr>
            <a:xfrm>
              <a:off x="1182960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5" name="Harvey 5/8 [5]" hidden="1"/>
            <p:cNvSpPr/>
            <p:nvPr/>
          </p:nvSpPr>
          <p:spPr>
            <a:xfrm>
              <a:off x="11829600" y="735840"/>
              <a:ext cx="292320" cy="29232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6" name="Harvey 6/8 [6]" hidden="1"/>
            <p:cNvSpPr/>
            <p:nvPr/>
          </p:nvSpPr>
          <p:spPr>
            <a:xfrm>
              <a:off x="1182960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7" name="Harvey 7/8 [7]" hidden="1"/>
            <p:cNvSpPr/>
            <p:nvPr/>
          </p:nvSpPr>
          <p:spPr>
            <a:xfrm>
              <a:off x="11829600" y="735840"/>
              <a:ext cx="292320" cy="29232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8" name="Harvey 8/8 [8]" hidden="1"/>
            <p:cNvSpPr/>
            <p:nvPr/>
          </p:nvSpPr>
          <p:spPr>
            <a:xfrm>
              <a:off x="1182960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39" name="Harvey 100"/>
          <p:cNvGrpSpPr/>
          <p:nvPr/>
        </p:nvGrpSpPr>
        <p:grpSpPr>
          <a:xfrm>
            <a:off x="12482280" y="735840"/>
            <a:ext cx="292320" cy="292320"/>
            <a:chOff x="12482280" y="735840"/>
            <a:chExt cx="292320" cy="292320"/>
          </a:xfrm>
        </p:grpSpPr>
        <p:sp>
          <p:nvSpPr>
            <p:cNvPr id="40" name="Harvey 0/100 [0]" hidden="1"/>
            <p:cNvSpPr/>
            <p:nvPr/>
          </p:nvSpPr>
          <p:spPr>
            <a:xfrm>
              <a:off x="12482280" y="735840"/>
              <a:ext cx="292320" cy="29232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41" name="Harvey 1/100 [1]"/>
            <p:cNvSpPr/>
            <p:nvPr/>
          </p:nvSpPr>
          <p:spPr>
            <a:xfrm>
              <a:off x="12482280" y="735840"/>
              <a:ext cx="292320" cy="29232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42" name="Harvey 2/100 [2]" hidden="1"/>
            <p:cNvSpPr/>
            <p:nvPr/>
          </p:nvSpPr>
          <p:spPr>
            <a:xfrm>
              <a:off x="12482280" y="735840"/>
              <a:ext cx="292320" cy="29232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43" name="Harvey 3/100 [3]" hidden="1"/>
            <p:cNvSpPr/>
            <p:nvPr/>
          </p:nvSpPr>
          <p:spPr>
            <a:xfrm>
              <a:off x="12482280" y="735840"/>
              <a:ext cx="292320" cy="29232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44" name="Harvey 4/100 [4]" hidden="1"/>
            <p:cNvSpPr/>
            <p:nvPr/>
          </p:nvSpPr>
          <p:spPr>
            <a:xfrm>
              <a:off x="12482280" y="735840"/>
              <a:ext cx="292320" cy="29232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45" name="Harvey 5/100 [5]" hidden="1"/>
            <p:cNvSpPr/>
            <p:nvPr/>
          </p:nvSpPr>
          <p:spPr>
            <a:xfrm>
              <a:off x="12482280" y="735840"/>
              <a:ext cx="292320" cy="29232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46" name="Harvey 6/100 [6]" hidden="1"/>
            <p:cNvSpPr/>
            <p:nvPr/>
          </p:nvSpPr>
          <p:spPr>
            <a:xfrm>
              <a:off x="12482280" y="735840"/>
              <a:ext cx="292320" cy="29232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47" name="Harvey 7/100 [7]" hidden="1"/>
            <p:cNvSpPr/>
            <p:nvPr/>
          </p:nvSpPr>
          <p:spPr>
            <a:xfrm>
              <a:off x="12482280" y="735840"/>
              <a:ext cx="292320" cy="29232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48" name="Harvey 8/100 [8]" hidden="1"/>
            <p:cNvSpPr/>
            <p:nvPr/>
          </p:nvSpPr>
          <p:spPr>
            <a:xfrm>
              <a:off x="12482280" y="735840"/>
              <a:ext cx="292320" cy="29232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49" name="Harvey 9/100 [9]" hidden="1"/>
            <p:cNvSpPr/>
            <p:nvPr/>
          </p:nvSpPr>
          <p:spPr>
            <a:xfrm>
              <a:off x="12482280" y="735840"/>
              <a:ext cx="292320" cy="29232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50" name="Harvey 10/100 [10]" hidden="1"/>
            <p:cNvSpPr/>
            <p:nvPr/>
          </p:nvSpPr>
          <p:spPr>
            <a:xfrm>
              <a:off x="12482280" y="735840"/>
              <a:ext cx="292320" cy="29232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51" name="Harvey 11/100 [11]" hidden="1"/>
            <p:cNvSpPr/>
            <p:nvPr/>
          </p:nvSpPr>
          <p:spPr>
            <a:xfrm>
              <a:off x="12482280" y="735840"/>
              <a:ext cx="292320" cy="29232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52" name="Harvey 12/100 [12]" hidden="1"/>
            <p:cNvSpPr/>
            <p:nvPr/>
          </p:nvSpPr>
          <p:spPr>
            <a:xfrm>
              <a:off x="12482280" y="735840"/>
              <a:ext cx="292320" cy="29232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53" name="Harvey 13/100 [13]" hidden="1"/>
            <p:cNvSpPr/>
            <p:nvPr/>
          </p:nvSpPr>
          <p:spPr>
            <a:xfrm>
              <a:off x="12482280" y="735840"/>
              <a:ext cx="292320" cy="29232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54" name="Harvey 14/100 [14]" hidden="1"/>
            <p:cNvSpPr/>
            <p:nvPr/>
          </p:nvSpPr>
          <p:spPr>
            <a:xfrm>
              <a:off x="12482280" y="735840"/>
              <a:ext cx="292320" cy="29232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55" name="Harvey 15/100 [15]" hidden="1"/>
            <p:cNvSpPr/>
            <p:nvPr/>
          </p:nvSpPr>
          <p:spPr>
            <a:xfrm>
              <a:off x="12482280" y="735840"/>
              <a:ext cx="292320" cy="29232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56" name="Harvey 16/100 [16]" hidden="1"/>
            <p:cNvSpPr/>
            <p:nvPr/>
          </p:nvSpPr>
          <p:spPr>
            <a:xfrm>
              <a:off x="12482280" y="735840"/>
              <a:ext cx="292320" cy="29232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57" name="Harvey 17/100 [17]" hidden="1"/>
            <p:cNvSpPr/>
            <p:nvPr/>
          </p:nvSpPr>
          <p:spPr>
            <a:xfrm>
              <a:off x="12482280" y="735840"/>
              <a:ext cx="292320" cy="29232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58" name="Harvey 18/100 [18]" hidden="1"/>
            <p:cNvSpPr/>
            <p:nvPr/>
          </p:nvSpPr>
          <p:spPr>
            <a:xfrm>
              <a:off x="12482280" y="735840"/>
              <a:ext cx="292320" cy="29232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59" name="Harvey 19/100 [19]" hidden="1"/>
            <p:cNvSpPr/>
            <p:nvPr/>
          </p:nvSpPr>
          <p:spPr>
            <a:xfrm>
              <a:off x="12482280" y="735840"/>
              <a:ext cx="292320" cy="29232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60" name="Harvey 20/100 [20]" hidden="1"/>
            <p:cNvSpPr/>
            <p:nvPr/>
          </p:nvSpPr>
          <p:spPr>
            <a:xfrm>
              <a:off x="12482280" y="735840"/>
              <a:ext cx="292320" cy="29232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61" name="Harvey 21/100 [21]" hidden="1"/>
            <p:cNvSpPr/>
            <p:nvPr/>
          </p:nvSpPr>
          <p:spPr>
            <a:xfrm>
              <a:off x="12482280" y="735840"/>
              <a:ext cx="292320" cy="29232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62" name="Harvey 22/100 [22]" hidden="1"/>
            <p:cNvSpPr/>
            <p:nvPr/>
          </p:nvSpPr>
          <p:spPr>
            <a:xfrm>
              <a:off x="12482280" y="735840"/>
              <a:ext cx="292320" cy="29232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63" name="Harvey 23/100 [23]" hidden="1"/>
            <p:cNvSpPr/>
            <p:nvPr/>
          </p:nvSpPr>
          <p:spPr>
            <a:xfrm>
              <a:off x="12482280" y="735840"/>
              <a:ext cx="292320" cy="29232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64" name="Harvey 24/100 [24]" hidden="1"/>
            <p:cNvSpPr/>
            <p:nvPr/>
          </p:nvSpPr>
          <p:spPr>
            <a:xfrm>
              <a:off x="12482280" y="735840"/>
              <a:ext cx="292320" cy="29232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65" name="Harvey 25/100 [25]" hidden="1"/>
            <p:cNvSpPr/>
            <p:nvPr/>
          </p:nvSpPr>
          <p:spPr>
            <a:xfrm>
              <a:off x="1248228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66" name="Harvey 26/100 [26]" hidden="1"/>
            <p:cNvSpPr/>
            <p:nvPr/>
          </p:nvSpPr>
          <p:spPr>
            <a:xfrm>
              <a:off x="12482280" y="735840"/>
              <a:ext cx="292320" cy="29232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67" name="Harvey 27/100 [27]" hidden="1"/>
            <p:cNvSpPr/>
            <p:nvPr/>
          </p:nvSpPr>
          <p:spPr>
            <a:xfrm>
              <a:off x="12482280" y="735840"/>
              <a:ext cx="292320" cy="29232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68" name="Harvey 28/100 [28]" hidden="1"/>
            <p:cNvSpPr/>
            <p:nvPr/>
          </p:nvSpPr>
          <p:spPr>
            <a:xfrm>
              <a:off x="12482280" y="735840"/>
              <a:ext cx="292320" cy="29232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69" name="Harvey 29/100 [29]" hidden="1"/>
            <p:cNvSpPr/>
            <p:nvPr/>
          </p:nvSpPr>
          <p:spPr>
            <a:xfrm>
              <a:off x="12482280" y="735840"/>
              <a:ext cx="292320" cy="29232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70" name="Harvey 30/100 [30]" hidden="1"/>
            <p:cNvSpPr/>
            <p:nvPr/>
          </p:nvSpPr>
          <p:spPr>
            <a:xfrm>
              <a:off x="12482280" y="735840"/>
              <a:ext cx="292320" cy="29232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71" name="Harvey 31/100 [31]" hidden="1"/>
            <p:cNvSpPr/>
            <p:nvPr/>
          </p:nvSpPr>
          <p:spPr>
            <a:xfrm>
              <a:off x="12482280" y="735840"/>
              <a:ext cx="292320" cy="29232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72" name="Harvey 32/100 [32]" hidden="1"/>
            <p:cNvSpPr/>
            <p:nvPr/>
          </p:nvSpPr>
          <p:spPr>
            <a:xfrm>
              <a:off x="12482280" y="735840"/>
              <a:ext cx="292320" cy="29232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73" name="Harvey 33/100 [33]" hidden="1"/>
            <p:cNvSpPr/>
            <p:nvPr/>
          </p:nvSpPr>
          <p:spPr>
            <a:xfrm>
              <a:off x="12482280" y="735840"/>
              <a:ext cx="292320" cy="29232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74" name="Harvey 34/100 [34]" hidden="1"/>
            <p:cNvSpPr/>
            <p:nvPr/>
          </p:nvSpPr>
          <p:spPr>
            <a:xfrm>
              <a:off x="12482280" y="735840"/>
              <a:ext cx="292320" cy="29232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75" name="Harvey 35/100 [35]" hidden="1"/>
            <p:cNvSpPr/>
            <p:nvPr/>
          </p:nvSpPr>
          <p:spPr>
            <a:xfrm>
              <a:off x="12482280" y="735840"/>
              <a:ext cx="292320" cy="29232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76" name="Harvey 36/100 [36]" hidden="1"/>
            <p:cNvSpPr/>
            <p:nvPr/>
          </p:nvSpPr>
          <p:spPr>
            <a:xfrm>
              <a:off x="12482280" y="735840"/>
              <a:ext cx="292320" cy="29232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77" name="Harvey 37/100 [37]" hidden="1"/>
            <p:cNvSpPr/>
            <p:nvPr/>
          </p:nvSpPr>
          <p:spPr>
            <a:xfrm>
              <a:off x="12482280" y="735840"/>
              <a:ext cx="292320" cy="29232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78" name="Harvey 38/100 [38]" hidden="1"/>
            <p:cNvSpPr/>
            <p:nvPr/>
          </p:nvSpPr>
          <p:spPr>
            <a:xfrm>
              <a:off x="12482280" y="735840"/>
              <a:ext cx="292320" cy="29232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79" name="Harvey 39/100 [39]" hidden="1"/>
            <p:cNvSpPr/>
            <p:nvPr/>
          </p:nvSpPr>
          <p:spPr>
            <a:xfrm>
              <a:off x="12482280" y="735840"/>
              <a:ext cx="292320" cy="29232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80" name="Harvey 40/100 [40]" hidden="1"/>
            <p:cNvSpPr/>
            <p:nvPr/>
          </p:nvSpPr>
          <p:spPr>
            <a:xfrm>
              <a:off x="12482280" y="735840"/>
              <a:ext cx="292320" cy="29232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81" name="Harvey 41/100 [41]" hidden="1"/>
            <p:cNvSpPr/>
            <p:nvPr/>
          </p:nvSpPr>
          <p:spPr>
            <a:xfrm>
              <a:off x="12482280" y="735840"/>
              <a:ext cx="292320" cy="29232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82" name="Harvey 42/100 [42]" hidden="1"/>
            <p:cNvSpPr/>
            <p:nvPr/>
          </p:nvSpPr>
          <p:spPr>
            <a:xfrm>
              <a:off x="12482280" y="735840"/>
              <a:ext cx="292320" cy="29232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83" name="Harvey 43/100 [43]" hidden="1"/>
            <p:cNvSpPr/>
            <p:nvPr/>
          </p:nvSpPr>
          <p:spPr>
            <a:xfrm>
              <a:off x="12482280" y="735840"/>
              <a:ext cx="292320" cy="29232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84" name="Harvey 44/100 [44]" hidden="1"/>
            <p:cNvSpPr/>
            <p:nvPr/>
          </p:nvSpPr>
          <p:spPr>
            <a:xfrm>
              <a:off x="12482280" y="735840"/>
              <a:ext cx="292320" cy="29232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85" name="Harvey 45/100 [45]" hidden="1"/>
            <p:cNvSpPr/>
            <p:nvPr/>
          </p:nvSpPr>
          <p:spPr>
            <a:xfrm>
              <a:off x="12482280" y="735840"/>
              <a:ext cx="292320" cy="29232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86" name="Harvey 46/100 [46]" hidden="1"/>
            <p:cNvSpPr/>
            <p:nvPr/>
          </p:nvSpPr>
          <p:spPr>
            <a:xfrm>
              <a:off x="12482280" y="735840"/>
              <a:ext cx="292320" cy="29232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87" name="Harvey 47/100 [47]" hidden="1"/>
            <p:cNvSpPr/>
            <p:nvPr/>
          </p:nvSpPr>
          <p:spPr>
            <a:xfrm>
              <a:off x="12482280" y="735840"/>
              <a:ext cx="292320" cy="29232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88" name="Harvey 48/100 [48]" hidden="1"/>
            <p:cNvSpPr/>
            <p:nvPr/>
          </p:nvSpPr>
          <p:spPr>
            <a:xfrm>
              <a:off x="12482280" y="735840"/>
              <a:ext cx="292320" cy="29232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89" name="Harvey 49/100 [49]" hidden="1"/>
            <p:cNvSpPr/>
            <p:nvPr/>
          </p:nvSpPr>
          <p:spPr>
            <a:xfrm>
              <a:off x="12482280" y="735840"/>
              <a:ext cx="292320" cy="29232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90" name="Harvey 50/100 [50]" hidden="1"/>
            <p:cNvSpPr/>
            <p:nvPr/>
          </p:nvSpPr>
          <p:spPr>
            <a:xfrm>
              <a:off x="1248228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91" name="Harvey 51/100 [51]" hidden="1"/>
            <p:cNvSpPr/>
            <p:nvPr/>
          </p:nvSpPr>
          <p:spPr>
            <a:xfrm>
              <a:off x="12482280" y="735840"/>
              <a:ext cx="292320" cy="29232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92" name="Harvey 52/100 [52]" hidden="1"/>
            <p:cNvSpPr/>
            <p:nvPr/>
          </p:nvSpPr>
          <p:spPr>
            <a:xfrm>
              <a:off x="12482280" y="735840"/>
              <a:ext cx="292320" cy="29232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93" name="Harvey 53/100 [53]" hidden="1"/>
            <p:cNvSpPr/>
            <p:nvPr/>
          </p:nvSpPr>
          <p:spPr>
            <a:xfrm>
              <a:off x="12482280" y="735840"/>
              <a:ext cx="292320" cy="29232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94" name="Harvey 54/100 [54]" hidden="1"/>
            <p:cNvSpPr/>
            <p:nvPr/>
          </p:nvSpPr>
          <p:spPr>
            <a:xfrm>
              <a:off x="12482280" y="735840"/>
              <a:ext cx="292320" cy="29232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95" name="Harvey 55/100 [55]" hidden="1"/>
            <p:cNvSpPr/>
            <p:nvPr/>
          </p:nvSpPr>
          <p:spPr>
            <a:xfrm>
              <a:off x="12482280" y="735840"/>
              <a:ext cx="292320" cy="29232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96" name="Harvey 56/100 [56]" hidden="1"/>
            <p:cNvSpPr/>
            <p:nvPr/>
          </p:nvSpPr>
          <p:spPr>
            <a:xfrm>
              <a:off x="12482280" y="735840"/>
              <a:ext cx="292320" cy="29232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97" name="Harvey 57/100 [57]" hidden="1"/>
            <p:cNvSpPr/>
            <p:nvPr/>
          </p:nvSpPr>
          <p:spPr>
            <a:xfrm>
              <a:off x="12482280" y="735840"/>
              <a:ext cx="292320" cy="29232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98" name="Harvey 58/100 [58]" hidden="1"/>
            <p:cNvSpPr/>
            <p:nvPr/>
          </p:nvSpPr>
          <p:spPr>
            <a:xfrm>
              <a:off x="12482280" y="735840"/>
              <a:ext cx="292320" cy="29232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99" name="Harvey 59/100 [59]" hidden="1"/>
            <p:cNvSpPr/>
            <p:nvPr/>
          </p:nvSpPr>
          <p:spPr>
            <a:xfrm>
              <a:off x="12482280" y="735840"/>
              <a:ext cx="292320" cy="29232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100" name="Harvey 60/100 [60]" hidden="1"/>
            <p:cNvSpPr/>
            <p:nvPr/>
          </p:nvSpPr>
          <p:spPr>
            <a:xfrm>
              <a:off x="12482280" y="735840"/>
              <a:ext cx="292320" cy="29232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101" name="Harvey 61/100 [61]" hidden="1"/>
            <p:cNvSpPr/>
            <p:nvPr/>
          </p:nvSpPr>
          <p:spPr>
            <a:xfrm>
              <a:off x="12482280" y="735840"/>
              <a:ext cx="292320" cy="29232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102" name="Harvey 62/100 [62]" hidden="1"/>
            <p:cNvSpPr/>
            <p:nvPr/>
          </p:nvSpPr>
          <p:spPr>
            <a:xfrm>
              <a:off x="12482280" y="735840"/>
              <a:ext cx="292320" cy="29232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103" name="Harvey 63/100 [63]" hidden="1"/>
            <p:cNvSpPr/>
            <p:nvPr/>
          </p:nvSpPr>
          <p:spPr>
            <a:xfrm>
              <a:off x="12482280" y="735840"/>
              <a:ext cx="292320" cy="29232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104" name="Harvey 64/100 [64]" hidden="1"/>
            <p:cNvSpPr/>
            <p:nvPr/>
          </p:nvSpPr>
          <p:spPr>
            <a:xfrm>
              <a:off x="12482280" y="735840"/>
              <a:ext cx="292320" cy="29232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105" name="Harvey 65/100 [65]" hidden="1"/>
            <p:cNvSpPr/>
            <p:nvPr/>
          </p:nvSpPr>
          <p:spPr>
            <a:xfrm>
              <a:off x="12482280" y="735840"/>
              <a:ext cx="292320" cy="29232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106" name="Harvey 66/100 [66]" hidden="1"/>
            <p:cNvSpPr/>
            <p:nvPr/>
          </p:nvSpPr>
          <p:spPr>
            <a:xfrm>
              <a:off x="12482280" y="735840"/>
              <a:ext cx="292320" cy="29232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107" name="Harvey 67/100 [67]" hidden="1"/>
            <p:cNvSpPr/>
            <p:nvPr/>
          </p:nvSpPr>
          <p:spPr>
            <a:xfrm>
              <a:off x="12482280" y="735840"/>
              <a:ext cx="292320" cy="29232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108" name="Harvey 68/100 [68]" hidden="1"/>
            <p:cNvSpPr/>
            <p:nvPr/>
          </p:nvSpPr>
          <p:spPr>
            <a:xfrm>
              <a:off x="12482280" y="735840"/>
              <a:ext cx="292320" cy="29232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109" name="Harvey 69/100 [69]" hidden="1"/>
            <p:cNvSpPr/>
            <p:nvPr/>
          </p:nvSpPr>
          <p:spPr>
            <a:xfrm>
              <a:off x="12482280" y="735840"/>
              <a:ext cx="292320" cy="29232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110" name="Harvey 70/100 [70]" hidden="1"/>
            <p:cNvSpPr/>
            <p:nvPr/>
          </p:nvSpPr>
          <p:spPr>
            <a:xfrm>
              <a:off x="12482280" y="735840"/>
              <a:ext cx="292320" cy="29232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111" name="Harvey 71/100 [71]" hidden="1"/>
            <p:cNvSpPr/>
            <p:nvPr/>
          </p:nvSpPr>
          <p:spPr>
            <a:xfrm>
              <a:off x="12482280" y="735840"/>
              <a:ext cx="292320" cy="29232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112" name="Harvey 72/100 [72]" hidden="1"/>
            <p:cNvSpPr/>
            <p:nvPr/>
          </p:nvSpPr>
          <p:spPr>
            <a:xfrm>
              <a:off x="12482280" y="735840"/>
              <a:ext cx="292320" cy="29232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113" name="Harvey 73/100 [73]" hidden="1"/>
            <p:cNvSpPr/>
            <p:nvPr/>
          </p:nvSpPr>
          <p:spPr>
            <a:xfrm>
              <a:off x="12482280" y="735840"/>
              <a:ext cx="292320" cy="29232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114" name="Harvey 74/100 [74]" hidden="1"/>
            <p:cNvSpPr/>
            <p:nvPr/>
          </p:nvSpPr>
          <p:spPr>
            <a:xfrm>
              <a:off x="12482280" y="735840"/>
              <a:ext cx="292320" cy="29232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115" name="Harvey 75/100 [75]" hidden="1"/>
            <p:cNvSpPr/>
            <p:nvPr/>
          </p:nvSpPr>
          <p:spPr>
            <a:xfrm>
              <a:off x="1248228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116" name="Harvey 76/100 [76]" hidden="1"/>
            <p:cNvSpPr/>
            <p:nvPr/>
          </p:nvSpPr>
          <p:spPr>
            <a:xfrm>
              <a:off x="12482280" y="735840"/>
              <a:ext cx="292320" cy="29232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117" name="Harvey 77/100 [77]" hidden="1"/>
            <p:cNvSpPr/>
            <p:nvPr/>
          </p:nvSpPr>
          <p:spPr>
            <a:xfrm>
              <a:off x="12482280" y="735840"/>
              <a:ext cx="292320" cy="29232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118" name="Harvey 78/100 [78]" hidden="1"/>
            <p:cNvSpPr/>
            <p:nvPr/>
          </p:nvSpPr>
          <p:spPr>
            <a:xfrm>
              <a:off x="12482280" y="735840"/>
              <a:ext cx="292320" cy="29232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119" name="Harvey 79/100 [79]" hidden="1"/>
            <p:cNvSpPr/>
            <p:nvPr/>
          </p:nvSpPr>
          <p:spPr>
            <a:xfrm>
              <a:off x="12482280" y="735840"/>
              <a:ext cx="292320" cy="29232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120" name="Harvey 80/100 [80]" hidden="1"/>
            <p:cNvSpPr/>
            <p:nvPr/>
          </p:nvSpPr>
          <p:spPr>
            <a:xfrm>
              <a:off x="12482280" y="735840"/>
              <a:ext cx="292320" cy="29232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121" name="Harvey 81/100 [81]" hidden="1"/>
            <p:cNvSpPr/>
            <p:nvPr/>
          </p:nvSpPr>
          <p:spPr>
            <a:xfrm>
              <a:off x="12482280" y="735840"/>
              <a:ext cx="292320" cy="29232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122" name="Harvey 82/100 [82]" hidden="1"/>
            <p:cNvSpPr/>
            <p:nvPr/>
          </p:nvSpPr>
          <p:spPr>
            <a:xfrm>
              <a:off x="12482280" y="735840"/>
              <a:ext cx="292320" cy="29232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123" name="Harvey 83/100 [83]" hidden="1"/>
            <p:cNvSpPr/>
            <p:nvPr/>
          </p:nvSpPr>
          <p:spPr>
            <a:xfrm>
              <a:off x="12482280" y="735840"/>
              <a:ext cx="292320" cy="29232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124" name="Harvey 84/100 [84]" hidden="1"/>
            <p:cNvSpPr/>
            <p:nvPr/>
          </p:nvSpPr>
          <p:spPr>
            <a:xfrm>
              <a:off x="12482280" y="735840"/>
              <a:ext cx="292320" cy="29232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125" name="Harvey 85/100 [85]" hidden="1"/>
            <p:cNvSpPr/>
            <p:nvPr/>
          </p:nvSpPr>
          <p:spPr>
            <a:xfrm>
              <a:off x="12482280" y="735840"/>
              <a:ext cx="292320" cy="29232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126" name="Harvey 86/100 [86]" hidden="1"/>
            <p:cNvSpPr/>
            <p:nvPr/>
          </p:nvSpPr>
          <p:spPr>
            <a:xfrm>
              <a:off x="12482280" y="735840"/>
              <a:ext cx="292320" cy="29232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127" name="Harvey 87/100 [87]" hidden="1"/>
            <p:cNvSpPr/>
            <p:nvPr/>
          </p:nvSpPr>
          <p:spPr>
            <a:xfrm>
              <a:off x="12482280" y="735840"/>
              <a:ext cx="292320" cy="29232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128" name="Harvey 88/100 [88]" hidden="1"/>
            <p:cNvSpPr/>
            <p:nvPr/>
          </p:nvSpPr>
          <p:spPr>
            <a:xfrm>
              <a:off x="12482280" y="735840"/>
              <a:ext cx="292320" cy="29232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129" name="Harvey 89/100 [89]" hidden="1"/>
            <p:cNvSpPr/>
            <p:nvPr/>
          </p:nvSpPr>
          <p:spPr>
            <a:xfrm>
              <a:off x="12482280" y="735840"/>
              <a:ext cx="292320" cy="29232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130" name="Harvey 90/100 [90]" hidden="1"/>
            <p:cNvSpPr/>
            <p:nvPr/>
          </p:nvSpPr>
          <p:spPr>
            <a:xfrm>
              <a:off x="12482280" y="735840"/>
              <a:ext cx="292320" cy="29232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131" name="Harvey 91/100 [91]" hidden="1"/>
            <p:cNvSpPr/>
            <p:nvPr/>
          </p:nvSpPr>
          <p:spPr>
            <a:xfrm>
              <a:off x="12482280" y="735840"/>
              <a:ext cx="292320" cy="29232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132" name="Harvey 92/100 [92]" hidden="1"/>
            <p:cNvSpPr/>
            <p:nvPr/>
          </p:nvSpPr>
          <p:spPr>
            <a:xfrm>
              <a:off x="12482280" y="735840"/>
              <a:ext cx="292320" cy="29232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133" name="Harvey 93/100 [93]" hidden="1"/>
            <p:cNvSpPr/>
            <p:nvPr/>
          </p:nvSpPr>
          <p:spPr>
            <a:xfrm>
              <a:off x="12482280" y="735840"/>
              <a:ext cx="292320" cy="29232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134" name="Harvey 94/100 [94]" hidden="1"/>
            <p:cNvSpPr/>
            <p:nvPr/>
          </p:nvSpPr>
          <p:spPr>
            <a:xfrm>
              <a:off x="12482280" y="735840"/>
              <a:ext cx="292320" cy="29232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135" name="Harvey 95/100 [95]" hidden="1"/>
            <p:cNvSpPr/>
            <p:nvPr/>
          </p:nvSpPr>
          <p:spPr>
            <a:xfrm>
              <a:off x="12482280" y="735840"/>
              <a:ext cx="292320" cy="29232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136" name="Harvey 96/100 [96]" hidden="1"/>
            <p:cNvSpPr/>
            <p:nvPr/>
          </p:nvSpPr>
          <p:spPr>
            <a:xfrm>
              <a:off x="12482280" y="735840"/>
              <a:ext cx="292320" cy="29232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137" name="Harvey 97/100 [97]" hidden="1"/>
            <p:cNvSpPr/>
            <p:nvPr/>
          </p:nvSpPr>
          <p:spPr>
            <a:xfrm>
              <a:off x="12482280" y="735840"/>
              <a:ext cx="292320" cy="29232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138" name="Harvey 98/100 [98]" hidden="1"/>
            <p:cNvSpPr/>
            <p:nvPr/>
          </p:nvSpPr>
          <p:spPr>
            <a:xfrm>
              <a:off x="12482280" y="735840"/>
              <a:ext cx="292320" cy="29232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139" name="Harvey 99/100 [99]" hidden="1"/>
            <p:cNvSpPr/>
            <p:nvPr/>
          </p:nvSpPr>
          <p:spPr>
            <a:xfrm>
              <a:off x="12482280" y="735840"/>
              <a:ext cx="292320" cy="29232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140" name="Harvey 100/100 [100]" hidden="1"/>
            <p:cNvSpPr/>
            <p:nvPr/>
          </p:nvSpPr>
          <p:spPr>
            <a:xfrm>
              <a:off x="12482280" y="735840"/>
              <a:ext cx="292320" cy="292320"/>
            </a:xfrm>
            <a:custGeom>
              <a:avLst/>
              <a:gdLst/>
              <a:ahLst/>
              <a:rect l="l" t="t" r="r" b="b"/>
              <a:pathLst>
                <a:path w="635000" h="635000">
                  <a:moveTo>
                    <a:pt x="317500" y="0"/>
                  </a:moveTo>
                  <a:close/>
                </a:path>
              </a:pathLst>
            </a:custGeom>
            <a:solidFill>
              <a:schemeClr val="accent2"/>
            </a:solidFill>
            <a:ln w="19050">
              <a:solidFill>
                <a:srgbClr val="00a5e6"/>
              </a:solidFill>
              <a:round/>
            </a:ln>
          </p:spPr>
          <p:style>
            <a:lnRef idx="0"/>
            <a:fillRef idx="0"/>
            <a:effectRef idx="0"/>
            <a:fontRef idx="minor"/>
          </p:style>
        </p:sp>
      </p:grpSp>
      <p:sp>
        <p:nvSpPr>
          <p:cNvPr id="141" name="text" hidden="1"/>
          <p:cNvSpPr/>
          <p:nvPr/>
        </p:nvSpPr>
        <p:spPr>
          <a:xfrm>
            <a:off x="3193200" y="7296840"/>
            <a:ext cx="7056360" cy="9648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rPr>
              <a:t>Internal  </a:t>
            </a:r>
            <a:endParaRPr b="0" lang="en-IN" sz="800" spc="-1" strike="noStrike">
              <a:latin typeface="Arial"/>
            </a:endParaRPr>
          </a:p>
        </p:txBody>
      </p:sp>
      <p:sp>
        <p:nvSpPr>
          <p:cNvPr id="142" name="TextBox" hidden="1"/>
          <p:cNvSpPr/>
          <p:nvPr/>
        </p:nvSpPr>
        <p:spPr>
          <a:xfrm>
            <a:off x="10105920" y="1369440"/>
            <a:ext cx="2904120" cy="575964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rPr>
              <a:t>Second level</a:t>
            </a:r>
            <a:endParaRPr b="0" lang="en-IN" sz="2000" spc="-1" strike="noStrike">
              <a:latin typeface="Arial"/>
            </a:endParaRPr>
          </a:p>
          <a:p>
            <a:pPr lvl="2" marL="216000" indent="-21564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rPr>
              <a:t>Third level</a:t>
            </a:r>
            <a:endParaRPr b="0" lang="en-IN" sz="2000" spc="-1" strike="noStrike">
              <a:latin typeface="Arial"/>
            </a:endParaRPr>
          </a:p>
          <a:p>
            <a:pPr lvl="3" marL="432000" indent="-21564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rPr>
              <a:t>Fourth level</a:t>
            </a:r>
            <a:endParaRPr b="0" lang="en-IN" sz="1800" spc="-1" strike="noStrike">
              <a:latin typeface="Arial"/>
            </a:endParaRPr>
          </a:p>
          <a:p>
            <a:pPr lvl="4" marL="648000" indent="-21564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rPr>
              <a:t>Eighth level</a:t>
            </a:r>
            <a:endParaRPr b="0" lang="en-IN" sz="1200" spc="-1" strike="noStrike">
              <a:latin typeface="Arial"/>
            </a:endParaRPr>
          </a:p>
          <a:p>
            <a:pPr lvl="8" marL="216000" indent="-21564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rPr>
              <a:t>Ninth level</a:t>
            </a:r>
            <a:endParaRPr b="0" lang="en-IN" sz="1200" spc="-1" strike="noStrike">
              <a:latin typeface="Arial"/>
            </a:endParaRPr>
          </a:p>
        </p:txBody>
      </p:sp>
      <p:pic>
        <p:nvPicPr>
          <p:cNvPr id="143" name="Graphic 163" descr=""/>
          <p:cNvPicPr/>
          <p:nvPr/>
        </p:nvPicPr>
        <p:blipFill>
          <a:blip r:embed="rId3"/>
          <a:stretch/>
        </p:blipFill>
        <p:spPr>
          <a:xfrm>
            <a:off x="11174400" y="416520"/>
            <a:ext cx="1895040" cy="371160"/>
          </a:xfrm>
          <a:prstGeom prst="rect">
            <a:avLst/>
          </a:prstGeom>
          <a:ln w="0">
            <a:noFill/>
          </a:ln>
        </p:spPr>
      </p:pic>
      <p:pic>
        <p:nvPicPr>
          <p:cNvPr id="144" name="Picture 2" descr="A picture containing text, clock&#10;&#10;Description automatically generated"/>
          <p:cNvPicPr/>
          <p:nvPr/>
        </p:nvPicPr>
        <p:blipFill>
          <a:blip r:embed="rId4"/>
          <a:stretch/>
        </p:blipFill>
        <p:spPr>
          <a:xfrm>
            <a:off x="1080" y="0"/>
            <a:ext cx="13440600" cy="7561080"/>
          </a:xfrm>
          <a:prstGeom prst="rect">
            <a:avLst/>
          </a:prstGeom>
          <a:ln w="0">
            <a:noFill/>
          </a:ln>
        </p:spPr>
      </p:pic>
      <p:grpSp>
        <p:nvGrpSpPr>
          <p:cNvPr id="145" name="Spacers"/>
          <p:cNvGrpSpPr/>
          <p:nvPr/>
        </p:nvGrpSpPr>
        <p:grpSpPr>
          <a:xfrm>
            <a:off x="-3008520" y="0"/>
            <a:ext cx="19460160" cy="0"/>
            <a:chOff x="-3008520" y="0"/>
            <a:chExt cx="19460160" cy="0"/>
          </a:xfrm>
        </p:grpSpPr>
        <p:sp>
          <p:nvSpPr>
            <p:cNvPr id="146"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147"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148" name="Watermark"/>
          <p:cNvSpPr/>
          <p:nvPr/>
        </p:nvSpPr>
        <p:spPr>
          <a:xfrm>
            <a:off x="432000" y="7146000"/>
            <a:ext cx="3167640" cy="384480"/>
          </a:xfrm>
          <a:prstGeom prst="rect">
            <a:avLst/>
          </a:prstGeom>
          <a:noFill/>
          <a:ln w="0">
            <a:noFill/>
          </a:ln>
        </p:spPr>
        <p:style>
          <a:lnRef idx="0"/>
          <a:fillRef idx="0"/>
          <a:effectRef idx="0"/>
          <a:fontRef idx="minor"/>
        </p:style>
      </p:sp>
      <p:sp>
        <p:nvSpPr>
          <p:cNvPr id="149" name="PlaceHolder 1"/>
          <p:cNvSpPr>
            <a:spLocks noGrp="1"/>
          </p:cNvSpPr>
          <p:nvPr>
            <p:ph type="body"/>
          </p:nvPr>
        </p:nvSpPr>
        <p:spPr>
          <a:xfrm>
            <a:off x="6433560" y="6228000"/>
            <a:ext cx="6292080" cy="359640"/>
          </a:xfrm>
          <a:prstGeom prst="rect">
            <a:avLst/>
          </a:prstGeom>
        </p:spPr>
        <p:txBody>
          <a:bodyPr lIns="0" rIns="0" tIns="0" bIns="0">
            <a:noAutofit/>
          </a:bodyPr>
          <a:p>
            <a:pPr algn="r">
              <a:lnSpc>
                <a:spcPct val="110000"/>
              </a:lnSpc>
              <a:spcBef>
                <a:spcPts val="1800"/>
              </a:spcBef>
              <a:spcAft>
                <a:spcPts val="601"/>
              </a:spcAft>
              <a:tabLst>
                <a:tab algn="l" pos="0"/>
              </a:tabLst>
            </a:pPr>
            <a:r>
              <a:rPr b="0" lang="en-US" sz="2400" spc="-1" strike="noStrike">
                <a:solidFill>
                  <a:srgbClr val="f9ae91"/>
                </a:solidFill>
                <a:latin typeface="Source Sans Pro"/>
              </a:rPr>
              <a:t>Click to add presentation sub-title</a:t>
            </a:r>
            <a:endParaRPr b="1" lang="en-US" sz="2400" spc="-1" strike="noStrike">
              <a:solidFill>
                <a:srgbClr val="00a5e6"/>
              </a:solidFill>
              <a:latin typeface="Source Sans Pro"/>
            </a:endParaRPr>
          </a:p>
        </p:txBody>
      </p:sp>
      <p:sp>
        <p:nvSpPr>
          <p:cNvPr id="150" name="PlaceHolder 2"/>
          <p:cNvSpPr>
            <a:spLocks noGrp="1"/>
          </p:cNvSpPr>
          <p:nvPr>
            <p:ph type="body"/>
          </p:nvPr>
        </p:nvSpPr>
        <p:spPr>
          <a:xfrm>
            <a:off x="6433560" y="5760000"/>
            <a:ext cx="6292080" cy="444240"/>
          </a:xfrm>
          <a:prstGeom prst="rect">
            <a:avLst/>
          </a:prstGeom>
        </p:spPr>
        <p:txBody>
          <a:bodyPr lIns="0" rIns="0" tIns="0" bIns="0" anchor="b">
            <a:noAutofit/>
          </a:bodyPr>
          <a:p>
            <a:pPr algn="r">
              <a:lnSpc>
                <a:spcPct val="110000"/>
              </a:lnSpc>
              <a:spcBef>
                <a:spcPts val="1800"/>
              </a:spcBef>
              <a:spcAft>
                <a:spcPts val="601"/>
              </a:spcAft>
              <a:tabLst>
                <a:tab algn="l" pos="0"/>
              </a:tabLst>
            </a:pPr>
            <a:r>
              <a:rPr b="1" lang="en-US" sz="2800" spc="-1" strike="noStrike">
                <a:solidFill>
                  <a:srgbClr val="ffffff"/>
                </a:solidFill>
                <a:latin typeface="Source Sans Pro"/>
              </a:rPr>
              <a:t>Click to add presentation title</a:t>
            </a:r>
            <a:endParaRPr b="1" lang="en-US" sz="2800" spc="-1" strike="noStrike">
              <a:solidFill>
                <a:srgbClr val="00a5e6"/>
              </a:solidFill>
              <a:latin typeface="Source Sans Pro"/>
            </a:endParaRPr>
          </a:p>
        </p:txBody>
      </p:sp>
      <p:sp>
        <p:nvSpPr>
          <p:cNvPr id="151" name="image"/>
          <p:cNvSpPr/>
          <p:nvPr/>
        </p:nvSpPr>
        <p:spPr>
          <a:xfrm>
            <a:off x="9708840" y="4212720"/>
            <a:ext cx="899640" cy="8996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2" name="image"/>
          <p:cNvSpPr/>
          <p:nvPr/>
        </p:nvSpPr>
        <p:spPr>
          <a:xfrm>
            <a:off x="10767600" y="4212720"/>
            <a:ext cx="899640" cy="8996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3" name="image"/>
          <p:cNvSpPr/>
          <p:nvPr/>
        </p:nvSpPr>
        <p:spPr>
          <a:xfrm>
            <a:off x="11826000" y="4212720"/>
            <a:ext cx="899640" cy="8996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4" name="text"/>
          <p:cNvSpPr/>
          <p:nvPr/>
        </p:nvSpPr>
        <p:spPr>
          <a:xfrm>
            <a:off x="2466000" y="6712920"/>
            <a:ext cx="10259640" cy="359640"/>
          </a:xfrm>
          <a:prstGeom prst="rect">
            <a:avLst/>
          </a:prstGeom>
          <a:noFill/>
          <a:ln w="0">
            <a:noFill/>
          </a:ln>
        </p:spPr>
        <p:style>
          <a:lnRef idx="0"/>
          <a:fillRef idx="0"/>
          <a:effectRef idx="0"/>
          <a:fontRef idx="minor"/>
        </p:style>
      </p:sp>
      <p:pic>
        <p:nvPicPr>
          <p:cNvPr id="155" name="Graphic 29" descr=""/>
          <p:cNvPicPr/>
          <p:nvPr/>
        </p:nvPicPr>
        <p:blipFill>
          <a:blip r:embed="rId5"/>
          <a:stretch/>
        </p:blipFill>
        <p:spPr>
          <a:xfrm>
            <a:off x="10132200" y="3517560"/>
            <a:ext cx="2593440" cy="507960"/>
          </a:xfrm>
          <a:prstGeom prst="rect">
            <a:avLst/>
          </a:prstGeom>
          <a:ln w="0">
            <a:noFill/>
          </a:ln>
        </p:spPr>
      </p:pic>
      <p:sp>
        <p:nvSpPr>
          <p:cNvPr id="156" name="PlaceHolder 3"/>
          <p:cNvSpPr>
            <a:spLocks noGrp="1"/>
          </p:cNvSpPr>
          <p:nvPr>
            <p:ph type="title"/>
          </p:nvPr>
        </p:nvSpPr>
        <p:spPr>
          <a:xfrm>
            <a:off x="672120" y="301680"/>
            <a:ext cx="12098160" cy="1262160"/>
          </a:xfrm>
          <a:prstGeom prst="rect">
            <a:avLst/>
          </a:prstGeom>
        </p:spPr>
        <p:txBody>
          <a:bodyPr lIns="0" rIns="0" tIns="0" bIns="0" anchor="ctr">
            <a:noAutofit/>
          </a:bodyPr>
          <a:p>
            <a:r>
              <a:rPr b="0" lang="en-US" sz="1600" spc="-1" strike="noStrike">
                <a:solidFill>
                  <a:srgbClr val="00a5e6"/>
                </a:solidFill>
                <a:latin typeface="Source Sans Pro"/>
              </a:rPr>
              <a:t>Click to edit the title text format</a:t>
            </a:r>
            <a:endParaRPr b="0" lang="en-US" sz="1600" spc="-1" strike="noStrike">
              <a:solidFill>
                <a:srgbClr val="00a5e6"/>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193" name="Picture 6" descr="Shape&#10;&#10;Description automatically generated with medium confidence"/>
          <p:cNvPicPr/>
          <p:nvPr/>
        </p:nvPicPr>
        <p:blipFill>
          <a:blip r:embed="rId2"/>
          <a:stretch/>
        </p:blipFill>
        <p:spPr>
          <a:xfrm>
            <a:off x="1080" y="0"/>
            <a:ext cx="13440600" cy="7561080"/>
          </a:xfrm>
          <a:prstGeom prst="rect">
            <a:avLst/>
          </a:prstGeom>
          <a:ln w="0">
            <a:noFill/>
          </a:ln>
        </p:spPr>
      </p:pic>
      <p:sp>
        <p:nvSpPr>
          <p:cNvPr id="194" name="Page number"/>
          <p:cNvSpPr/>
          <p:nvPr/>
        </p:nvSpPr>
        <p:spPr>
          <a:xfrm>
            <a:off x="12331440" y="7296840"/>
            <a:ext cx="678600" cy="9648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D4E87A34-68BC-451D-B9E4-1DFF3AE5C998}" type="slidenum">
              <a:rPr b="0" lang="en-US" sz="800" spc="-1" strike="noStrike">
                <a:solidFill>
                  <a:srgbClr val="ffffff"/>
                </a:solidFill>
                <a:latin typeface="Source Sans Pro"/>
              </a:rPr>
              <a:t>&lt;number&gt;</a:t>
            </a:fld>
            <a:endParaRPr b="0" lang="en-IN" sz="800" spc="-1" strike="noStrike">
              <a:latin typeface="Arial"/>
            </a:endParaRPr>
          </a:p>
        </p:txBody>
      </p:sp>
      <p:grpSp>
        <p:nvGrpSpPr>
          <p:cNvPr id="195" name="Spacers"/>
          <p:cNvGrpSpPr/>
          <p:nvPr/>
        </p:nvGrpSpPr>
        <p:grpSpPr>
          <a:xfrm>
            <a:off x="-3008520" y="0"/>
            <a:ext cx="19460160" cy="0"/>
            <a:chOff x="-3008520" y="0"/>
            <a:chExt cx="19460160" cy="0"/>
          </a:xfrm>
        </p:grpSpPr>
        <p:sp>
          <p:nvSpPr>
            <p:cNvPr id="196"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197"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198" name="text"/>
          <p:cNvSpPr/>
          <p:nvPr/>
        </p:nvSpPr>
        <p:spPr>
          <a:xfrm>
            <a:off x="438120" y="7152840"/>
            <a:ext cx="3167640" cy="384480"/>
          </a:xfrm>
          <a:prstGeom prst="rect">
            <a:avLst/>
          </a:prstGeom>
          <a:noFill/>
          <a:ln w="0">
            <a:noFill/>
          </a:ln>
        </p:spPr>
        <p:style>
          <a:lnRef idx="0"/>
          <a:fillRef idx="0"/>
          <a:effectRef idx="0"/>
          <a:fontRef idx="minor"/>
        </p:style>
      </p:sp>
      <p:sp>
        <p:nvSpPr>
          <p:cNvPr id="199" name="[WorkArea]" hidden="1"/>
          <p:cNvSpPr/>
          <p:nvPr/>
        </p:nvSpPr>
        <p:spPr>
          <a:xfrm>
            <a:off x="432000" y="1368000"/>
            <a:ext cx="12578040" cy="5759640"/>
          </a:xfrm>
          <a:prstGeom prst="rect">
            <a:avLst/>
          </a:prstGeom>
          <a:solidFill>
            <a:srgbClr val="eaeaea">
              <a:alpha val="50000"/>
            </a:srgbClr>
          </a:solidFill>
          <a:ln>
            <a:solidFill>
              <a:srgbClr val="007ac5">
                <a:shade val="50000"/>
                <a:alpha val="0"/>
              </a:srgbClr>
            </a:solidFill>
          </a:ln>
        </p:spPr>
        <p:style>
          <a:lnRef idx="2">
            <a:schemeClr val="accent1">
              <a:shade val="50000"/>
            </a:schemeClr>
          </a:lnRef>
          <a:fillRef idx="1">
            <a:schemeClr val="accent1"/>
          </a:fillRef>
          <a:effectRef idx="0">
            <a:schemeClr val="accent1"/>
          </a:effectRef>
          <a:fontRef idx="minor"/>
        </p:style>
      </p:sp>
      <p:sp>
        <p:nvSpPr>
          <p:cNvPr id="200" name="Content [Comment]" hidden="1"/>
          <p:cNvSpPr/>
          <p:nvPr/>
        </p:nvSpPr>
        <p:spPr>
          <a:xfrm>
            <a:off x="10040040" y="292320"/>
            <a:ext cx="1567800" cy="63432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rPr>
              <a:t>&lt;initials&gt; &lt;date&gt;yyyy-MM-dd hh:mm&lt;/date&gt;:</a:t>
            </a:r>
            <a:endParaRPr b="0" lang="en-IN" sz="1100" spc="-1" strike="noStrike">
              <a:latin typeface="Arial"/>
            </a:endParaRPr>
          </a:p>
        </p:txBody>
      </p:sp>
      <p:sp>
        <p:nvSpPr>
          <p:cNvPr id="201" name="Formatting [Comment]" hidden="1"/>
          <p:cNvSpPr/>
          <p:nvPr/>
        </p:nvSpPr>
        <p:spPr>
          <a:xfrm>
            <a:off x="10040040" y="292320"/>
            <a:ext cx="1567800" cy="63432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rPr>
              <a:t>&lt;initials&gt; &lt;date&gt;yyyy-MM-dd hh:mm&lt;/date&gt;:</a:t>
            </a:r>
            <a:endParaRPr b="0" lang="en-IN" sz="1100" spc="-1" strike="noStrike">
              <a:latin typeface="Arial"/>
            </a:endParaRPr>
          </a:p>
        </p:txBody>
      </p:sp>
      <p:sp>
        <p:nvSpPr>
          <p:cNvPr id="202" name="Dummy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Dummy data</a:t>
            </a:r>
            <a:endParaRPr b="0" lang="en-IN" sz="1600" spc="-1" strike="noStrike">
              <a:latin typeface="Arial"/>
            </a:endParaRPr>
          </a:p>
        </p:txBody>
      </p:sp>
      <p:sp>
        <p:nvSpPr>
          <p:cNvPr id="203" name="Update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Update data</a:t>
            </a:r>
            <a:endParaRPr b="0" lang="en-IN" sz="1600" spc="-1" strike="noStrike">
              <a:latin typeface="Arial"/>
            </a:endParaRPr>
          </a:p>
        </p:txBody>
      </p:sp>
      <p:sp>
        <p:nvSpPr>
          <p:cNvPr id="204" name="Responsible [Sticker]" hidden="1"/>
          <p:cNvSpPr/>
          <p:nvPr/>
        </p:nvSpPr>
        <p:spPr>
          <a:xfrm>
            <a:off x="9946080" y="282600"/>
            <a:ext cx="1799640" cy="65376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205" name="Final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Final</a:t>
            </a:r>
            <a:endParaRPr b="0" lang="en-IN" sz="1600" spc="-1" strike="noStrike">
              <a:latin typeface="Arial"/>
            </a:endParaRPr>
          </a:p>
        </p:txBody>
      </p:sp>
      <p:sp>
        <p:nvSpPr>
          <p:cNvPr id="206" name="Discussion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For discussion</a:t>
            </a:r>
            <a:endParaRPr b="0" lang="en-IN" sz="1600" spc="-1" strike="noStrike">
              <a:latin typeface="Arial"/>
            </a:endParaRPr>
          </a:p>
        </p:txBody>
      </p:sp>
      <p:sp>
        <p:nvSpPr>
          <p:cNvPr id="207" name="Internal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Internal use only</a:t>
            </a:r>
            <a:endParaRPr b="0" lang="en-IN" sz="1600" spc="-1" strike="noStrike">
              <a:latin typeface="Arial"/>
            </a:endParaRPr>
          </a:p>
        </p:txBody>
      </p:sp>
      <p:sp>
        <p:nvSpPr>
          <p:cNvPr id="208" name="Draft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Draft</a:t>
            </a:r>
            <a:endParaRPr b="0" lang="en-IN" sz="1600" spc="-1" strike="noStrike">
              <a:latin typeface="Arial"/>
            </a:endParaRPr>
          </a:p>
        </p:txBody>
      </p:sp>
      <p:sp>
        <p:nvSpPr>
          <p:cNvPr id="209" name="Backup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Backup</a:t>
            </a:r>
            <a:endParaRPr b="0" lang="en-IN" sz="1600" spc="-1" strike="noStrike">
              <a:latin typeface="Arial"/>
            </a:endParaRPr>
          </a:p>
        </p:txBody>
      </p:sp>
      <p:sp>
        <p:nvSpPr>
          <p:cNvPr id="210" name="INSTRUCTIONS Customize ProductivityPlus objects" hidden="1"/>
          <p:cNvSpPr/>
          <p:nvPr/>
        </p:nvSpPr>
        <p:spPr>
          <a:xfrm>
            <a:off x="8760600" y="1673280"/>
            <a:ext cx="435996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rPr>
              <a:t>https://support.templafy.com/hc/en-us/articles/360002452938-How-to-edit-the-design-of-the-Harvey-balls-from-the-tools-pane-</a:t>
            </a:r>
            <a:endParaRPr b="0" lang="en-IN" sz="1600" spc="-1" strike="noStrike">
              <a:latin typeface="Arial"/>
            </a:endParaRPr>
          </a:p>
        </p:txBody>
      </p:sp>
      <p:grpSp>
        <p:nvGrpSpPr>
          <p:cNvPr id="211" name="Harvey 3"/>
          <p:cNvGrpSpPr/>
          <p:nvPr/>
        </p:nvGrpSpPr>
        <p:grpSpPr>
          <a:xfrm>
            <a:off x="10524240" y="735840"/>
            <a:ext cx="292320" cy="292320"/>
            <a:chOff x="10524240" y="735840"/>
            <a:chExt cx="292320" cy="292320"/>
          </a:xfrm>
        </p:grpSpPr>
        <p:sp>
          <p:nvSpPr>
            <p:cNvPr id="212" name="Harvey 0/3 [0]" hidden="1"/>
            <p:cNvSpPr/>
            <p:nvPr/>
          </p:nvSpPr>
          <p:spPr>
            <a:xfrm>
              <a:off x="1052424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3" name="Harvey 1/3 [1]"/>
            <p:cNvSpPr/>
            <p:nvPr/>
          </p:nvSpPr>
          <p:spPr>
            <a:xfrm>
              <a:off x="10524240" y="735840"/>
              <a:ext cx="292320" cy="29232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4" name="Harvey 2/3 [2]" hidden="1"/>
            <p:cNvSpPr/>
            <p:nvPr/>
          </p:nvSpPr>
          <p:spPr>
            <a:xfrm>
              <a:off x="10524240" y="735840"/>
              <a:ext cx="292320" cy="29232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5" name="Harvey 3/3 [3]" hidden="1"/>
            <p:cNvSpPr/>
            <p:nvPr/>
          </p:nvSpPr>
          <p:spPr>
            <a:xfrm>
              <a:off x="1052424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16" name="Harvey 4"/>
          <p:cNvGrpSpPr/>
          <p:nvPr/>
        </p:nvGrpSpPr>
        <p:grpSpPr>
          <a:xfrm>
            <a:off x="11176920" y="735840"/>
            <a:ext cx="292320" cy="292320"/>
            <a:chOff x="11176920" y="735840"/>
            <a:chExt cx="292320" cy="292320"/>
          </a:xfrm>
        </p:grpSpPr>
        <p:sp>
          <p:nvSpPr>
            <p:cNvPr id="217" name="Harvey 0/4 [0]" hidden="1"/>
            <p:cNvSpPr/>
            <p:nvPr/>
          </p:nvSpPr>
          <p:spPr>
            <a:xfrm>
              <a:off x="1117692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8" name="Harvey 1/4 [1]"/>
            <p:cNvSpPr/>
            <p:nvPr/>
          </p:nvSpPr>
          <p:spPr>
            <a:xfrm>
              <a:off x="1117692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9" name="Harvey 2/4 [2]" hidden="1"/>
            <p:cNvSpPr/>
            <p:nvPr/>
          </p:nvSpPr>
          <p:spPr>
            <a:xfrm>
              <a:off x="1117692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0" name="Harvey 3/4 [3]" hidden="1"/>
            <p:cNvSpPr/>
            <p:nvPr/>
          </p:nvSpPr>
          <p:spPr>
            <a:xfrm>
              <a:off x="1117692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1" name="Harvey 4/4 [4]" hidden="1"/>
            <p:cNvSpPr/>
            <p:nvPr/>
          </p:nvSpPr>
          <p:spPr>
            <a:xfrm>
              <a:off x="1117692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22" name="Harvey 8"/>
          <p:cNvGrpSpPr/>
          <p:nvPr/>
        </p:nvGrpSpPr>
        <p:grpSpPr>
          <a:xfrm>
            <a:off x="11829600" y="735840"/>
            <a:ext cx="292320" cy="292320"/>
            <a:chOff x="11829600" y="735840"/>
            <a:chExt cx="292320" cy="292320"/>
          </a:xfrm>
        </p:grpSpPr>
        <p:sp>
          <p:nvSpPr>
            <p:cNvPr id="223" name="Harvey 0/8 [0]" hidden="1"/>
            <p:cNvSpPr/>
            <p:nvPr/>
          </p:nvSpPr>
          <p:spPr>
            <a:xfrm>
              <a:off x="1182960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4" name="Harvey 1/8 [1]"/>
            <p:cNvSpPr/>
            <p:nvPr/>
          </p:nvSpPr>
          <p:spPr>
            <a:xfrm>
              <a:off x="11829600" y="735840"/>
              <a:ext cx="292320" cy="29232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5" name="Harvey 2/8 [2]" hidden="1"/>
            <p:cNvSpPr/>
            <p:nvPr/>
          </p:nvSpPr>
          <p:spPr>
            <a:xfrm>
              <a:off x="1182960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6" name="Harvey 3/8 [3]" hidden="1"/>
            <p:cNvSpPr/>
            <p:nvPr/>
          </p:nvSpPr>
          <p:spPr>
            <a:xfrm>
              <a:off x="11829600" y="735840"/>
              <a:ext cx="292320" cy="29232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7" name="Harvey 4/8 [4]" hidden="1"/>
            <p:cNvSpPr/>
            <p:nvPr/>
          </p:nvSpPr>
          <p:spPr>
            <a:xfrm>
              <a:off x="1182960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8" name="Harvey 5/8 [5]" hidden="1"/>
            <p:cNvSpPr/>
            <p:nvPr/>
          </p:nvSpPr>
          <p:spPr>
            <a:xfrm>
              <a:off x="11829600" y="735840"/>
              <a:ext cx="292320" cy="29232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9" name="Harvey 6/8 [6]" hidden="1"/>
            <p:cNvSpPr/>
            <p:nvPr/>
          </p:nvSpPr>
          <p:spPr>
            <a:xfrm>
              <a:off x="1182960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30" name="Harvey 7/8 [7]" hidden="1"/>
            <p:cNvSpPr/>
            <p:nvPr/>
          </p:nvSpPr>
          <p:spPr>
            <a:xfrm>
              <a:off x="11829600" y="735840"/>
              <a:ext cx="292320" cy="29232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31" name="Harvey 8/8 [8]" hidden="1"/>
            <p:cNvSpPr/>
            <p:nvPr/>
          </p:nvSpPr>
          <p:spPr>
            <a:xfrm>
              <a:off x="1182960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32" name="Harvey 100"/>
          <p:cNvGrpSpPr/>
          <p:nvPr/>
        </p:nvGrpSpPr>
        <p:grpSpPr>
          <a:xfrm>
            <a:off x="12482280" y="735840"/>
            <a:ext cx="292320" cy="292320"/>
            <a:chOff x="12482280" y="735840"/>
            <a:chExt cx="292320" cy="292320"/>
          </a:xfrm>
        </p:grpSpPr>
        <p:sp>
          <p:nvSpPr>
            <p:cNvPr id="233" name="Harvey 0/100 [0]" hidden="1"/>
            <p:cNvSpPr/>
            <p:nvPr/>
          </p:nvSpPr>
          <p:spPr>
            <a:xfrm>
              <a:off x="12482280" y="735840"/>
              <a:ext cx="292320" cy="29232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234" name="Harvey 1/100 [1]"/>
            <p:cNvSpPr/>
            <p:nvPr/>
          </p:nvSpPr>
          <p:spPr>
            <a:xfrm>
              <a:off x="12482280" y="735840"/>
              <a:ext cx="292320" cy="29232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235" name="Harvey 2/100 [2]" hidden="1"/>
            <p:cNvSpPr/>
            <p:nvPr/>
          </p:nvSpPr>
          <p:spPr>
            <a:xfrm>
              <a:off x="12482280" y="735840"/>
              <a:ext cx="292320" cy="29232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236" name="Harvey 3/100 [3]" hidden="1"/>
            <p:cNvSpPr/>
            <p:nvPr/>
          </p:nvSpPr>
          <p:spPr>
            <a:xfrm>
              <a:off x="12482280" y="735840"/>
              <a:ext cx="292320" cy="29232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237" name="Harvey 4/100 [4]" hidden="1"/>
            <p:cNvSpPr/>
            <p:nvPr/>
          </p:nvSpPr>
          <p:spPr>
            <a:xfrm>
              <a:off x="12482280" y="735840"/>
              <a:ext cx="292320" cy="29232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238" name="Harvey 5/100 [5]" hidden="1"/>
            <p:cNvSpPr/>
            <p:nvPr/>
          </p:nvSpPr>
          <p:spPr>
            <a:xfrm>
              <a:off x="12482280" y="735840"/>
              <a:ext cx="292320" cy="29232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239" name="Harvey 6/100 [6]" hidden="1"/>
            <p:cNvSpPr/>
            <p:nvPr/>
          </p:nvSpPr>
          <p:spPr>
            <a:xfrm>
              <a:off x="12482280" y="735840"/>
              <a:ext cx="292320" cy="29232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240" name="Harvey 7/100 [7]" hidden="1"/>
            <p:cNvSpPr/>
            <p:nvPr/>
          </p:nvSpPr>
          <p:spPr>
            <a:xfrm>
              <a:off x="12482280" y="735840"/>
              <a:ext cx="292320" cy="29232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241" name="Harvey 8/100 [8]" hidden="1"/>
            <p:cNvSpPr/>
            <p:nvPr/>
          </p:nvSpPr>
          <p:spPr>
            <a:xfrm>
              <a:off x="12482280" y="735840"/>
              <a:ext cx="292320" cy="29232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242" name="Harvey 9/100 [9]" hidden="1"/>
            <p:cNvSpPr/>
            <p:nvPr/>
          </p:nvSpPr>
          <p:spPr>
            <a:xfrm>
              <a:off x="12482280" y="735840"/>
              <a:ext cx="292320" cy="29232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243" name="Harvey 10/100 [10]" hidden="1"/>
            <p:cNvSpPr/>
            <p:nvPr/>
          </p:nvSpPr>
          <p:spPr>
            <a:xfrm>
              <a:off x="12482280" y="735840"/>
              <a:ext cx="292320" cy="29232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244" name="Harvey 11/100 [11]" hidden="1"/>
            <p:cNvSpPr/>
            <p:nvPr/>
          </p:nvSpPr>
          <p:spPr>
            <a:xfrm>
              <a:off x="12482280" y="735840"/>
              <a:ext cx="292320" cy="29232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245" name="Harvey 12/100 [12]" hidden="1"/>
            <p:cNvSpPr/>
            <p:nvPr/>
          </p:nvSpPr>
          <p:spPr>
            <a:xfrm>
              <a:off x="12482280" y="735840"/>
              <a:ext cx="292320" cy="29232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246" name="Harvey 13/100 [13]" hidden="1"/>
            <p:cNvSpPr/>
            <p:nvPr/>
          </p:nvSpPr>
          <p:spPr>
            <a:xfrm>
              <a:off x="12482280" y="735840"/>
              <a:ext cx="292320" cy="29232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247" name="Harvey 14/100 [14]" hidden="1"/>
            <p:cNvSpPr/>
            <p:nvPr/>
          </p:nvSpPr>
          <p:spPr>
            <a:xfrm>
              <a:off x="12482280" y="735840"/>
              <a:ext cx="292320" cy="29232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248" name="Harvey 15/100 [15]" hidden="1"/>
            <p:cNvSpPr/>
            <p:nvPr/>
          </p:nvSpPr>
          <p:spPr>
            <a:xfrm>
              <a:off x="12482280" y="735840"/>
              <a:ext cx="292320" cy="29232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249" name="Harvey 16/100 [16]" hidden="1"/>
            <p:cNvSpPr/>
            <p:nvPr/>
          </p:nvSpPr>
          <p:spPr>
            <a:xfrm>
              <a:off x="12482280" y="735840"/>
              <a:ext cx="292320" cy="29232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250" name="Harvey 17/100 [17]" hidden="1"/>
            <p:cNvSpPr/>
            <p:nvPr/>
          </p:nvSpPr>
          <p:spPr>
            <a:xfrm>
              <a:off x="12482280" y="735840"/>
              <a:ext cx="292320" cy="29232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251" name="Harvey 18/100 [18]" hidden="1"/>
            <p:cNvSpPr/>
            <p:nvPr/>
          </p:nvSpPr>
          <p:spPr>
            <a:xfrm>
              <a:off x="12482280" y="735840"/>
              <a:ext cx="292320" cy="29232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252" name="Harvey 19/100 [19]" hidden="1"/>
            <p:cNvSpPr/>
            <p:nvPr/>
          </p:nvSpPr>
          <p:spPr>
            <a:xfrm>
              <a:off x="12482280" y="735840"/>
              <a:ext cx="292320" cy="29232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253" name="Harvey 20/100 [20]" hidden="1"/>
            <p:cNvSpPr/>
            <p:nvPr/>
          </p:nvSpPr>
          <p:spPr>
            <a:xfrm>
              <a:off x="12482280" y="735840"/>
              <a:ext cx="292320" cy="29232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254" name="Harvey 21/100 [21]" hidden="1"/>
            <p:cNvSpPr/>
            <p:nvPr/>
          </p:nvSpPr>
          <p:spPr>
            <a:xfrm>
              <a:off x="12482280" y="735840"/>
              <a:ext cx="292320" cy="29232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255" name="Harvey 22/100 [22]" hidden="1"/>
            <p:cNvSpPr/>
            <p:nvPr/>
          </p:nvSpPr>
          <p:spPr>
            <a:xfrm>
              <a:off x="12482280" y="735840"/>
              <a:ext cx="292320" cy="29232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256" name="Harvey 23/100 [23]" hidden="1"/>
            <p:cNvSpPr/>
            <p:nvPr/>
          </p:nvSpPr>
          <p:spPr>
            <a:xfrm>
              <a:off x="12482280" y="735840"/>
              <a:ext cx="292320" cy="29232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257" name="Harvey 24/100 [24]" hidden="1"/>
            <p:cNvSpPr/>
            <p:nvPr/>
          </p:nvSpPr>
          <p:spPr>
            <a:xfrm>
              <a:off x="12482280" y="735840"/>
              <a:ext cx="292320" cy="29232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258" name="Harvey 25/100 [25]" hidden="1"/>
            <p:cNvSpPr/>
            <p:nvPr/>
          </p:nvSpPr>
          <p:spPr>
            <a:xfrm>
              <a:off x="1248228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259" name="Harvey 26/100 [26]" hidden="1"/>
            <p:cNvSpPr/>
            <p:nvPr/>
          </p:nvSpPr>
          <p:spPr>
            <a:xfrm>
              <a:off x="12482280" y="735840"/>
              <a:ext cx="292320" cy="29232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260" name="Harvey 27/100 [27]" hidden="1"/>
            <p:cNvSpPr/>
            <p:nvPr/>
          </p:nvSpPr>
          <p:spPr>
            <a:xfrm>
              <a:off x="12482280" y="735840"/>
              <a:ext cx="292320" cy="29232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261" name="Harvey 28/100 [28]" hidden="1"/>
            <p:cNvSpPr/>
            <p:nvPr/>
          </p:nvSpPr>
          <p:spPr>
            <a:xfrm>
              <a:off x="12482280" y="735840"/>
              <a:ext cx="292320" cy="29232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262" name="Harvey 29/100 [29]" hidden="1"/>
            <p:cNvSpPr/>
            <p:nvPr/>
          </p:nvSpPr>
          <p:spPr>
            <a:xfrm>
              <a:off x="12482280" y="735840"/>
              <a:ext cx="292320" cy="29232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263" name="Harvey 30/100 [30]" hidden="1"/>
            <p:cNvSpPr/>
            <p:nvPr/>
          </p:nvSpPr>
          <p:spPr>
            <a:xfrm>
              <a:off x="12482280" y="735840"/>
              <a:ext cx="292320" cy="29232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264" name="Harvey 31/100 [31]" hidden="1"/>
            <p:cNvSpPr/>
            <p:nvPr/>
          </p:nvSpPr>
          <p:spPr>
            <a:xfrm>
              <a:off x="12482280" y="735840"/>
              <a:ext cx="292320" cy="29232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265" name="Harvey 32/100 [32]" hidden="1"/>
            <p:cNvSpPr/>
            <p:nvPr/>
          </p:nvSpPr>
          <p:spPr>
            <a:xfrm>
              <a:off x="12482280" y="735840"/>
              <a:ext cx="292320" cy="29232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266" name="Harvey 33/100 [33]" hidden="1"/>
            <p:cNvSpPr/>
            <p:nvPr/>
          </p:nvSpPr>
          <p:spPr>
            <a:xfrm>
              <a:off x="12482280" y="735840"/>
              <a:ext cx="292320" cy="29232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267" name="Harvey 34/100 [34]" hidden="1"/>
            <p:cNvSpPr/>
            <p:nvPr/>
          </p:nvSpPr>
          <p:spPr>
            <a:xfrm>
              <a:off x="12482280" y="735840"/>
              <a:ext cx="292320" cy="29232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268" name="Harvey 35/100 [35]" hidden="1"/>
            <p:cNvSpPr/>
            <p:nvPr/>
          </p:nvSpPr>
          <p:spPr>
            <a:xfrm>
              <a:off x="12482280" y="735840"/>
              <a:ext cx="292320" cy="29232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269" name="Harvey 36/100 [36]" hidden="1"/>
            <p:cNvSpPr/>
            <p:nvPr/>
          </p:nvSpPr>
          <p:spPr>
            <a:xfrm>
              <a:off x="12482280" y="735840"/>
              <a:ext cx="292320" cy="29232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270" name="Harvey 37/100 [37]" hidden="1"/>
            <p:cNvSpPr/>
            <p:nvPr/>
          </p:nvSpPr>
          <p:spPr>
            <a:xfrm>
              <a:off x="12482280" y="735840"/>
              <a:ext cx="292320" cy="29232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271" name="Harvey 38/100 [38]" hidden="1"/>
            <p:cNvSpPr/>
            <p:nvPr/>
          </p:nvSpPr>
          <p:spPr>
            <a:xfrm>
              <a:off x="12482280" y="735840"/>
              <a:ext cx="292320" cy="29232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272" name="Harvey 39/100 [39]" hidden="1"/>
            <p:cNvSpPr/>
            <p:nvPr/>
          </p:nvSpPr>
          <p:spPr>
            <a:xfrm>
              <a:off x="12482280" y="735840"/>
              <a:ext cx="292320" cy="29232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273" name="Harvey 40/100 [40]" hidden="1"/>
            <p:cNvSpPr/>
            <p:nvPr/>
          </p:nvSpPr>
          <p:spPr>
            <a:xfrm>
              <a:off x="12482280" y="735840"/>
              <a:ext cx="292320" cy="29232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274" name="Harvey 41/100 [41]" hidden="1"/>
            <p:cNvSpPr/>
            <p:nvPr/>
          </p:nvSpPr>
          <p:spPr>
            <a:xfrm>
              <a:off x="12482280" y="735840"/>
              <a:ext cx="292320" cy="29232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275" name="Harvey 42/100 [42]" hidden="1"/>
            <p:cNvSpPr/>
            <p:nvPr/>
          </p:nvSpPr>
          <p:spPr>
            <a:xfrm>
              <a:off x="12482280" y="735840"/>
              <a:ext cx="292320" cy="29232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276" name="Harvey 43/100 [43]" hidden="1"/>
            <p:cNvSpPr/>
            <p:nvPr/>
          </p:nvSpPr>
          <p:spPr>
            <a:xfrm>
              <a:off x="12482280" y="735840"/>
              <a:ext cx="292320" cy="29232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277" name="Harvey 44/100 [44]" hidden="1"/>
            <p:cNvSpPr/>
            <p:nvPr/>
          </p:nvSpPr>
          <p:spPr>
            <a:xfrm>
              <a:off x="12482280" y="735840"/>
              <a:ext cx="292320" cy="29232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278" name="Harvey 45/100 [45]" hidden="1"/>
            <p:cNvSpPr/>
            <p:nvPr/>
          </p:nvSpPr>
          <p:spPr>
            <a:xfrm>
              <a:off x="12482280" y="735840"/>
              <a:ext cx="292320" cy="29232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279" name="Harvey 46/100 [46]" hidden="1"/>
            <p:cNvSpPr/>
            <p:nvPr/>
          </p:nvSpPr>
          <p:spPr>
            <a:xfrm>
              <a:off x="12482280" y="735840"/>
              <a:ext cx="292320" cy="29232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280" name="Harvey 47/100 [47]" hidden="1"/>
            <p:cNvSpPr/>
            <p:nvPr/>
          </p:nvSpPr>
          <p:spPr>
            <a:xfrm>
              <a:off x="12482280" y="735840"/>
              <a:ext cx="292320" cy="29232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281" name="Harvey 48/100 [48]" hidden="1"/>
            <p:cNvSpPr/>
            <p:nvPr/>
          </p:nvSpPr>
          <p:spPr>
            <a:xfrm>
              <a:off x="12482280" y="735840"/>
              <a:ext cx="292320" cy="29232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282" name="Harvey 49/100 [49]" hidden="1"/>
            <p:cNvSpPr/>
            <p:nvPr/>
          </p:nvSpPr>
          <p:spPr>
            <a:xfrm>
              <a:off x="12482280" y="735840"/>
              <a:ext cx="292320" cy="29232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283" name="Harvey 50/100 [50]" hidden="1"/>
            <p:cNvSpPr/>
            <p:nvPr/>
          </p:nvSpPr>
          <p:spPr>
            <a:xfrm>
              <a:off x="1248228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284" name="Harvey 51/100 [51]" hidden="1"/>
            <p:cNvSpPr/>
            <p:nvPr/>
          </p:nvSpPr>
          <p:spPr>
            <a:xfrm>
              <a:off x="12482280" y="735840"/>
              <a:ext cx="292320" cy="29232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285" name="Harvey 52/100 [52]" hidden="1"/>
            <p:cNvSpPr/>
            <p:nvPr/>
          </p:nvSpPr>
          <p:spPr>
            <a:xfrm>
              <a:off x="12482280" y="735840"/>
              <a:ext cx="292320" cy="29232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286" name="Harvey 53/100 [53]" hidden="1"/>
            <p:cNvSpPr/>
            <p:nvPr/>
          </p:nvSpPr>
          <p:spPr>
            <a:xfrm>
              <a:off x="12482280" y="735840"/>
              <a:ext cx="292320" cy="29232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287" name="Harvey 54/100 [54]" hidden="1"/>
            <p:cNvSpPr/>
            <p:nvPr/>
          </p:nvSpPr>
          <p:spPr>
            <a:xfrm>
              <a:off x="12482280" y="735840"/>
              <a:ext cx="292320" cy="29232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288" name="Harvey 55/100 [55]" hidden="1"/>
            <p:cNvSpPr/>
            <p:nvPr/>
          </p:nvSpPr>
          <p:spPr>
            <a:xfrm>
              <a:off x="12482280" y="735840"/>
              <a:ext cx="292320" cy="29232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289" name="Harvey 56/100 [56]" hidden="1"/>
            <p:cNvSpPr/>
            <p:nvPr/>
          </p:nvSpPr>
          <p:spPr>
            <a:xfrm>
              <a:off x="12482280" y="735840"/>
              <a:ext cx="292320" cy="29232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290" name="Harvey 57/100 [57]" hidden="1"/>
            <p:cNvSpPr/>
            <p:nvPr/>
          </p:nvSpPr>
          <p:spPr>
            <a:xfrm>
              <a:off x="12482280" y="735840"/>
              <a:ext cx="292320" cy="29232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291" name="Harvey 58/100 [58]" hidden="1"/>
            <p:cNvSpPr/>
            <p:nvPr/>
          </p:nvSpPr>
          <p:spPr>
            <a:xfrm>
              <a:off x="12482280" y="735840"/>
              <a:ext cx="292320" cy="29232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292" name="Harvey 59/100 [59]" hidden="1"/>
            <p:cNvSpPr/>
            <p:nvPr/>
          </p:nvSpPr>
          <p:spPr>
            <a:xfrm>
              <a:off x="12482280" y="735840"/>
              <a:ext cx="292320" cy="29232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293" name="Harvey 60/100 [60]" hidden="1"/>
            <p:cNvSpPr/>
            <p:nvPr/>
          </p:nvSpPr>
          <p:spPr>
            <a:xfrm>
              <a:off x="12482280" y="735840"/>
              <a:ext cx="292320" cy="29232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294" name="Harvey 61/100 [61]" hidden="1"/>
            <p:cNvSpPr/>
            <p:nvPr/>
          </p:nvSpPr>
          <p:spPr>
            <a:xfrm>
              <a:off x="12482280" y="735840"/>
              <a:ext cx="292320" cy="29232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295" name="Harvey 62/100 [62]" hidden="1"/>
            <p:cNvSpPr/>
            <p:nvPr/>
          </p:nvSpPr>
          <p:spPr>
            <a:xfrm>
              <a:off x="12482280" y="735840"/>
              <a:ext cx="292320" cy="29232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296" name="Harvey 63/100 [63]" hidden="1"/>
            <p:cNvSpPr/>
            <p:nvPr/>
          </p:nvSpPr>
          <p:spPr>
            <a:xfrm>
              <a:off x="12482280" y="735840"/>
              <a:ext cx="292320" cy="29232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297" name="Harvey 64/100 [64]" hidden="1"/>
            <p:cNvSpPr/>
            <p:nvPr/>
          </p:nvSpPr>
          <p:spPr>
            <a:xfrm>
              <a:off x="12482280" y="735840"/>
              <a:ext cx="292320" cy="29232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298" name="Harvey 65/100 [65]" hidden="1"/>
            <p:cNvSpPr/>
            <p:nvPr/>
          </p:nvSpPr>
          <p:spPr>
            <a:xfrm>
              <a:off x="12482280" y="735840"/>
              <a:ext cx="292320" cy="29232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299" name="Harvey 66/100 [66]" hidden="1"/>
            <p:cNvSpPr/>
            <p:nvPr/>
          </p:nvSpPr>
          <p:spPr>
            <a:xfrm>
              <a:off x="12482280" y="735840"/>
              <a:ext cx="292320" cy="29232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300" name="Harvey 67/100 [67]" hidden="1"/>
            <p:cNvSpPr/>
            <p:nvPr/>
          </p:nvSpPr>
          <p:spPr>
            <a:xfrm>
              <a:off x="12482280" y="735840"/>
              <a:ext cx="292320" cy="29232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301" name="Harvey 68/100 [68]" hidden="1"/>
            <p:cNvSpPr/>
            <p:nvPr/>
          </p:nvSpPr>
          <p:spPr>
            <a:xfrm>
              <a:off x="12482280" y="735840"/>
              <a:ext cx="292320" cy="29232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302" name="Harvey 69/100 [69]" hidden="1"/>
            <p:cNvSpPr/>
            <p:nvPr/>
          </p:nvSpPr>
          <p:spPr>
            <a:xfrm>
              <a:off x="12482280" y="735840"/>
              <a:ext cx="292320" cy="29232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303" name="Harvey 70/100 [70]" hidden="1"/>
            <p:cNvSpPr/>
            <p:nvPr/>
          </p:nvSpPr>
          <p:spPr>
            <a:xfrm>
              <a:off x="12482280" y="735840"/>
              <a:ext cx="292320" cy="29232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304" name="Harvey 71/100 [71]" hidden="1"/>
            <p:cNvSpPr/>
            <p:nvPr/>
          </p:nvSpPr>
          <p:spPr>
            <a:xfrm>
              <a:off x="12482280" y="735840"/>
              <a:ext cx="292320" cy="29232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305" name="Harvey 72/100 [72]" hidden="1"/>
            <p:cNvSpPr/>
            <p:nvPr/>
          </p:nvSpPr>
          <p:spPr>
            <a:xfrm>
              <a:off x="12482280" y="735840"/>
              <a:ext cx="292320" cy="29232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306" name="Harvey 73/100 [73]" hidden="1"/>
            <p:cNvSpPr/>
            <p:nvPr/>
          </p:nvSpPr>
          <p:spPr>
            <a:xfrm>
              <a:off x="12482280" y="735840"/>
              <a:ext cx="292320" cy="29232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307" name="Harvey 74/100 [74]" hidden="1"/>
            <p:cNvSpPr/>
            <p:nvPr/>
          </p:nvSpPr>
          <p:spPr>
            <a:xfrm>
              <a:off x="12482280" y="735840"/>
              <a:ext cx="292320" cy="29232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308" name="Harvey 75/100 [75]" hidden="1"/>
            <p:cNvSpPr/>
            <p:nvPr/>
          </p:nvSpPr>
          <p:spPr>
            <a:xfrm>
              <a:off x="1248228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309" name="Harvey 76/100 [76]" hidden="1"/>
            <p:cNvSpPr/>
            <p:nvPr/>
          </p:nvSpPr>
          <p:spPr>
            <a:xfrm>
              <a:off x="12482280" y="735840"/>
              <a:ext cx="292320" cy="29232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310" name="Harvey 77/100 [77]" hidden="1"/>
            <p:cNvSpPr/>
            <p:nvPr/>
          </p:nvSpPr>
          <p:spPr>
            <a:xfrm>
              <a:off x="12482280" y="735840"/>
              <a:ext cx="292320" cy="29232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311" name="Harvey 78/100 [78]" hidden="1"/>
            <p:cNvSpPr/>
            <p:nvPr/>
          </p:nvSpPr>
          <p:spPr>
            <a:xfrm>
              <a:off x="12482280" y="735840"/>
              <a:ext cx="292320" cy="29232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312" name="Harvey 79/100 [79]" hidden="1"/>
            <p:cNvSpPr/>
            <p:nvPr/>
          </p:nvSpPr>
          <p:spPr>
            <a:xfrm>
              <a:off x="12482280" y="735840"/>
              <a:ext cx="292320" cy="29232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313" name="Harvey 80/100 [80]" hidden="1"/>
            <p:cNvSpPr/>
            <p:nvPr/>
          </p:nvSpPr>
          <p:spPr>
            <a:xfrm>
              <a:off x="12482280" y="735840"/>
              <a:ext cx="292320" cy="29232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314" name="Harvey 81/100 [81]" hidden="1"/>
            <p:cNvSpPr/>
            <p:nvPr/>
          </p:nvSpPr>
          <p:spPr>
            <a:xfrm>
              <a:off x="12482280" y="735840"/>
              <a:ext cx="292320" cy="29232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315" name="Harvey 82/100 [82]" hidden="1"/>
            <p:cNvSpPr/>
            <p:nvPr/>
          </p:nvSpPr>
          <p:spPr>
            <a:xfrm>
              <a:off x="12482280" y="735840"/>
              <a:ext cx="292320" cy="29232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316" name="Harvey 83/100 [83]" hidden="1"/>
            <p:cNvSpPr/>
            <p:nvPr/>
          </p:nvSpPr>
          <p:spPr>
            <a:xfrm>
              <a:off x="12482280" y="735840"/>
              <a:ext cx="292320" cy="29232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317" name="Harvey 84/100 [84]" hidden="1"/>
            <p:cNvSpPr/>
            <p:nvPr/>
          </p:nvSpPr>
          <p:spPr>
            <a:xfrm>
              <a:off x="12482280" y="735840"/>
              <a:ext cx="292320" cy="29232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318" name="Harvey 85/100 [85]" hidden="1"/>
            <p:cNvSpPr/>
            <p:nvPr/>
          </p:nvSpPr>
          <p:spPr>
            <a:xfrm>
              <a:off x="12482280" y="735840"/>
              <a:ext cx="292320" cy="29232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319" name="Harvey 86/100 [86]" hidden="1"/>
            <p:cNvSpPr/>
            <p:nvPr/>
          </p:nvSpPr>
          <p:spPr>
            <a:xfrm>
              <a:off x="12482280" y="735840"/>
              <a:ext cx="292320" cy="29232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320" name="Harvey 87/100 [87]" hidden="1"/>
            <p:cNvSpPr/>
            <p:nvPr/>
          </p:nvSpPr>
          <p:spPr>
            <a:xfrm>
              <a:off x="12482280" y="735840"/>
              <a:ext cx="292320" cy="29232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321" name="Harvey 88/100 [88]" hidden="1"/>
            <p:cNvSpPr/>
            <p:nvPr/>
          </p:nvSpPr>
          <p:spPr>
            <a:xfrm>
              <a:off x="12482280" y="735840"/>
              <a:ext cx="292320" cy="29232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322" name="Harvey 89/100 [89]" hidden="1"/>
            <p:cNvSpPr/>
            <p:nvPr/>
          </p:nvSpPr>
          <p:spPr>
            <a:xfrm>
              <a:off x="12482280" y="735840"/>
              <a:ext cx="292320" cy="29232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323" name="Harvey 90/100 [90]" hidden="1"/>
            <p:cNvSpPr/>
            <p:nvPr/>
          </p:nvSpPr>
          <p:spPr>
            <a:xfrm>
              <a:off x="12482280" y="735840"/>
              <a:ext cx="292320" cy="29232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324" name="Harvey 91/100 [91]" hidden="1"/>
            <p:cNvSpPr/>
            <p:nvPr/>
          </p:nvSpPr>
          <p:spPr>
            <a:xfrm>
              <a:off x="12482280" y="735840"/>
              <a:ext cx="292320" cy="29232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325" name="Harvey 92/100 [92]" hidden="1"/>
            <p:cNvSpPr/>
            <p:nvPr/>
          </p:nvSpPr>
          <p:spPr>
            <a:xfrm>
              <a:off x="12482280" y="735840"/>
              <a:ext cx="292320" cy="29232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326" name="Harvey 93/100 [93]" hidden="1"/>
            <p:cNvSpPr/>
            <p:nvPr/>
          </p:nvSpPr>
          <p:spPr>
            <a:xfrm>
              <a:off x="12482280" y="735840"/>
              <a:ext cx="292320" cy="29232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327" name="Harvey 94/100 [94]" hidden="1"/>
            <p:cNvSpPr/>
            <p:nvPr/>
          </p:nvSpPr>
          <p:spPr>
            <a:xfrm>
              <a:off x="12482280" y="735840"/>
              <a:ext cx="292320" cy="29232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328" name="Harvey 95/100 [95]" hidden="1"/>
            <p:cNvSpPr/>
            <p:nvPr/>
          </p:nvSpPr>
          <p:spPr>
            <a:xfrm>
              <a:off x="12482280" y="735840"/>
              <a:ext cx="292320" cy="29232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329" name="Harvey 96/100 [96]" hidden="1"/>
            <p:cNvSpPr/>
            <p:nvPr/>
          </p:nvSpPr>
          <p:spPr>
            <a:xfrm>
              <a:off x="12482280" y="735840"/>
              <a:ext cx="292320" cy="29232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330" name="Harvey 97/100 [97]" hidden="1"/>
            <p:cNvSpPr/>
            <p:nvPr/>
          </p:nvSpPr>
          <p:spPr>
            <a:xfrm>
              <a:off x="12482280" y="735840"/>
              <a:ext cx="292320" cy="29232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331" name="Harvey 98/100 [98]" hidden="1"/>
            <p:cNvSpPr/>
            <p:nvPr/>
          </p:nvSpPr>
          <p:spPr>
            <a:xfrm>
              <a:off x="12482280" y="735840"/>
              <a:ext cx="292320" cy="29232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332" name="Harvey 99/100 [99]" hidden="1"/>
            <p:cNvSpPr/>
            <p:nvPr/>
          </p:nvSpPr>
          <p:spPr>
            <a:xfrm>
              <a:off x="12482280" y="735840"/>
              <a:ext cx="292320" cy="29232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333" name="Harvey 100/100 [100]" hidden="1"/>
            <p:cNvSpPr/>
            <p:nvPr/>
          </p:nvSpPr>
          <p:spPr>
            <a:xfrm>
              <a:off x="12482280" y="735840"/>
              <a:ext cx="292320" cy="292320"/>
            </a:xfrm>
            <a:custGeom>
              <a:avLst/>
              <a:gdLst/>
              <a:ahLst/>
              <a:rect l="l" t="t" r="r" b="b"/>
              <a:pathLst>
                <a:path w="635000" h="635000">
                  <a:moveTo>
                    <a:pt x="317500" y="0"/>
                  </a:moveTo>
                  <a:close/>
                </a:path>
              </a:pathLst>
            </a:custGeom>
            <a:solidFill>
              <a:schemeClr val="accent2"/>
            </a:solidFill>
            <a:ln w="19050">
              <a:solidFill>
                <a:srgbClr val="00a5e6"/>
              </a:solidFill>
              <a:round/>
            </a:ln>
          </p:spPr>
          <p:style>
            <a:lnRef idx="0"/>
            <a:fillRef idx="0"/>
            <a:effectRef idx="0"/>
            <a:fontRef idx="minor"/>
          </p:style>
        </p:sp>
      </p:grpSp>
      <p:sp>
        <p:nvSpPr>
          <p:cNvPr id="334" name="text" hidden="1"/>
          <p:cNvSpPr/>
          <p:nvPr/>
        </p:nvSpPr>
        <p:spPr>
          <a:xfrm>
            <a:off x="3193200" y="7296840"/>
            <a:ext cx="7056360" cy="9648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rPr>
              <a:t>Internal  </a:t>
            </a:r>
            <a:endParaRPr b="0" lang="en-IN" sz="800" spc="-1" strike="noStrike">
              <a:latin typeface="Arial"/>
            </a:endParaRPr>
          </a:p>
        </p:txBody>
      </p:sp>
      <p:sp>
        <p:nvSpPr>
          <p:cNvPr id="335" name="TextBox" hidden="1"/>
          <p:cNvSpPr/>
          <p:nvPr/>
        </p:nvSpPr>
        <p:spPr>
          <a:xfrm>
            <a:off x="10105920" y="1369440"/>
            <a:ext cx="2904120" cy="575964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rPr>
              <a:t>Second level</a:t>
            </a:r>
            <a:endParaRPr b="0" lang="en-IN" sz="2000" spc="-1" strike="noStrike">
              <a:latin typeface="Arial"/>
            </a:endParaRPr>
          </a:p>
          <a:p>
            <a:pPr lvl="2" marL="216000" indent="-21564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rPr>
              <a:t>Third level</a:t>
            </a:r>
            <a:endParaRPr b="0" lang="en-IN" sz="2000" spc="-1" strike="noStrike">
              <a:latin typeface="Arial"/>
            </a:endParaRPr>
          </a:p>
          <a:p>
            <a:pPr lvl="3" marL="432000" indent="-21564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rPr>
              <a:t>Fourth level</a:t>
            </a:r>
            <a:endParaRPr b="0" lang="en-IN" sz="1800" spc="-1" strike="noStrike">
              <a:latin typeface="Arial"/>
            </a:endParaRPr>
          </a:p>
          <a:p>
            <a:pPr lvl="4" marL="648000" indent="-21564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rPr>
              <a:t>Eighth level</a:t>
            </a:r>
            <a:endParaRPr b="0" lang="en-IN" sz="1200" spc="-1" strike="noStrike">
              <a:latin typeface="Arial"/>
            </a:endParaRPr>
          </a:p>
          <a:p>
            <a:pPr lvl="8" marL="216000" indent="-21564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rPr>
              <a:t>Ninth level</a:t>
            </a:r>
            <a:endParaRPr b="0" lang="en-IN" sz="1200" spc="-1" strike="noStrike">
              <a:latin typeface="Arial"/>
            </a:endParaRPr>
          </a:p>
        </p:txBody>
      </p:sp>
      <p:pic>
        <p:nvPicPr>
          <p:cNvPr id="336" name="Graphic 163" descr=""/>
          <p:cNvPicPr/>
          <p:nvPr/>
        </p:nvPicPr>
        <p:blipFill>
          <a:blip r:embed="rId3"/>
          <a:stretch/>
        </p:blipFill>
        <p:spPr>
          <a:xfrm>
            <a:off x="11174400" y="416520"/>
            <a:ext cx="1895040" cy="371160"/>
          </a:xfrm>
          <a:prstGeom prst="rect">
            <a:avLst/>
          </a:prstGeom>
          <a:ln w="0">
            <a:noFill/>
          </a:ln>
        </p:spPr>
      </p:pic>
      <p:grpSp>
        <p:nvGrpSpPr>
          <p:cNvPr id="337" name="Guidance"/>
          <p:cNvGrpSpPr/>
          <p:nvPr/>
        </p:nvGrpSpPr>
        <p:grpSpPr>
          <a:xfrm>
            <a:off x="-2059200" y="295560"/>
            <a:ext cx="1909800" cy="367560"/>
            <a:chOff x="-2059200" y="295560"/>
            <a:chExt cx="1909800" cy="367560"/>
          </a:xfrm>
        </p:grpSpPr>
        <p:sp>
          <p:nvSpPr>
            <p:cNvPr id="338" name="Guidance Arrow 1"/>
            <p:cNvSpPr/>
            <p:nvPr/>
          </p:nvSpPr>
          <p:spPr>
            <a:xfrm flipV="1">
              <a:off x="-511200" y="463680"/>
              <a:ext cx="361800" cy="360"/>
            </a:xfrm>
            <a:custGeom>
              <a:avLst/>
              <a:gdLst/>
              <a:ahLst/>
              <a:rect l="l" t="t" r="r" b="b"/>
              <a:pathLst>
                <a:path w="21600" h="21600">
                  <a:moveTo>
                    <a:pt x="0" y="0"/>
                  </a:moveTo>
                  <a:lnTo>
                    <a:pt x="21600" y="21600"/>
                  </a:lnTo>
                </a:path>
              </a:pathLst>
            </a:custGeom>
            <a:noFill/>
            <a:ln>
              <a:solidFill>
                <a:srgbClr val="ffffff"/>
              </a:solidFill>
              <a:tailEnd len="med" type="triangle" w="med"/>
            </a:ln>
          </p:spPr>
          <p:style>
            <a:lnRef idx="1">
              <a:schemeClr val="accent1"/>
            </a:lnRef>
            <a:fillRef idx="0">
              <a:schemeClr val="accent1"/>
            </a:fillRef>
            <a:effectRef idx="0">
              <a:schemeClr val="accent1"/>
            </a:effectRef>
            <a:fontRef idx="minor"/>
          </p:style>
        </p:sp>
        <p:sp>
          <p:nvSpPr>
            <p:cNvPr id="339" name="Guidance Text 1"/>
            <p:cNvSpPr/>
            <p:nvPr/>
          </p:nvSpPr>
          <p:spPr>
            <a:xfrm>
              <a:off x="-2059200" y="295560"/>
              <a:ext cx="1547640" cy="367560"/>
            </a:xfrm>
            <a:prstGeom prst="rect">
              <a:avLst/>
            </a:prstGeom>
            <a:noFill/>
            <a:ln w="0">
              <a:noFill/>
            </a:ln>
          </p:spPr>
          <p:style>
            <a:lnRef idx="0"/>
            <a:fillRef idx="0"/>
            <a:effectRef idx="0"/>
            <a:fontRef idx="minor"/>
          </p:style>
          <p:txBody>
            <a:bodyPr lIns="36000" rIns="36000" tIns="0" bIns="0">
              <a:spAutoFit/>
            </a:bodyPr>
            <a:p>
              <a:pPr algn="r">
                <a:lnSpc>
                  <a:spcPct val="110000"/>
                </a:lnSpc>
                <a:spcBef>
                  <a:spcPts val="754"/>
                </a:spcBef>
                <a:spcAft>
                  <a:spcPts val="601"/>
                </a:spcAft>
                <a:tabLst>
                  <a:tab algn="l" pos="0"/>
                </a:tabLst>
              </a:pPr>
              <a:r>
                <a:rPr b="0" i="1" lang="en-US" sz="1100" spc="-1" strike="noStrike">
                  <a:solidFill>
                    <a:srgbClr val="ffffff"/>
                  </a:solidFill>
                  <a:latin typeface="Source Sans Pro"/>
                </a:rPr>
                <a:t>Leave blank</a:t>
              </a:r>
              <a:br/>
              <a:r>
                <a:rPr b="0" i="1" lang="en-US" sz="1100" spc="-1" strike="noStrike">
                  <a:solidFill>
                    <a:srgbClr val="ffffff"/>
                  </a:solidFill>
                  <a:latin typeface="Source Sans Pro"/>
                </a:rPr>
                <a:t>if not required</a:t>
              </a:r>
              <a:endParaRPr b="0" lang="en-IN" sz="1100" spc="-1" strike="noStrike">
                <a:latin typeface="Arial"/>
              </a:endParaRPr>
            </a:p>
          </p:txBody>
        </p:sp>
      </p:grpSp>
      <p:sp>
        <p:nvSpPr>
          <p:cNvPr id="340" name="PlaceHolder 1"/>
          <p:cNvSpPr>
            <a:spLocks noGrp="1"/>
          </p:cNvSpPr>
          <p:nvPr>
            <p:ph type="body"/>
          </p:nvPr>
        </p:nvSpPr>
        <p:spPr>
          <a:xfrm>
            <a:off x="432000" y="1368000"/>
            <a:ext cx="12563640" cy="5292720"/>
          </a:xfrm>
          <a:prstGeom prst="rect">
            <a:avLst/>
          </a:prstGeom>
        </p:spPr>
        <p:txBody>
          <a:bodyPr lIns="0" rIns="0" tIns="0" bIns="0">
            <a:noAutofit/>
          </a:bodyPr>
          <a:p>
            <a:pPr>
              <a:lnSpc>
                <a:spcPct val="110000"/>
              </a:lnSpc>
              <a:spcBef>
                <a:spcPts val="1800"/>
              </a:spcBef>
              <a:spcAft>
                <a:spcPts val="601"/>
              </a:spcAft>
              <a:tabLst>
                <a:tab algn="l" pos="0"/>
              </a:tabLst>
            </a:pPr>
            <a:r>
              <a:rPr b="1" lang="en-US" sz="2000" spc="-1" strike="noStrike">
                <a:solidFill>
                  <a:srgbClr val="f9ae91"/>
                </a:solidFill>
                <a:latin typeface="Source Sans Pro"/>
              </a:rPr>
              <a:t>Click to add text</a:t>
            </a:r>
            <a:endParaRPr b="1" lang="en-US" sz="2000" spc="-1" strike="noStrike">
              <a:solidFill>
                <a:srgbClr val="00a5e6"/>
              </a:solidFill>
              <a:latin typeface="Source Sans Pro"/>
            </a:endParaRPr>
          </a:p>
          <a:p>
            <a:pPr>
              <a:lnSpc>
                <a:spcPct val="110000"/>
              </a:lnSpc>
              <a:spcAft>
                <a:spcPts val="601"/>
              </a:spcAft>
              <a:tabLst>
                <a:tab algn="l" pos="0"/>
              </a:tabLst>
            </a:pPr>
            <a:r>
              <a:rPr b="0" lang="en-US" sz="2000" spc="-1" strike="noStrike">
                <a:solidFill>
                  <a:srgbClr val="ffffff"/>
                </a:solidFill>
                <a:latin typeface="Source Sans Pro"/>
              </a:rPr>
              <a:t>Second level</a:t>
            </a:r>
            <a:endParaRPr b="1" lang="en-US" sz="2000" spc="-1" strike="noStrike">
              <a:solidFill>
                <a:srgbClr val="00a5e6"/>
              </a:solidFill>
              <a:latin typeface="Source Sans Pro"/>
            </a:endParaRPr>
          </a:p>
          <a:p>
            <a:pPr lvl="2" marL="216000" indent="-21564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rPr>
              <a:t>Third level</a:t>
            </a:r>
            <a:endParaRPr b="0" lang="en-US" sz="2000" spc="-1" strike="noStrike">
              <a:solidFill>
                <a:srgbClr val="ffffff"/>
              </a:solidFill>
              <a:latin typeface="Source Sans Pro"/>
            </a:endParaRPr>
          </a:p>
          <a:p>
            <a:pPr lvl="3" marL="432000" indent="-21564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rPr>
              <a:t>Fourth level</a:t>
            </a:r>
            <a:endParaRPr b="0" lang="en-US" sz="1800" spc="-1" strike="noStrike">
              <a:solidFill>
                <a:srgbClr val="ffffff"/>
              </a:solidFill>
              <a:latin typeface="Source Sans Pro"/>
            </a:endParaRPr>
          </a:p>
          <a:p>
            <a:pPr lvl="4" marL="648000" indent="-21564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rPr>
              <a:t>Fifth level</a:t>
            </a:r>
            <a:endParaRPr b="0" lang="en-US" sz="1600" spc="-1" strike="noStrike">
              <a:solidFill>
                <a:srgbClr val="ffffff"/>
              </a:solidFill>
              <a:latin typeface="Source Sans Pro"/>
            </a:endParaRPr>
          </a:p>
        </p:txBody>
      </p:sp>
      <p:sp>
        <p:nvSpPr>
          <p:cNvPr id="341" name="PlaceHolder 2"/>
          <p:cNvSpPr>
            <a:spLocks noGrp="1"/>
          </p:cNvSpPr>
          <p:nvPr>
            <p:ph type="body"/>
          </p:nvPr>
        </p:nvSpPr>
        <p:spPr>
          <a:xfrm>
            <a:off x="432000" y="374400"/>
            <a:ext cx="10609560" cy="305640"/>
          </a:xfrm>
          <a:prstGeom prst="rect">
            <a:avLst/>
          </a:prstGeom>
        </p:spPr>
        <p:txBody>
          <a:bodyPr lIns="0" rIns="0" tIns="0" bIns="0" anchor="b">
            <a:noAutofit/>
          </a:bodyPr>
          <a:p>
            <a:pPr>
              <a:lnSpc>
                <a:spcPct val="100000"/>
              </a:lnSpc>
              <a:tabLst>
                <a:tab algn="l" pos="0"/>
              </a:tabLst>
            </a:pPr>
            <a:r>
              <a:rPr b="0" lang="en-US" sz="2000" spc="-1" strike="noStrike">
                <a:solidFill>
                  <a:srgbClr val="00a5e6"/>
                </a:solidFill>
                <a:latin typeface="Source Sans Pro"/>
              </a:rPr>
              <a:t>Click to add section or document title</a:t>
            </a:r>
            <a:endParaRPr b="1" lang="en-US" sz="2000" spc="-1" strike="noStrike">
              <a:solidFill>
                <a:srgbClr val="00a5e6"/>
              </a:solidFill>
              <a:latin typeface="Source Sans Pro"/>
            </a:endParaRPr>
          </a:p>
        </p:txBody>
      </p:sp>
      <p:sp>
        <p:nvSpPr>
          <p:cNvPr id="342" name="PlaceHolder 3"/>
          <p:cNvSpPr>
            <a:spLocks noGrp="1"/>
          </p:cNvSpPr>
          <p:nvPr>
            <p:ph type="title"/>
          </p:nvPr>
        </p:nvSpPr>
        <p:spPr>
          <a:xfrm>
            <a:off x="432000" y="759960"/>
            <a:ext cx="10609560" cy="379080"/>
          </a:xfrm>
          <a:prstGeom prst="rect">
            <a:avLst/>
          </a:prstGeom>
        </p:spPr>
        <p:txBody>
          <a:bodyPr lIns="0" anchor="ctr">
            <a:noAutofit/>
          </a:bodyPr>
          <a:p>
            <a:pPr>
              <a:lnSpc>
                <a:spcPct val="100000"/>
              </a:lnSpc>
              <a:tabLst>
                <a:tab algn="l" pos="0"/>
              </a:tabLst>
            </a:pPr>
            <a:r>
              <a:rPr b="1" lang="en-US" sz="2400" spc="-1" strike="noStrike">
                <a:solidFill>
                  <a:srgbClr val="ffffff"/>
                </a:solidFill>
                <a:latin typeface="Source Sans Pro"/>
              </a:rPr>
              <a:t>Click to add title</a:t>
            </a:r>
            <a:endParaRPr b="0" lang="en-US" sz="2400" spc="-1" strike="noStrike">
              <a:solidFill>
                <a:srgbClr val="00a5e6"/>
              </a:solidFill>
              <a:latin typeface="Source Sans Pro"/>
            </a:endParaRPr>
          </a:p>
        </p:txBody>
      </p:sp>
      <p:sp>
        <p:nvSpPr>
          <p:cNvPr id="343" name="Page number"/>
          <p:cNvSpPr/>
          <p:nvPr/>
        </p:nvSpPr>
        <p:spPr>
          <a:xfrm>
            <a:off x="12331440" y="7296840"/>
            <a:ext cx="678600" cy="9648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4ECE9039-D67B-457B-B6AB-B15B0F83724F}" type="slidenum">
              <a:rPr b="0" lang="en-US" sz="800" spc="-1" strike="noStrike">
                <a:solidFill>
                  <a:srgbClr val="ffffff"/>
                </a:solidFill>
                <a:latin typeface="Source Sans Pro"/>
              </a:rPr>
              <a:t>&lt;number&gt;</a:t>
            </a:fld>
            <a:endParaRPr b="0" lang="en-IN" sz="800" spc="-1" strike="noStrike">
              <a:latin typeface="Arial"/>
            </a:endParaRPr>
          </a:p>
        </p:txBody>
      </p:sp>
      <p:sp>
        <p:nvSpPr>
          <p:cNvPr id="344" name="Rectangle 1"/>
          <p:cNvSpPr/>
          <p:nvPr/>
        </p:nvSpPr>
        <p:spPr>
          <a:xfrm>
            <a:off x="11185920" y="6949080"/>
            <a:ext cx="1679040" cy="556920"/>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381" name="Picture 6" descr="Shape&#10;&#10;Description automatically generated with medium confidence"/>
          <p:cNvPicPr/>
          <p:nvPr/>
        </p:nvPicPr>
        <p:blipFill>
          <a:blip r:embed="rId2"/>
          <a:stretch/>
        </p:blipFill>
        <p:spPr>
          <a:xfrm>
            <a:off x="1080" y="0"/>
            <a:ext cx="13440600" cy="7561080"/>
          </a:xfrm>
          <a:prstGeom prst="rect">
            <a:avLst/>
          </a:prstGeom>
          <a:ln w="0">
            <a:noFill/>
          </a:ln>
        </p:spPr>
      </p:pic>
      <p:sp>
        <p:nvSpPr>
          <p:cNvPr id="382" name="Page number"/>
          <p:cNvSpPr/>
          <p:nvPr/>
        </p:nvSpPr>
        <p:spPr>
          <a:xfrm>
            <a:off x="12331440" y="7296840"/>
            <a:ext cx="678600" cy="9648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D9600FBD-841F-4980-8A07-B8601E5BD332}" type="slidenum">
              <a:rPr b="0" lang="en-US" sz="800" spc="-1" strike="noStrike">
                <a:solidFill>
                  <a:srgbClr val="ffffff"/>
                </a:solidFill>
                <a:latin typeface="Source Sans Pro"/>
              </a:rPr>
              <a:t>&lt;number&gt;</a:t>
            </a:fld>
            <a:endParaRPr b="0" lang="en-IN" sz="800" spc="-1" strike="noStrike">
              <a:latin typeface="Arial"/>
            </a:endParaRPr>
          </a:p>
        </p:txBody>
      </p:sp>
      <p:grpSp>
        <p:nvGrpSpPr>
          <p:cNvPr id="383" name="Spacers"/>
          <p:cNvGrpSpPr/>
          <p:nvPr/>
        </p:nvGrpSpPr>
        <p:grpSpPr>
          <a:xfrm>
            <a:off x="-3008520" y="0"/>
            <a:ext cx="19460160" cy="0"/>
            <a:chOff x="-3008520" y="0"/>
            <a:chExt cx="19460160" cy="0"/>
          </a:xfrm>
        </p:grpSpPr>
        <p:sp>
          <p:nvSpPr>
            <p:cNvPr id="384"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385"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386" name="text"/>
          <p:cNvSpPr/>
          <p:nvPr/>
        </p:nvSpPr>
        <p:spPr>
          <a:xfrm>
            <a:off x="438120" y="7152840"/>
            <a:ext cx="3167640" cy="384480"/>
          </a:xfrm>
          <a:prstGeom prst="rect">
            <a:avLst/>
          </a:prstGeom>
          <a:noFill/>
          <a:ln w="0">
            <a:noFill/>
          </a:ln>
        </p:spPr>
        <p:style>
          <a:lnRef idx="0"/>
          <a:fillRef idx="0"/>
          <a:effectRef idx="0"/>
          <a:fontRef idx="minor"/>
        </p:style>
      </p:sp>
      <p:sp>
        <p:nvSpPr>
          <p:cNvPr id="387" name="[WorkArea]" hidden="1"/>
          <p:cNvSpPr/>
          <p:nvPr/>
        </p:nvSpPr>
        <p:spPr>
          <a:xfrm>
            <a:off x="432000" y="1368000"/>
            <a:ext cx="12578040" cy="5759640"/>
          </a:xfrm>
          <a:prstGeom prst="rect">
            <a:avLst/>
          </a:prstGeom>
          <a:solidFill>
            <a:srgbClr val="eaeaea">
              <a:alpha val="50000"/>
            </a:srgbClr>
          </a:solidFill>
          <a:ln>
            <a:solidFill>
              <a:srgbClr val="007ac5">
                <a:shade val="50000"/>
                <a:alpha val="0"/>
              </a:srgbClr>
            </a:solidFill>
          </a:ln>
        </p:spPr>
        <p:style>
          <a:lnRef idx="2">
            <a:schemeClr val="accent1">
              <a:shade val="50000"/>
            </a:schemeClr>
          </a:lnRef>
          <a:fillRef idx="1">
            <a:schemeClr val="accent1"/>
          </a:fillRef>
          <a:effectRef idx="0">
            <a:schemeClr val="accent1"/>
          </a:effectRef>
          <a:fontRef idx="minor"/>
        </p:style>
      </p:sp>
      <p:sp>
        <p:nvSpPr>
          <p:cNvPr id="388" name="Content [Comment]" hidden="1"/>
          <p:cNvSpPr/>
          <p:nvPr/>
        </p:nvSpPr>
        <p:spPr>
          <a:xfrm>
            <a:off x="10040040" y="292320"/>
            <a:ext cx="1567800" cy="63432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rPr>
              <a:t>&lt;initials&gt; &lt;date&gt;yyyy-MM-dd hh:mm&lt;/date&gt;:</a:t>
            </a:r>
            <a:endParaRPr b="0" lang="en-IN" sz="1100" spc="-1" strike="noStrike">
              <a:latin typeface="Arial"/>
            </a:endParaRPr>
          </a:p>
        </p:txBody>
      </p:sp>
      <p:sp>
        <p:nvSpPr>
          <p:cNvPr id="389" name="Formatting [Comment]" hidden="1"/>
          <p:cNvSpPr/>
          <p:nvPr/>
        </p:nvSpPr>
        <p:spPr>
          <a:xfrm>
            <a:off x="10040040" y="292320"/>
            <a:ext cx="1567800" cy="63432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rPr>
              <a:t>&lt;initials&gt; &lt;date&gt;yyyy-MM-dd hh:mm&lt;/date&gt;:</a:t>
            </a:r>
            <a:endParaRPr b="0" lang="en-IN" sz="1100" spc="-1" strike="noStrike">
              <a:latin typeface="Arial"/>
            </a:endParaRPr>
          </a:p>
        </p:txBody>
      </p:sp>
      <p:sp>
        <p:nvSpPr>
          <p:cNvPr id="390" name="Dummy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Dummy data</a:t>
            </a:r>
            <a:endParaRPr b="0" lang="en-IN" sz="1600" spc="-1" strike="noStrike">
              <a:latin typeface="Arial"/>
            </a:endParaRPr>
          </a:p>
        </p:txBody>
      </p:sp>
      <p:sp>
        <p:nvSpPr>
          <p:cNvPr id="391" name="Update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Update data</a:t>
            </a:r>
            <a:endParaRPr b="0" lang="en-IN" sz="1600" spc="-1" strike="noStrike">
              <a:latin typeface="Arial"/>
            </a:endParaRPr>
          </a:p>
        </p:txBody>
      </p:sp>
      <p:sp>
        <p:nvSpPr>
          <p:cNvPr id="392" name="Responsible [Sticker]" hidden="1"/>
          <p:cNvSpPr/>
          <p:nvPr/>
        </p:nvSpPr>
        <p:spPr>
          <a:xfrm>
            <a:off x="9946080" y="282600"/>
            <a:ext cx="1799640" cy="65376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393" name="Final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Final</a:t>
            </a:r>
            <a:endParaRPr b="0" lang="en-IN" sz="1600" spc="-1" strike="noStrike">
              <a:latin typeface="Arial"/>
            </a:endParaRPr>
          </a:p>
        </p:txBody>
      </p:sp>
      <p:sp>
        <p:nvSpPr>
          <p:cNvPr id="394" name="Discussion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For discussion</a:t>
            </a:r>
            <a:endParaRPr b="0" lang="en-IN" sz="1600" spc="-1" strike="noStrike">
              <a:latin typeface="Arial"/>
            </a:endParaRPr>
          </a:p>
        </p:txBody>
      </p:sp>
      <p:sp>
        <p:nvSpPr>
          <p:cNvPr id="395" name="Internal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Internal use only</a:t>
            </a:r>
            <a:endParaRPr b="0" lang="en-IN" sz="1600" spc="-1" strike="noStrike">
              <a:latin typeface="Arial"/>
            </a:endParaRPr>
          </a:p>
        </p:txBody>
      </p:sp>
      <p:sp>
        <p:nvSpPr>
          <p:cNvPr id="396" name="Draft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Draft</a:t>
            </a:r>
            <a:endParaRPr b="0" lang="en-IN" sz="1600" spc="-1" strike="noStrike">
              <a:latin typeface="Arial"/>
            </a:endParaRPr>
          </a:p>
        </p:txBody>
      </p:sp>
      <p:sp>
        <p:nvSpPr>
          <p:cNvPr id="397" name="Backup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Backup</a:t>
            </a:r>
            <a:endParaRPr b="0" lang="en-IN" sz="1600" spc="-1" strike="noStrike">
              <a:latin typeface="Arial"/>
            </a:endParaRPr>
          </a:p>
        </p:txBody>
      </p:sp>
      <p:sp>
        <p:nvSpPr>
          <p:cNvPr id="398" name="INSTRUCTIONS Customize ProductivityPlus objects" hidden="1"/>
          <p:cNvSpPr/>
          <p:nvPr/>
        </p:nvSpPr>
        <p:spPr>
          <a:xfrm>
            <a:off x="8760600" y="1673280"/>
            <a:ext cx="435996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rPr>
              <a:t>https://support.templafy.com/hc/en-us/articles/360002452938-How-to-edit-the-design-of-the-Harvey-balls-from-the-tools-pane-</a:t>
            </a:r>
            <a:endParaRPr b="0" lang="en-IN" sz="1600" spc="-1" strike="noStrike">
              <a:latin typeface="Arial"/>
            </a:endParaRPr>
          </a:p>
        </p:txBody>
      </p:sp>
      <p:grpSp>
        <p:nvGrpSpPr>
          <p:cNvPr id="399" name="Harvey 3"/>
          <p:cNvGrpSpPr/>
          <p:nvPr/>
        </p:nvGrpSpPr>
        <p:grpSpPr>
          <a:xfrm>
            <a:off x="10524240" y="735840"/>
            <a:ext cx="292320" cy="292320"/>
            <a:chOff x="10524240" y="735840"/>
            <a:chExt cx="292320" cy="292320"/>
          </a:xfrm>
        </p:grpSpPr>
        <p:sp>
          <p:nvSpPr>
            <p:cNvPr id="400" name="Harvey 0/3 [0]" hidden="1"/>
            <p:cNvSpPr/>
            <p:nvPr/>
          </p:nvSpPr>
          <p:spPr>
            <a:xfrm>
              <a:off x="1052424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1" name="Harvey 1/3 [1]"/>
            <p:cNvSpPr/>
            <p:nvPr/>
          </p:nvSpPr>
          <p:spPr>
            <a:xfrm>
              <a:off x="10524240" y="735840"/>
              <a:ext cx="292320" cy="29232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2" name="Harvey 2/3 [2]" hidden="1"/>
            <p:cNvSpPr/>
            <p:nvPr/>
          </p:nvSpPr>
          <p:spPr>
            <a:xfrm>
              <a:off x="10524240" y="735840"/>
              <a:ext cx="292320" cy="29232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3" name="Harvey 3/3 [3]" hidden="1"/>
            <p:cNvSpPr/>
            <p:nvPr/>
          </p:nvSpPr>
          <p:spPr>
            <a:xfrm>
              <a:off x="1052424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404" name="Harvey 4"/>
          <p:cNvGrpSpPr/>
          <p:nvPr/>
        </p:nvGrpSpPr>
        <p:grpSpPr>
          <a:xfrm>
            <a:off x="11176920" y="735840"/>
            <a:ext cx="292320" cy="292320"/>
            <a:chOff x="11176920" y="735840"/>
            <a:chExt cx="292320" cy="292320"/>
          </a:xfrm>
        </p:grpSpPr>
        <p:sp>
          <p:nvSpPr>
            <p:cNvPr id="405" name="Harvey 0/4 [0]" hidden="1"/>
            <p:cNvSpPr/>
            <p:nvPr/>
          </p:nvSpPr>
          <p:spPr>
            <a:xfrm>
              <a:off x="1117692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6" name="Harvey 1/4 [1]"/>
            <p:cNvSpPr/>
            <p:nvPr/>
          </p:nvSpPr>
          <p:spPr>
            <a:xfrm>
              <a:off x="1117692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7" name="Harvey 2/4 [2]" hidden="1"/>
            <p:cNvSpPr/>
            <p:nvPr/>
          </p:nvSpPr>
          <p:spPr>
            <a:xfrm>
              <a:off x="1117692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8" name="Harvey 3/4 [3]" hidden="1"/>
            <p:cNvSpPr/>
            <p:nvPr/>
          </p:nvSpPr>
          <p:spPr>
            <a:xfrm>
              <a:off x="1117692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9" name="Harvey 4/4 [4]" hidden="1"/>
            <p:cNvSpPr/>
            <p:nvPr/>
          </p:nvSpPr>
          <p:spPr>
            <a:xfrm>
              <a:off x="1117692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410" name="Harvey 8"/>
          <p:cNvGrpSpPr/>
          <p:nvPr/>
        </p:nvGrpSpPr>
        <p:grpSpPr>
          <a:xfrm>
            <a:off x="11829600" y="735840"/>
            <a:ext cx="292320" cy="292320"/>
            <a:chOff x="11829600" y="735840"/>
            <a:chExt cx="292320" cy="292320"/>
          </a:xfrm>
        </p:grpSpPr>
        <p:sp>
          <p:nvSpPr>
            <p:cNvPr id="411" name="Harvey 0/8 [0]" hidden="1"/>
            <p:cNvSpPr/>
            <p:nvPr/>
          </p:nvSpPr>
          <p:spPr>
            <a:xfrm>
              <a:off x="1182960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2" name="Harvey 1/8 [1]"/>
            <p:cNvSpPr/>
            <p:nvPr/>
          </p:nvSpPr>
          <p:spPr>
            <a:xfrm>
              <a:off x="11829600" y="735840"/>
              <a:ext cx="292320" cy="29232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3" name="Harvey 2/8 [2]" hidden="1"/>
            <p:cNvSpPr/>
            <p:nvPr/>
          </p:nvSpPr>
          <p:spPr>
            <a:xfrm>
              <a:off x="1182960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4" name="Harvey 3/8 [3]" hidden="1"/>
            <p:cNvSpPr/>
            <p:nvPr/>
          </p:nvSpPr>
          <p:spPr>
            <a:xfrm>
              <a:off x="11829600" y="735840"/>
              <a:ext cx="292320" cy="29232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5" name="Harvey 4/8 [4]" hidden="1"/>
            <p:cNvSpPr/>
            <p:nvPr/>
          </p:nvSpPr>
          <p:spPr>
            <a:xfrm>
              <a:off x="1182960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6" name="Harvey 5/8 [5]" hidden="1"/>
            <p:cNvSpPr/>
            <p:nvPr/>
          </p:nvSpPr>
          <p:spPr>
            <a:xfrm>
              <a:off x="11829600" y="735840"/>
              <a:ext cx="292320" cy="29232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7" name="Harvey 6/8 [6]" hidden="1"/>
            <p:cNvSpPr/>
            <p:nvPr/>
          </p:nvSpPr>
          <p:spPr>
            <a:xfrm>
              <a:off x="1182960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8" name="Harvey 7/8 [7]" hidden="1"/>
            <p:cNvSpPr/>
            <p:nvPr/>
          </p:nvSpPr>
          <p:spPr>
            <a:xfrm>
              <a:off x="11829600" y="735840"/>
              <a:ext cx="292320" cy="29232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9" name="Harvey 8/8 [8]" hidden="1"/>
            <p:cNvSpPr/>
            <p:nvPr/>
          </p:nvSpPr>
          <p:spPr>
            <a:xfrm>
              <a:off x="1182960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420" name="Harvey 100"/>
          <p:cNvGrpSpPr/>
          <p:nvPr/>
        </p:nvGrpSpPr>
        <p:grpSpPr>
          <a:xfrm>
            <a:off x="12482280" y="735840"/>
            <a:ext cx="292320" cy="292320"/>
            <a:chOff x="12482280" y="735840"/>
            <a:chExt cx="292320" cy="292320"/>
          </a:xfrm>
        </p:grpSpPr>
        <p:sp>
          <p:nvSpPr>
            <p:cNvPr id="421" name="Harvey 0/100 [0]" hidden="1"/>
            <p:cNvSpPr/>
            <p:nvPr/>
          </p:nvSpPr>
          <p:spPr>
            <a:xfrm>
              <a:off x="12482280" y="735840"/>
              <a:ext cx="292320" cy="29232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422" name="Harvey 1/100 [1]"/>
            <p:cNvSpPr/>
            <p:nvPr/>
          </p:nvSpPr>
          <p:spPr>
            <a:xfrm>
              <a:off x="12482280" y="735840"/>
              <a:ext cx="292320" cy="29232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423" name="Harvey 2/100 [2]" hidden="1"/>
            <p:cNvSpPr/>
            <p:nvPr/>
          </p:nvSpPr>
          <p:spPr>
            <a:xfrm>
              <a:off x="12482280" y="735840"/>
              <a:ext cx="292320" cy="29232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424" name="Harvey 3/100 [3]" hidden="1"/>
            <p:cNvSpPr/>
            <p:nvPr/>
          </p:nvSpPr>
          <p:spPr>
            <a:xfrm>
              <a:off x="12482280" y="735840"/>
              <a:ext cx="292320" cy="29232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425" name="Harvey 4/100 [4]" hidden="1"/>
            <p:cNvSpPr/>
            <p:nvPr/>
          </p:nvSpPr>
          <p:spPr>
            <a:xfrm>
              <a:off x="12482280" y="735840"/>
              <a:ext cx="292320" cy="29232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426" name="Harvey 5/100 [5]" hidden="1"/>
            <p:cNvSpPr/>
            <p:nvPr/>
          </p:nvSpPr>
          <p:spPr>
            <a:xfrm>
              <a:off x="12482280" y="735840"/>
              <a:ext cx="292320" cy="29232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427" name="Harvey 6/100 [6]" hidden="1"/>
            <p:cNvSpPr/>
            <p:nvPr/>
          </p:nvSpPr>
          <p:spPr>
            <a:xfrm>
              <a:off x="12482280" y="735840"/>
              <a:ext cx="292320" cy="29232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428" name="Harvey 7/100 [7]" hidden="1"/>
            <p:cNvSpPr/>
            <p:nvPr/>
          </p:nvSpPr>
          <p:spPr>
            <a:xfrm>
              <a:off x="12482280" y="735840"/>
              <a:ext cx="292320" cy="29232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429" name="Harvey 8/100 [8]" hidden="1"/>
            <p:cNvSpPr/>
            <p:nvPr/>
          </p:nvSpPr>
          <p:spPr>
            <a:xfrm>
              <a:off x="12482280" y="735840"/>
              <a:ext cx="292320" cy="29232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430" name="Harvey 9/100 [9]" hidden="1"/>
            <p:cNvSpPr/>
            <p:nvPr/>
          </p:nvSpPr>
          <p:spPr>
            <a:xfrm>
              <a:off x="12482280" y="735840"/>
              <a:ext cx="292320" cy="29232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431" name="Harvey 10/100 [10]" hidden="1"/>
            <p:cNvSpPr/>
            <p:nvPr/>
          </p:nvSpPr>
          <p:spPr>
            <a:xfrm>
              <a:off x="12482280" y="735840"/>
              <a:ext cx="292320" cy="29232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432" name="Harvey 11/100 [11]" hidden="1"/>
            <p:cNvSpPr/>
            <p:nvPr/>
          </p:nvSpPr>
          <p:spPr>
            <a:xfrm>
              <a:off x="12482280" y="735840"/>
              <a:ext cx="292320" cy="29232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433" name="Harvey 12/100 [12]" hidden="1"/>
            <p:cNvSpPr/>
            <p:nvPr/>
          </p:nvSpPr>
          <p:spPr>
            <a:xfrm>
              <a:off x="12482280" y="735840"/>
              <a:ext cx="292320" cy="29232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434" name="Harvey 13/100 [13]" hidden="1"/>
            <p:cNvSpPr/>
            <p:nvPr/>
          </p:nvSpPr>
          <p:spPr>
            <a:xfrm>
              <a:off x="12482280" y="735840"/>
              <a:ext cx="292320" cy="29232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435" name="Harvey 14/100 [14]" hidden="1"/>
            <p:cNvSpPr/>
            <p:nvPr/>
          </p:nvSpPr>
          <p:spPr>
            <a:xfrm>
              <a:off x="12482280" y="735840"/>
              <a:ext cx="292320" cy="29232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436" name="Harvey 15/100 [15]" hidden="1"/>
            <p:cNvSpPr/>
            <p:nvPr/>
          </p:nvSpPr>
          <p:spPr>
            <a:xfrm>
              <a:off x="12482280" y="735840"/>
              <a:ext cx="292320" cy="29232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437" name="Harvey 16/100 [16]" hidden="1"/>
            <p:cNvSpPr/>
            <p:nvPr/>
          </p:nvSpPr>
          <p:spPr>
            <a:xfrm>
              <a:off x="12482280" y="735840"/>
              <a:ext cx="292320" cy="29232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438" name="Harvey 17/100 [17]" hidden="1"/>
            <p:cNvSpPr/>
            <p:nvPr/>
          </p:nvSpPr>
          <p:spPr>
            <a:xfrm>
              <a:off x="12482280" y="735840"/>
              <a:ext cx="292320" cy="29232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439" name="Harvey 18/100 [18]" hidden="1"/>
            <p:cNvSpPr/>
            <p:nvPr/>
          </p:nvSpPr>
          <p:spPr>
            <a:xfrm>
              <a:off x="12482280" y="735840"/>
              <a:ext cx="292320" cy="29232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440" name="Harvey 19/100 [19]" hidden="1"/>
            <p:cNvSpPr/>
            <p:nvPr/>
          </p:nvSpPr>
          <p:spPr>
            <a:xfrm>
              <a:off x="12482280" y="735840"/>
              <a:ext cx="292320" cy="29232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441" name="Harvey 20/100 [20]" hidden="1"/>
            <p:cNvSpPr/>
            <p:nvPr/>
          </p:nvSpPr>
          <p:spPr>
            <a:xfrm>
              <a:off x="12482280" y="735840"/>
              <a:ext cx="292320" cy="29232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442" name="Harvey 21/100 [21]" hidden="1"/>
            <p:cNvSpPr/>
            <p:nvPr/>
          </p:nvSpPr>
          <p:spPr>
            <a:xfrm>
              <a:off x="12482280" y="735840"/>
              <a:ext cx="292320" cy="29232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443" name="Harvey 22/100 [22]" hidden="1"/>
            <p:cNvSpPr/>
            <p:nvPr/>
          </p:nvSpPr>
          <p:spPr>
            <a:xfrm>
              <a:off x="12482280" y="735840"/>
              <a:ext cx="292320" cy="29232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444" name="Harvey 23/100 [23]" hidden="1"/>
            <p:cNvSpPr/>
            <p:nvPr/>
          </p:nvSpPr>
          <p:spPr>
            <a:xfrm>
              <a:off x="12482280" y="735840"/>
              <a:ext cx="292320" cy="29232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445" name="Harvey 24/100 [24]" hidden="1"/>
            <p:cNvSpPr/>
            <p:nvPr/>
          </p:nvSpPr>
          <p:spPr>
            <a:xfrm>
              <a:off x="12482280" y="735840"/>
              <a:ext cx="292320" cy="29232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446" name="Harvey 25/100 [25]" hidden="1"/>
            <p:cNvSpPr/>
            <p:nvPr/>
          </p:nvSpPr>
          <p:spPr>
            <a:xfrm>
              <a:off x="1248228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447" name="Harvey 26/100 [26]" hidden="1"/>
            <p:cNvSpPr/>
            <p:nvPr/>
          </p:nvSpPr>
          <p:spPr>
            <a:xfrm>
              <a:off x="12482280" y="735840"/>
              <a:ext cx="292320" cy="29232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448" name="Harvey 27/100 [27]" hidden="1"/>
            <p:cNvSpPr/>
            <p:nvPr/>
          </p:nvSpPr>
          <p:spPr>
            <a:xfrm>
              <a:off x="12482280" y="735840"/>
              <a:ext cx="292320" cy="29232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449" name="Harvey 28/100 [28]" hidden="1"/>
            <p:cNvSpPr/>
            <p:nvPr/>
          </p:nvSpPr>
          <p:spPr>
            <a:xfrm>
              <a:off x="12482280" y="735840"/>
              <a:ext cx="292320" cy="29232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450" name="Harvey 29/100 [29]" hidden="1"/>
            <p:cNvSpPr/>
            <p:nvPr/>
          </p:nvSpPr>
          <p:spPr>
            <a:xfrm>
              <a:off x="12482280" y="735840"/>
              <a:ext cx="292320" cy="29232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451" name="Harvey 30/100 [30]" hidden="1"/>
            <p:cNvSpPr/>
            <p:nvPr/>
          </p:nvSpPr>
          <p:spPr>
            <a:xfrm>
              <a:off x="12482280" y="735840"/>
              <a:ext cx="292320" cy="29232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452" name="Harvey 31/100 [31]" hidden="1"/>
            <p:cNvSpPr/>
            <p:nvPr/>
          </p:nvSpPr>
          <p:spPr>
            <a:xfrm>
              <a:off x="12482280" y="735840"/>
              <a:ext cx="292320" cy="29232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453" name="Harvey 32/100 [32]" hidden="1"/>
            <p:cNvSpPr/>
            <p:nvPr/>
          </p:nvSpPr>
          <p:spPr>
            <a:xfrm>
              <a:off x="12482280" y="735840"/>
              <a:ext cx="292320" cy="29232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454" name="Harvey 33/100 [33]" hidden="1"/>
            <p:cNvSpPr/>
            <p:nvPr/>
          </p:nvSpPr>
          <p:spPr>
            <a:xfrm>
              <a:off x="12482280" y="735840"/>
              <a:ext cx="292320" cy="29232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455" name="Harvey 34/100 [34]" hidden="1"/>
            <p:cNvSpPr/>
            <p:nvPr/>
          </p:nvSpPr>
          <p:spPr>
            <a:xfrm>
              <a:off x="12482280" y="735840"/>
              <a:ext cx="292320" cy="29232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456" name="Harvey 35/100 [35]" hidden="1"/>
            <p:cNvSpPr/>
            <p:nvPr/>
          </p:nvSpPr>
          <p:spPr>
            <a:xfrm>
              <a:off x="12482280" y="735840"/>
              <a:ext cx="292320" cy="29232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457" name="Harvey 36/100 [36]" hidden="1"/>
            <p:cNvSpPr/>
            <p:nvPr/>
          </p:nvSpPr>
          <p:spPr>
            <a:xfrm>
              <a:off x="12482280" y="735840"/>
              <a:ext cx="292320" cy="29232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458" name="Harvey 37/100 [37]" hidden="1"/>
            <p:cNvSpPr/>
            <p:nvPr/>
          </p:nvSpPr>
          <p:spPr>
            <a:xfrm>
              <a:off x="12482280" y="735840"/>
              <a:ext cx="292320" cy="29232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459" name="Harvey 38/100 [38]" hidden="1"/>
            <p:cNvSpPr/>
            <p:nvPr/>
          </p:nvSpPr>
          <p:spPr>
            <a:xfrm>
              <a:off x="12482280" y="735840"/>
              <a:ext cx="292320" cy="29232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460" name="Harvey 39/100 [39]" hidden="1"/>
            <p:cNvSpPr/>
            <p:nvPr/>
          </p:nvSpPr>
          <p:spPr>
            <a:xfrm>
              <a:off x="12482280" y="735840"/>
              <a:ext cx="292320" cy="29232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461" name="Harvey 40/100 [40]" hidden="1"/>
            <p:cNvSpPr/>
            <p:nvPr/>
          </p:nvSpPr>
          <p:spPr>
            <a:xfrm>
              <a:off x="12482280" y="735840"/>
              <a:ext cx="292320" cy="29232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462" name="Harvey 41/100 [41]" hidden="1"/>
            <p:cNvSpPr/>
            <p:nvPr/>
          </p:nvSpPr>
          <p:spPr>
            <a:xfrm>
              <a:off x="12482280" y="735840"/>
              <a:ext cx="292320" cy="29232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463" name="Harvey 42/100 [42]" hidden="1"/>
            <p:cNvSpPr/>
            <p:nvPr/>
          </p:nvSpPr>
          <p:spPr>
            <a:xfrm>
              <a:off x="12482280" y="735840"/>
              <a:ext cx="292320" cy="29232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464" name="Harvey 43/100 [43]" hidden="1"/>
            <p:cNvSpPr/>
            <p:nvPr/>
          </p:nvSpPr>
          <p:spPr>
            <a:xfrm>
              <a:off x="12482280" y="735840"/>
              <a:ext cx="292320" cy="29232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465" name="Harvey 44/100 [44]" hidden="1"/>
            <p:cNvSpPr/>
            <p:nvPr/>
          </p:nvSpPr>
          <p:spPr>
            <a:xfrm>
              <a:off x="12482280" y="735840"/>
              <a:ext cx="292320" cy="29232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466" name="Harvey 45/100 [45]" hidden="1"/>
            <p:cNvSpPr/>
            <p:nvPr/>
          </p:nvSpPr>
          <p:spPr>
            <a:xfrm>
              <a:off x="12482280" y="735840"/>
              <a:ext cx="292320" cy="29232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467" name="Harvey 46/100 [46]" hidden="1"/>
            <p:cNvSpPr/>
            <p:nvPr/>
          </p:nvSpPr>
          <p:spPr>
            <a:xfrm>
              <a:off x="12482280" y="735840"/>
              <a:ext cx="292320" cy="29232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468" name="Harvey 47/100 [47]" hidden="1"/>
            <p:cNvSpPr/>
            <p:nvPr/>
          </p:nvSpPr>
          <p:spPr>
            <a:xfrm>
              <a:off x="12482280" y="735840"/>
              <a:ext cx="292320" cy="29232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469" name="Harvey 48/100 [48]" hidden="1"/>
            <p:cNvSpPr/>
            <p:nvPr/>
          </p:nvSpPr>
          <p:spPr>
            <a:xfrm>
              <a:off x="12482280" y="735840"/>
              <a:ext cx="292320" cy="29232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470" name="Harvey 49/100 [49]" hidden="1"/>
            <p:cNvSpPr/>
            <p:nvPr/>
          </p:nvSpPr>
          <p:spPr>
            <a:xfrm>
              <a:off x="12482280" y="735840"/>
              <a:ext cx="292320" cy="29232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471" name="Harvey 50/100 [50]" hidden="1"/>
            <p:cNvSpPr/>
            <p:nvPr/>
          </p:nvSpPr>
          <p:spPr>
            <a:xfrm>
              <a:off x="1248228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472" name="Harvey 51/100 [51]" hidden="1"/>
            <p:cNvSpPr/>
            <p:nvPr/>
          </p:nvSpPr>
          <p:spPr>
            <a:xfrm>
              <a:off x="12482280" y="735840"/>
              <a:ext cx="292320" cy="29232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473" name="Harvey 52/100 [52]" hidden="1"/>
            <p:cNvSpPr/>
            <p:nvPr/>
          </p:nvSpPr>
          <p:spPr>
            <a:xfrm>
              <a:off x="12482280" y="735840"/>
              <a:ext cx="292320" cy="29232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474" name="Harvey 53/100 [53]" hidden="1"/>
            <p:cNvSpPr/>
            <p:nvPr/>
          </p:nvSpPr>
          <p:spPr>
            <a:xfrm>
              <a:off x="12482280" y="735840"/>
              <a:ext cx="292320" cy="29232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475" name="Harvey 54/100 [54]" hidden="1"/>
            <p:cNvSpPr/>
            <p:nvPr/>
          </p:nvSpPr>
          <p:spPr>
            <a:xfrm>
              <a:off x="12482280" y="735840"/>
              <a:ext cx="292320" cy="29232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476" name="Harvey 55/100 [55]" hidden="1"/>
            <p:cNvSpPr/>
            <p:nvPr/>
          </p:nvSpPr>
          <p:spPr>
            <a:xfrm>
              <a:off x="12482280" y="735840"/>
              <a:ext cx="292320" cy="29232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477" name="Harvey 56/100 [56]" hidden="1"/>
            <p:cNvSpPr/>
            <p:nvPr/>
          </p:nvSpPr>
          <p:spPr>
            <a:xfrm>
              <a:off x="12482280" y="735840"/>
              <a:ext cx="292320" cy="29232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478" name="Harvey 57/100 [57]" hidden="1"/>
            <p:cNvSpPr/>
            <p:nvPr/>
          </p:nvSpPr>
          <p:spPr>
            <a:xfrm>
              <a:off x="12482280" y="735840"/>
              <a:ext cx="292320" cy="29232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479" name="Harvey 58/100 [58]" hidden="1"/>
            <p:cNvSpPr/>
            <p:nvPr/>
          </p:nvSpPr>
          <p:spPr>
            <a:xfrm>
              <a:off x="12482280" y="735840"/>
              <a:ext cx="292320" cy="29232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480" name="Harvey 59/100 [59]" hidden="1"/>
            <p:cNvSpPr/>
            <p:nvPr/>
          </p:nvSpPr>
          <p:spPr>
            <a:xfrm>
              <a:off x="12482280" y="735840"/>
              <a:ext cx="292320" cy="29232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481" name="Harvey 60/100 [60]" hidden="1"/>
            <p:cNvSpPr/>
            <p:nvPr/>
          </p:nvSpPr>
          <p:spPr>
            <a:xfrm>
              <a:off x="12482280" y="735840"/>
              <a:ext cx="292320" cy="29232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482" name="Harvey 61/100 [61]" hidden="1"/>
            <p:cNvSpPr/>
            <p:nvPr/>
          </p:nvSpPr>
          <p:spPr>
            <a:xfrm>
              <a:off x="12482280" y="735840"/>
              <a:ext cx="292320" cy="29232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483" name="Harvey 62/100 [62]" hidden="1"/>
            <p:cNvSpPr/>
            <p:nvPr/>
          </p:nvSpPr>
          <p:spPr>
            <a:xfrm>
              <a:off x="12482280" y="735840"/>
              <a:ext cx="292320" cy="29232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484" name="Harvey 63/100 [63]" hidden="1"/>
            <p:cNvSpPr/>
            <p:nvPr/>
          </p:nvSpPr>
          <p:spPr>
            <a:xfrm>
              <a:off x="12482280" y="735840"/>
              <a:ext cx="292320" cy="29232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485" name="Harvey 64/100 [64]" hidden="1"/>
            <p:cNvSpPr/>
            <p:nvPr/>
          </p:nvSpPr>
          <p:spPr>
            <a:xfrm>
              <a:off x="12482280" y="735840"/>
              <a:ext cx="292320" cy="29232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486" name="Harvey 65/100 [65]" hidden="1"/>
            <p:cNvSpPr/>
            <p:nvPr/>
          </p:nvSpPr>
          <p:spPr>
            <a:xfrm>
              <a:off x="12482280" y="735840"/>
              <a:ext cx="292320" cy="29232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487" name="Harvey 66/100 [66]" hidden="1"/>
            <p:cNvSpPr/>
            <p:nvPr/>
          </p:nvSpPr>
          <p:spPr>
            <a:xfrm>
              <a:off x="12482280" y="735840"/>
              <a:ext cx="292320" cy="29232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488" name="Harvey 67/100 [67]" hidden="1"/>
            <p:cNvSpPr/>
            <p:nvPr/>
          </p:nvSpPr>
          <p:spPr>
            <a:xfrm>
              <a:off x="12482280" y="735840"/>
              <a:ext cx="292320" cy="29232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489" name="Harvey 68/100 [68]" hidden="1"/>
            <p:cNvSpPr/>
            <p:nvPr/>
          </p:nvSpPr>
          <p:spPr>
            <a:xfrm>
              <a:off x="12482280" y="735840"/>
              <a:ext cx="292320" cy="29232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490" name="Harvey 69/100 [69]" hidden="1"/>
            <p:cNvSpPr/>
            <p:nvPr/>
          </p:nvSpPr>
          <p:spPr>
            <a:xfrm>
              <a:off x="12482280" y="735840"/>
              <a:ext cx="292320" cy="29232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491" name="Harvey 70/100 [70]" hidden="1"/>
            <p:cNvSpPr/>
            <p:nvPr/>
          </p:nvSpPr>
          <p:spPr>
            <a:xfrm>
              <a:off x="12482280" y="735840"/>
              <a:ext cx="292320" cy="29232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492" name="Harvey 71/100 [71]" hidden="1"/>
            <p:cNvSpPr/>
            <p:nvPr/>
          </p:nvSpPr>
          <p:spPr>
            <a:xfrm>
              <a:off x="12482280" y="735840"/>
              <a:ext cx="292320" cy="29232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493" name="Harvey 72/100 [72]" hidden="1"/>
            <p:cNvSpPr/>
            <p:nvPr/>
          </p:nvSpPr>
          <p:spPr>
            <a:xfrm>
              <a:off x="12482280" y="735840"/>
              <a:ext cx="292320" cy="29232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494" name="Harvey 73/100 [73]" hidden="1"/>
            <p:cNvSpPr/>
            <p:nvPr/>
          </p:nvSpPr>
          <p:spPr>
            <a:xfrm>
              <a:off x="12482280" y="735840"/>
              <a:ext cx="292320" cy="29232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495" name="Harvey 74/100 [74]" hidden="1"/>
            <p:cNvSpPr/>
            <p:nvPr/>
          </p:nvSpPr>
          <p:spPr>
            <a:xfrm>
              <a:off x="12482280" y="735840"/>
              <a:ext cx="292320" cy="29232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496" name="Harvey 75/100 [75]" hidden="1"/>
            <p:cNvSpPr/>
            <p:nvPr/>
          </p:nvSpPr>
          <p:spPr>
            <a:xfrm>
              <a:off x="1248228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497" name="Harvey 76/100 [76]" hidden="1"/>
            <p:cNvSpPr/>
            <p:nvPr/>
          </p:nvSpPr>
          <p:spPr>
            <a:xfrm>
              <a:off x="12482280" y="735840"/>
              <a:ext cx="292320" cy="29232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498" name="Harvey 77/100 [77]" hidden="1"/>
            <p:cNvSpPr/>
            <p:nvPr/>
          </p:nvSpPr>
          <p:spPr>
            <a:xfrm>
              <a:off x="12482280" y="735840"/>
              <a:ext cx="292320" cy="29232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499" name="Harvey 78/100 [78]" hidden="1"/>
            <p:cNvSpPr/>
            <p:nvPr/>
          </p:nvSpPr>
          <p:spPr>
            <a:xfrm>
              <a:off x="12482280" y="735840"/>
              <a:ext cx="292320" cy="29232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500" name="Harvey 79/100 [79]" hidden="1"/>
            <p:cNvSpPr/>
            <p:nvPr/>
          </p:nvSpPr>
          <p:spPr>
            <a:xfrm>
              <a:off x="12482280" y="735840"/>
              <a:ext cx="292320" cy="29232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501" name="Harvey 80/100 [80]" hidden="1"/>
            <p:cNvSpPr/>
            <p:nvPr/>
          </p:nvSpPr>
          <p:spPr>
            <a:xfrm>
              <a:off x="12482280" y="735840"/>
              <a:ext cx="292320" cy="29232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502" name="Harvey 81/100 [81]" hidden="1"/>
            <p:cNvSpPr/>
            <p:nvPr/>
          </p:nvSpPr>
          <p:spPr>
            <a:xfrm>
              <a:off x="12482280" y="735840"/>
              <a:ext cx="292320" cy="29232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503" name="Harvey 82/100 [82]" hidden="1"/>
            <p:cNvSpPr/>
            <p:nvPr/>
          </p:nvSpPr>
          <p:spPr>
            <a:xfrm>
              <a:off x="12482280" y="735840"/>
              <a:ext cx="292320" cy="29232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504" name="Harvey 83/100 [83]" hidden="1"/>
            <p:cNvSpPr/>
            <p:nvPr/>
          </p:nvSpPr>
          <p:spPr>
            <a:xfrm>
              <a:off x="12482280" y="735840"/>
              <a:ext cx="292320" cy="29232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505" name="Harvey 84/100 [84]" hidden="1"/>
            <p:cNvSpPr/>
            <p:nvPr/>
          </p:nvSpPr>
          <p:spPr>
            <a:xfrm>
              <a:off x="12482280" y="735840"/>
              <a:ext cx="292320" cy="29232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506" name="Harvey 85/100 [85]" hidden="1"/>
            <p:cNvSpPr/>
            <p:nvPr/>
          </p:nvSpPr>
          <p:spPr>
            <a:xfrm>
              <a:off x="12482280" y="735840"/>
              <a:ext cx="292320" cy="29232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507" name="Harvey 86/100 [86]" hidden="1"/>
            <p:cNvSpPr/>
            <p:nvPr/>
          </p:nvSpPr>
          <p:spPr>
            <a:xfrm>
              <a:off x="12482280" y="735840"/>
              <a:ext cx="292320" cy="29232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508" name="Harvey 87/100 [87]" hidden="1"/>
            <p:cNvSpPr/>
            <p:nvPr/>
          </p:nvSpPr>
          <p:spPr>
            <a:xfrm>
              <a:off x="12482280" y="735840"/>
              <a:ext cx="292320" cy="29232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509" name="Harvey 88/100 [88]" hidden="1"/>
            <p:cNvSpPr/>
            <p:nvPr/>
          </p:nvSpPr>
          <p:spPr>
            <a:xfrm>
              <a:off x="12482280" y="735840"/>
              <a:ext cx="292320" cy="29232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510" name="Harvey 89/100 [89]" hidden="1"/>
            <p:cNvSpPr/>
            <p:nvPr/>
          </p:nvSpPr>
          <p:spPr>
            <a:xfrm>
              <a:off x="12482280" y="735840"/>
              <a:ext cx="292320" cy="29232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511" name="Harvey 90/100 [90]" hidden="1"/>
            <p:cNvSpPr/>
            <p:nvPr/>
          </p:nvSpPr>
          <p:spPr>
            <a:xfrm>
              <a:off x="12482280" y="735840"/>
              <a:ext cx="292320" cy="29232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512" name="Harvey 91/100 [91]" hidden="1"/>
            <p:cNvSpPr/>
            <p:nvPr/>
          </p:nvSpPr>
          <p:spPr>
            <a:xfrm>
              <a:off x="12482280" y="735840"/>
              <a:ext cx="292320" cy="29232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513" name="Harvey 92/100 [92]" hidden="1"/>
            <p:cNvSpPr/>
            <p:nvPr/>
          </p:nvSpPr>
          <p:spPr>
            <a:xfrm>
              <a:off x="12482280" y="735840"/>
              <a:ext cx="292320" cy="29232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514" name="Harvey 93/100 [93]" hidden="1"/>
            <p:cNvSpPr/>
            <p:nvPr/>
          </p:nvSpPr>
          <p:spPr>
            <a:xfrm>
              <a:off x="12482280" y="735840"/>
              <a:ext cx="292320" cy="29232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515" name="Harvey 94/100 [94]" hidden="1"/>
            <p:cNvSpPr/>
            <p:nvPr/>
          </p:nvSpPr>
          <p:spPr>
            <a:xfrm>
              <a:off x="12482280" y="735840"/>
              <a:ext cx="292320" cy="29232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516" name="Harvey 95/100 [95]" hidden="1"/>
            <p:cNvSpPr/>
            <p:nvPr/>
          </p:nvSpPr>
          <p:spPr>
            <a:xfrm>
              <a:off x="12482280" y="735840"/>
              <a:ext cx="292320" cy="29232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517" name="Harvey 96/100 [96]" hidden="1"/>
            <p:cNvSpPr/>
            <p:nvPr/>
          </p:nvSpPr>
          <p:spPr>
            <a:xfrm>
              <a:off x="12482280" y="735840"/>
              <a:ext cx="292320" cy="29232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518" name="Harvey 97/100 [97]" hidden="1"/>
            <p:cNvSpPr/>
            <p:nvPr/>
          </p:nvSpPr>
          <p:spPr>
            <a:xfrm>
              <a:off x="12482280" y="735840"/>
              <a:ext cx="292320" cy="29232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519" name="Harvey 98/100 [98]" hidden="1"/>
            <p:cNvSpPr/>
            <p:nvPr/>
          </p:nvSpPr>
          <p:spPr>
            <a:xfrm>
              <a:off x="12482280" y="735840"/>
              <a:ext cx="292320" cy="29232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520" name="Harvey 99/100 [99]" hidden="1"/>
            <p:cNvSpPr/>
            <p:nvPr/>
          </p:nvSpPr>
          <p:spPr>
            <a:xfrm>
              <a:off x="12482280" y="735840"/>
              <a:ext cx="292320" cy="29232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521" name="Harvey 100/100 [100]" hidden="1"/>
            <p:cNvSpPr/>
            <p:nvPr/>
          </p:nvSpPr>
          <p:spPr>
            <a:xfrm>
              <a:off x="12482280" y="735840"/>
              <a:ext cx="292320" cy="292320"/>
            </a:xfrm>
            <a:custGeom>
              <a:avLst/>
              <a:gdLst/>
              <a:ahLst/>
              <a:rect l="l" t="t" r="r" b="b"/>
              <a:pathLst>
                <a:path w="635000" h="635000">
                  <a:moveTo>
                    <a:pt x="317500" y="0"/>
                  </a:moveTo>
                  <a:close/>
                </a:path>
              </a:pathLst>
            </a:custGeom>
            <a:solidFill>
              <a:schemeClr val="accent2"/>
            </a:solidFill>
            <a:ln w="19050">
              <a:solidFill>
                <a:srgbClr val="00a5e6"/>
              </a:solidFill>
              <a:round/>
            </a:ln>
          </p:spPr>
          <p:style>
            <a:lnRef idx="0"/>
            <a:fillRef idx="0"/>
            <a:effectRef idx="0"/>
            <a:fontRef idx="minor"/>
          </p:style>
        </p:sp>
      </p:grpSp>
      <p:sp>
        <p:nvSpPr>
          <p:cNvPr id="522" name="text" hidden="1"/>
          <p:cNvSpPr/>
          <p:nvPr/>
        </p:nvSpPr>
        <p:spPr>
          <a:xfrm>
            <a:off x="3193200" y="7296840"/>
            <a:ext cx="7056360" cy="9648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rPr>
              <a:t>Internal  </a:t>
            </a:r>
            <a:endParaRPr b="0" lang="en-IN" sz="800" spc="-1" strike="noStrike">
              <a:latin typeface="Arial"/>
            </a:endParaRPr>
          </a:p>
        </p:txBody>
      </p:sp>
      <p:sp>
        <p:nvSpPr>
          <p:cNvPr id="523" name="TextBox" hidden="1"/>
          <p:cNvSpPr/>
          <p:nvPr/>
        </p:nvSpPr>
        <p:spPr>
          <a:xfrm>
            <a:off x="10105920" y="1369440"/>
            <a:ext cx="2904120" cy="575964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rPr>
              <a:t>Second level</a:t>
            </a:r>
            <a:endParaRPr b="0" lang="en-IN" sz="2000" spc="-1" strike="noStrike">
              <a:latin typeface="Arial"/>
            </a:endParaRPr>
          </a:p>
          <a:p>
            <a:pPr lvl="2" marL="216000" indent="-21564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rPr>
              <a:t>Third level</a:t>
            </a:r>
            <a:endParaRPr b="0" lang="en-IN" sz="2000" spc="-1" strike="noStrike">
              <a:latin typeface="Arial"/>
            </a:endParaRPr>
          </a:p>
          <a:p>
            <a:pPr lvl="3" marL="432000" indent="-21564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rPr>
              <a:t>Fourth level</a:t>
            </a:r>
            <a:endParaRPr b="0" lang="en-IN" sz="1800" spc="-1" strike="noStrike">
              <a:latin typeface="Arial"/>
            </a:endParaRPr>
          </a:p>
          <a:p>
            <a:pPr lvl="4" marL="648000" indent="-21564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rPr>
              <a:t>Eighth level</a:t>
            </a:r>
            <a:endParaRPr b="0" lang="en-IN" sz="1200" spc="-1" strike="noStrike">
              <a:latin typeface="Arial"/>
            </a:endParaRPr>
          </a:p>
          <a:p>
            <a:pPr lvl="8" marL="216000" indent="-21564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rPr>
              <a:t>Ninth level</a:t>
            </a:r>
            <a:endParaRPr b="0" lang="en-IN" sz="1200" spc="-1" strike="noStrike">
              <a:latin typeface="Arial"/>
            </a:endParaRPr>
          </a:p>
        </p:txBody>
      </p:sp>
      <p:pic>
        <p:nvPicPr>
          <p:cNvPr id="524" name="Graphic 163" descr=""/>
          <p:cNvPicPr/>
          <p:nvPr/>
        </p:nvPicPr>
        <p:blipFill>
          <a:blip r:embed="rId3"/>
          <a:stretch/>
        </p:blipFill>
        <p:spPr>
          <a:xfrm>
            <a:off x="11174400" y="416520"/>
            <a:ext cx="1895040" cy="371160"/>
          </a:xfrm>
          <a:prstGeom prst="rect">
            <a:avLst/>
          </a:prstGeom>
          <a:ln w="0">
            <a:noFill/>
          </a:ln>
        </p:spPr>
      </p:pic>
      <p:sp>
        <p:nvSpPr>
          <p:cNvPr id="525" name="PlaceHolder 1"/>
          <p:cNvSpPr>
            <a:spLocks noGrp="1"/>
          </p:cNvSpPr>
          <p:nvPr>
            <p:ph type="title"/>
          </p:nvPr>
        </p:nvSpPr>
        <p:spPr>
          <a:xfrm>
            <a:off x="672120" y="301680"/>
            <a:ext cx="12098160" cy="1262160"/>
          </a:xfrm>
          <a:prstGeom prst="rect">
            <a:avLst/>
          </a:prstGeom>
        </p:spPr>
        <p:txBody>
          <a:bodyPr lIns="0" rIns="0" tIns="0" bIns="0" anchor="ctr">
            <a:noAutofit/>
          </a:bodyPr>
          <a:p>
            <a:r>
              <a:rPr b="0" lang="en-US" sz="1600" spc="-1" strike="noStrike">
                <a:solidFill>
                  <a:srgbClr val="00a5e6"/>
                </a:solidFill>
                <a:latin typeface="Source Sans Pro"/>
              </a:rPr>
              <a:t>Click to edit the title text format</a:t>
            </a:r>
            <a:endParaRPr b="0" lang="en-US" sz="1600" spc="-1" strike="noStrike">
              <a:solidFill>
                <a:srgbClr val="00a5e6"/>
              </a:solidFill>
              <a:latin typeface="Source Sans Pro"/>
            </a:endParaRPr>
          </a:p>
        </p:txBody>
      </p:sp>
      <p:sp>
        <p:nvSpPr>
          <p:cNvPr id="526" name="PlaceHolder 2"/>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1" lang="en-US" sz="2000" spc="-1" strike="noStrike">
                <a:solidFill>
                  <a:srgbClr val="00a5e6"/>
                </a:solidFill>
                <a:latin typeface="Source Sans Pro"/>
              </a:rPr>
              <a:t>Click to edit the outline text format</a:t>
            </a:r>
            <a:endParaRPr b="1" lang="en-US" sz="2000" spc="-1" strike="noStrike">
              <a:solidFill>
                <a:srgbClr val="00a5e6"/>
              </a:solidFill>
              <a:latin typeface="Source Sans Pro"/>
            </a:endParaRPr>
          </a:p>
          <a:p>
            <a:pPr lvl="1" marL="864000" indent="-324000">
              <a:spcBef>
                <a:spcPts val="1134"/>
              </a:spcBef>
              <a:buClr>
                <a:srgbClr val="ffffff"/>
              </a:buClr>
              <a:buSzPct val="75000"/>
              <a:buFont typeface="Symbol" charset="2"/>
              <a:buChar char=""/>
            </a:pPr>
            <a:r>
              <a:rPr b="0" lang="en-US" sz="2000" spc="-1" strike="noStrike">
                <a:solidFill>
                  <a:srgbClr val="ffffff"/>
                </a:solidFill>
                <a:latin typeface="Source Sans Pro"/>
              </a:rPr>
              <a:t>Second Outline Level</a:t>
            </a:r>
            <a:endParaRPr b="0" lang="en-US" sz="2000" spc="-1" strike="noStrike">
              <a:solidFill>
                <a:srgbClr val="ffffff"/>
              </a:solidFill>
              <a:latin typeface="Source Sans Pro"/>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Source Sans Pro"/>
              </a:rPr>
              <a:t>Third Outline Level</a:t>
            </a:r>
            <a:endParaRPr b="0" lang="en-US" sz="1800" spc="-1" strike="noStrike">
              <a:solidFill>
                <a:srgbClr val="ffffff"/>
              </a:solidFill>
              <a:latin typeface="Source Sans Pro"/>
            </a:endParaRPr>
          </a:p>
          <a:p>
            <a:pPr lvl="3" marL="1728000" indent="-216000">
              <a:spcBef>
                <a:spcPts val="567"/>
              </a:spcBef>
              <a:buClr>
                <a:srgbClr val="ffffff"/>
              </a:buClr>
              <a:buSzPct val="75000"/>
              <a:buFont typeface="Symbol" charset="2"/>
              <a:buChar char=""/>
            </a:pPr>
            <a:r>
              <a:rPr b="0" lang="en-US" sz="1600" spc="-1" strike="noStrike">
                <a:solidFill>
                  <a:srgbClr val="ffffff"/>
                </a:solidFill>
                <a:latin typeface="Source Sans Pro"/>
              </a:rPr>
              <a:t>Fourth Outline Level</a:t>
            </a:r>
            <a:endParaRPr b="0" lang="en-US" sz="1600" spc="-1" strike="noStrike">
              <a:solidFill>
                <a:srgbClr val="ffffff"/>
              </a:solidFill>
              <a:latin typeface="Source Sans Pro"/>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Source Sans Pro"/>
              </a:rPr>
              <a:t>Fifth Outline Level</a:t>
            </a:r>
            <a:endParaRPr b="0" lang="en-US" sz="2000" spc="-1" strike="noStrike">
              <a:solidFill>
                <a:srgbClr val="ffffff"/>
              </a:solidFill>
              <a:latin typeface="Source Sans Pro"/>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Source Sans Pro"/>
              </a:rPr>
              <a:t>Sixth Outline Level</a:t>
            </a:r>
            <a:endParaRPr b="0" lang="en-US" sz="2000" spc="-1" strike="noStrike">
              <a:solidFill>
                <a:srgbClr val="ffffff"/>
              </a:solidFill>
              <a:latin typeface="Source Sans Pro"/>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Source Sans Pro"/>
              </a:rPr>
              <a:t>Seventh Outline Level</a:t>
            </a:r>
            <a:endParaRPr b="0" lang="en-US" sz="2000" spc="-1" strike="noStrike">
              <a:solidFill>
                <a:srgbClr val="ffffff"/>
              </a:solidFill>
              <a:latin typeface="Source Sans Pro"/>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563" name="Picture 6" descr="Shape&#10;&#10;Description automatically generated with medium confidence"/>
          <p:cNvPicPr/>
          <p:nvPr/>
        </p:nvPicPr>
        <p:blipFill>
          <a:blip r:embed="rId2"/>
          <a:stretch/>
        </p:blipFill>
        <p:spPr>
          <a:xfrm>
            <a:off x="1080" y="0"/>
            <a:ext cx="13440600" cy="7561080"/>
          </a:xfrm>
          <a:prstGeom prst="rect">
            <a:avLst/>
          </a:prstGeom>
          <a:ln w="0">
            <a:noFill/>
          </a:ln>
        </p:spPr>
      </p:pic>
      <p:sp>
        <p:nvSpPr>
          <p:cNvPr id="564" name="Page number" hidden="1"/>
          <p:cNvSpPr/>
          <p:nvPr/>
        </p:nvSpPr>
        <p:spPr>
          <a:xfrm>
            <a:off x="12331440" y="7296840"/>
            <a:ext cx="678600" cy="9648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E125DD61-9B77-4914-86EF-6F451E25D8A7}" type="slidenum">
              <a:rPr b="0" lang="en-US" sz="800" spc="-1" strike="noStrike">
                <a:solidFill>
                  <a:srgbClr val="ffffff"/>
                </a:solidFill>
                <a:latin typeface="Source Sans Pro"/>
              </a:rPr>
              <a:t>&lt;number&gt;</a:t>
            </a:fld>
            <a:endParaRPr b="0" lang="en-IN" sz="800" spc="-1" strike="noStrike">
              <a:latin typeface="Arial"/>
            </a:endParaRPr>
          </a:p>
        </p:txBody>
      </p:sp>
      <p:grpSp>
        <p:nvGrpSpPr>
          <p:cNvPr id="565" name="Spacers"/>
          <p:cNvGrpSpPr/>
          <p:nvPr/>
        </p:nvGrpSpPr>
        <p:grpSpPr>
          <a:xfrm>
            <a:off x="-3008520" y="0"/>
            <a:ext cx="19460160" cy="0"/>
            <a:chOff x="-3008520" y="0"/>
            <a:chExt cx="19460160" cy="0"/>
          </a:xfrm>
        </p:grpSpPr>
        <p:sp>
          <p:nvSpPr>
            <p:cNvPr id="566"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567"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568" name="text" hidden="1"/>
          <p:cNvSpPr/>
          <p:nvPr/>
        </p:nvSpPr>
        <p:spPr>
          <a:xfrm>
            <a:off x="438120" y="7152840"/>
            <a:ext cx="3167640" cy="384480"/>
          </a:xfrm>
          <a:prstGeom prst="rect">
            <a:avLst/>
          </a:prstGeom>
          <a:noFill/>
          <a:ln w="0">
            <a:noFill/>
          </a:ln>
        </p:spPr>
        <p:style>
          <a:lnRef idx="0"/>
          <a:fillRef idx="0"/>
          <a:effectRef idx="0"/>
          <a:fontRef idx="minor"/>
        </p:style>
      </p:sp>
      <p:sp>
        <p:nvSpPr>
          <p:cNvPr id="569" name="[WorkArea]" hidden="1"/>
          <p:cNvSpPr/>
          <p:nvPr/>
        </p:nvSpPr>
        <p:spPr>
          <a:xfrm>
            <a:off x="432000" y="1368000"/>
            <a:ext cx="12578040" cy="5759640"/>
          </a:xfrm>
          <a:prstGeom prst="rect">
            <a:avLst/>
          </a:prstGeom>
          <a:solidFill>
            <a:srgbClr val="eaeaea">
              <a:alpha val="50000"/>
            </a:srgbClr>
          </a:solidFill>
          <a:ln>
            <a:solidFill>
              <a:srgbClr val="007ac5">
                <a:shade val="50000"/>
                <a:alpha val="0"/>
              </a:srgbClr>
            </a:solidFill>
          </a:ln>
        </p:spPr>
        <p:style>
          <a:lnRef idx="2">
            <a:schemeClr val="accent1">
              <a:shade val="50000"/>
            </a:schemeClr>
          </a:lnRef>
          <a:fillRef idx="1">
            <a:schemeClr val="accent1"/>
          </a:fillRef>
          <a:effectRef idx="0">
            <a:schemeClr val="accent1"/>
          </a:effectRef>
          <a:fontRef idx="minor"/>
        </p:style>
      </p:sp>
      <p:sp>
        <p:nvSpPr>
          <p:cNvPr id="570" name="Content [Comment]" hidden="1"/>
          <p:cNvSpPr/>
          <p:nvPr/>
        </p:nvSpPr>
        <p:spPr>
          <a:xfrm>
            <a:off x="10040040" y="292320"/>
            <a:ext cx="1567800" cy="63432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rPr>
              <a:t>&lt;initials&gt; &lt;date&gt;yyyy-MM-dd hh:mm&lt;/date&gt;:</a:t>
            </a:r>
            <a:endParaRPr b="0" lang="en-IN" sz="1100" spc="-1" strike="noStrike">
              <a:latin typeface="Arial"/>
            </a:endParaRPr>
          </a:p>
        </p:txBody>
      </p:sp>
      <p:sp>
        <p:nvSpPr>
          <p:cNvPr id="571" name="Formatting [Comment]" hidden="1"/>
          <p:cNvSpPr/>
          <p:nvPr/>
        </p:nvSpPr>
        <p:spPr>
          <a:xfrm>
            <a:off x="10040040" y="292320"/>
            <a:ext cx="1567800" cy="63432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rPr>
              <a:t>&lt;initials&gt; &lt;date&gt;yyyy-MM-dd hh:mm&lt;/date&gt;:</a:t>
            </a:r>
            <a:endParaRPr b="0" lang="en-IN" sz="1100" spc="-1" strike="noStrike">
              <a:latin typeface="Arial"/>
            </a:endParaRPr>
          </a:p>
        </p:txBody>
      </p:sp>
      <p:sp>
        <p:nvSpPr>
          <p:cNvPr id="572" name="Dummy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Dummy data</a:t>
            </a:r>
            <a:endParaRPr b="0" lang="en-IN" sz="1600" spc="-1" strike="noStrike">
              <a:latin typeface="Arial"/>
            </a:endParaRPr>
          </a:p>
        </p:txBody>
      </p:sp>
      <p:sp>
        <p:nvSpPr>
          <p:cNvPr id="573" name="Update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Update data</a:t>
            </a:r>
            <a:endParaRPr b="0" lang="en-IN" sz="1600" spc="-1" strike="noStrike">
              <a:latin typeface="Arial"/>
            </a:endParaRPr>
          </a:p>
        </p:txBody>
      </p:sp>
      <p:sp>
        <p:nvSpPr>
          <p:cNvPr id="574" name="Responsible [Sticker]" hidden="1"/>
          <p:cNvSpPr/>
          <p:nvPr/>
        </p:nvSpPr>
        <p:spPr>
          <a:xfrm>
            <a:off x="9946080" y="282600"/>
            <a:ext cx="1799640" cy="65376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575" name="Final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Final</a:t>
            </a:r>
            <a:endParaRPr b="0" lang="en-IN" sz="1600" spc="-1" strike="noStrike">
              <a:latin typeface="Arial"/>
            </a:endParaRPr>
          </a:p>
        </p:txBody>
      </p:sp>
      <p:sp>
        <p:nvSpPr>
          <p:cNvPr id="576" name="Discussion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For discussion</a:t>
            </a:r>
            <a:endParaRPr b="0" lang="en-IN" sz="1600" spc="-1" strike="noStrike">
              <a:latin typeface="Arial"/>
            </a:endParaRPr>
          </a:p>
        </p:txBody>
      </p:sp>
      <p:sp>
        <p:nvSpPr>
          <p:cNvPr id="577" name="Internal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Internal use only</a:t>
            </a:r>
            <a:endParaRPr b="0" lang="en-IN" sz="1600" spc="-1" strike="noStrike">
              <a:latin typeface="Arial"/>
            </a:endParaRPr>
          </a:p>
        </p:txBody>
      </p:sp>
      <p:sp>
        <p:nvSpPr>
          <p:cNvPr id="578" name="Draft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Draft</a:t>
            </a:r>
            <a:endParaRPr b="0" lang="en-IN" sz="1600" spc="-1" strike="noStrike">
              <a:latin typeface="Arial"/>
            </a:endParaRPr>
          </a:p>
        </p:txBody>
      </p:sp>
      <p:sp>
        <p:nvSpPr>
          <p:cNvPr id="579" name="Backup [Sticker]" hidden="1"/>
          <p:cNvSpPr/>
          <p:nvPr/>
        </p:nvSpPr>
        <p:spPr>
          <a:xfrm>
            <a:off x="9946080" y="268200"/>
            <a:ext cx="1799640" cy="68292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rPr>
              <a:t>Backup</a:t>
            </a:r>
            <a:endParaRPr b="0" lang="en-IN" sz="1600" spc="-1" strike="noStrike">
              <a:latin typeface="Arial"/>
            </a:endParaRPr>
          </a:p>
        </p:txBody>
      </p:sp>
      <p:sp>
        <p:nvSpPr>
          <p:cNvPr id="580" name="INSTRUCTIONS Customize ProductivityPlus objects" hidden="1"/>
          <p:cNvSpPr/>
          <p:nvPr/>
        </p:nvSpPr>
        <p:spPr>
          <a:xfrm>
            <a:off x="8760600" y="1673280"/>
            <a:ext cx="435996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rPr>
              <a:t>https://support.templafy.com/hc/en-us/articles/360002452938-How-to-edit-the-design-of-the-Harvey-balls-from-the-tools-pane-</a:t>
            </a:r>
            <a:endParaRPr b="0" lang="en-IN" sz="1600" spc="-1" strike="noStrike">
              <a:latin typeface="Arial"/>
            </a:endParaRPr>
          </a:p>
        </p:txBody>
      </p:sp>
      <p:grpSp>
        <p:nvGrpSpPr>
          <p:cNvPr id="581" name="Harvey 3"/>
          <p:cNvGrpSpPr/>
          <p:nvPr/>
        </p:nvGrpSpPr>
        <p:grpSpPr>
          <a:xfrm>
            <a:off x="10524240" y="735840"/>
            <a:ext cx="292320" cy="292320"/>
            <a:chOff x="10524240" y="735840"/>
            <a:chExt cx="292320" cy="292320"/>
          </a:xfrm>
        </p:grpSpPr>
        <p:sp>
          <p:nvSpPr>
            <p:cNvPr id="582" name="Harvey 0/3 [0]" hidden="1"/>
            <p:cNvSpPr/>
            <p:nvPr/>
          </p:nvSpPr>
          <p:spPr>
            <a:xfrm>
              <a:off x="1052424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3" name="Harvey 1/3 [1]"/>
            <p:cNvSpPr/>
            <p:nvPr/>
          </p:nvSpPr>
          <p:spPr>
            <a:xfrm>
              <a:off x="10524240" y="735840"/>
              <a:ext cx="292320" cy="29232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4" name="Harvey 2/3 [2]" hidden="1"/>
            <p:cNvSpPr/>
            <p:nvPr/>
          </p:nvSpPr>
          <p:spPr>
            <a:xfrm>
              <a:off x="10524240" y="735840"/>
              <a:ext cx="292320" cy="29232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5" name="Harvey 3/3 [3]" hidden="1"/>
            <p:cNvSpPr/>
            <p:nvPr/>
          </p:nvSpPr>
          <p:spPr>
            <a:xfrm>
              <a:off x="1052424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586" name="Harvey 4"/>
          <p:cNvGrpSpPr/>
          <p:nvPr/>
        </p:nvGrpSpPr>
        <p:grpSpPr>
          <a:xfrm>
            <a:off x="11176920" y="735840"/>
            <a:ext cx="292320" cy="292320"/>
            <a:chOff x="11176920" y="735840"/>
            <a:chExt cx="292320" cy="292320"/>
          </a:xfrm>
        </p:grpSpPr>
        <p:sp>
          <p:nvSpPr>
            <p:cNvPr id="587" name="Harvey 0/4 [0]" hidden="1"/>
            <p:cNvSpPr/>
            <p:nvPr/>
          </p:nvSpPr>
          <p:spPr>
            <a:xfrm>
              <a:off x="1117692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8" name="Harvey 1/4 [1]"/>
            <p:cNvSpPr/>
            <p:nvPr/>
          </p:nvSpPr>
          <p:spPr>
            <a:xfrm>
              <a:off x="1117692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9" name="Harvey 2/4 [2]" hidden="1"/>
            <p:cNvSpPr/>
            <p:nvPr/>
          </p:nvSpPr>
          <p:spPr>
            <a:xfrm>
              <a:off x="1117692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0" name="Harvey 3/4 [3]" hidden="1"/>
            <p:cNvSpPr/>
            <p:nvPr/>
          </p:nvSpPr>
          <p:spPr>
            <a:xfrm>
              <a:off x="1117692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1" name="Harvey 4/4 [4]" hidden="1"/>
            <p:cNvSpPr/>
            <p:nvPr/>
          </p:nvSpPr>
          <p:spPr>
            <a:xfrm>
              <a:off x="1117692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592" name="Harvey 8"/>
          <p:cNvGrpSpPr/>
          <p:nvPr/>
        </p:nvGrpSpPr>
        <p:grpSpPr>
          <a:xfrm>
            <a:off x="11829600" y="735840"/>
            <a:ext cx="292320" cy="292320"/>
            <a:chOff x="11829600" y="735840"/>
            <a:chExt cx="292320" cy="292320"/>
          </a:xfrm>
        </p:grpSpPr>
        <p:sp>
          <p:nvSpPr>
            <p:cNvPr id="593" name="Harvey 0/8 [0]" hidden="1"/>
            <p:cNvSpPr/>
            <p:nvPr/>
          </p:nvSpPr>
          <p:spPr>
            <a:xfrm>
              <a:off x="11829600" y="735840"/>
              <a:ext cx="292320" cy="29232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4" name="Harvey 1/8 [1]"/>
            <p:cNvSpPr/>
            <p:nvPr/>
          </p:nvSpPr>
          <p:spPr>
            <a:xfrm>
              <a:off x="11829600" y="735840"/>
              <a:ext cx="292320" cy="29232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5" name="Harvey 2/8 [2]" hidden="1"/>
            <p:cNvSpPr/>
            <p:nvPr/>
          </p:nvSpPr>
          <p:spPr>
            <a:xfrm>
              <a:off x="1182960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6" name="Harvey 3/8 [3]" hidden="1"/>
            <p:cNvSpPr/>
            <p:nvPr/>
          </p:nvSpPr>
          <p:spPr>
            <a:xfrm>
              <a:off x="11829600" y="735840"/>
              <a:ext cx="292320" cy="29232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7" name="Harvey 4/8 [4]" hidden="1"/>
            <p:cNvSpPr/>
            <p:nvPr/>
          </p:nvSpPr>
          <p:spPr>
            <a:xfrm>
              <a:off x="1182960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8" name="Harvey 5/8 [5]" hidden="1"/>
            <p:cNvSpPr/>
            <p:nvPr/>
          </p:nvSpPr>
          <p:spPr>
            <a:xfrm>
              <a:off x="11829600" y="735840"/>
              <a:ext cx="292320" cy="29232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9" name="Harvey 6/8 [6]" hidden="1"/>
            <p:cNvSpPr/>
            <p:nvPr/>
          </p:nvSpPr>
          <p:spPr>
            <a:xfrm>
              <a:off x="1182960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600" name="Harvey 7/8 [7]" hidden="1"/>
            <p:cNvSpPr/>
            <p:nvPr/>
          </p:nvSpPr>
          <p:spPr>
            <a:xfrm>
              <a:off x="11829600" y="735840"/>
              <a:ext cx="292320" cy="29232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601" name="Harvey 8/8 [8]" hidden="1"/>
            <p:cNvSpPr/>
            <p:nvPr/>
          </p:nvSpPr>
          <p:spPr>
            <a:xfrm>
              <a:off x="11829600" y="735840"/>
              <a:ext cx="292320" cy="292320"/>
            </a:xfrm>
            <a:custGeom>
              <a:avLst/>
              <a:gdLst/>
              <a:ahLst/>
              <a:rect l="l" t="t" r="r" b="b"/>
              <a:pathLst>
                <a:path w="635000" h="635000">
                  <a:moveTo>
                    <a:pt x="317500" y="0"/>
                  </a:moveTo>
                  <a:close/>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602" name="Harvey 100"/>
          <p:cNvGrpSpPr/>
          <p:nvPr/>
        </p:nvGrpSpPr>
        <p:grpSpPr>
          <a:xfrm>
            <a:off x="12482280" y="735840"/>
            <a:ext cx="292320" cy="292320"/>
            <a:chOff x="12482280" y="735840"/>
            <a:chExt cx="292320" cy="292320"/>
          </a:xfrm>
        </p:grpSpPr>
        <p:sp>
          <p:nvSpPr>
            <p:cNvPr id="603" name="Harvey 0/100 [0]" hidden="1"/>
            <p:cNvSpPr/>
            <p:nvPr/>
          </p:nvSpPr>
          <p:spPr>
            <a:xfrm>
              <a:off x="12482280" y="735840"/>
              <a:ext cx="292320" cy="29232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604" name="Harvey 1/100 [1]"/>
            <p:cNvSpPr/>
            <p:nvPr/>
          </p:nvSpPr>
          <p:spPr>
            <a:xfrm>
              <a:off x="12482280" y="735840"/>
              <a:ext cx="292320" cy="29232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605" name="Harvey 2/100 [2]" hidden="1"/>
            <p:cNvSpPr/>
            <p:nvPr/>
          </p:nvSpPr>
          <p:spPr>
            <a:xfrm>
              <a:off x="12482280" y="735840"/>
              <a:ext cx="292320" cy="29232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606" name="Harvey 3/100 [3]" hidden="1"/>
            <p:cNvSpPr/>
            <p:nvPr/>
          </p:nvSpPr>
          <p:spPr>
            <a:xfrm>
              <a:off x="12482280" y="735840"/>
              <a:ext cx="292320" cy="29232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607" name="Harvey 4/100 [4]" hidden="1"/>
            <p:cNvSpPr/>
            <p:nvPr/>
          </p:nvSpPr>
          <p:spPr>
            <a:xfrm>
              <a:off x="12482280" y="735840"/>
              <a:ext cx="292320" cy="29232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608" name="Harvey 5/100 [5]" hidden="1"/>
            <p:cNvSpPr/>
            <p:nvPr/>
          </p:nvSpPr>
          <p:spPr>
            <a:xfrm>
              <a:off x="12482280" y="735840"/>
              <a:ext cx="292320" cy="29232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609" name="Harvey 6/100 [6]" hidden="1"/>
            <p:cNvSpPr/>
            <p:nvPr/>
          </p:nvSpPr>
          <p:spPr>
            <a:xfrm>
              <a:off x="12482280" y="735840"/>
              <a:ext cx="292320" cy="29232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610" name="Harvey 7/100 [7]" hidden="1"/>
            <p:cNvSpPr/>
            <p:nvPr/>
          </p:nvSpPr>
          <p:spPr>
            <a:xfrm>
              <a:off x="12482280" y="735840"/>
              <a:ext cx="292320" cy="29232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611" name="Harvey 8/100 [8]" hidden="1"/>
            <p:cNvSpPr/>
            <p:nvPr/>
          </p:nvSpPr>
          <p:spPr>
            <a:xfrm>
              <a:off x="12482280" y="735840"/>
              <a:ext cx="292320" cy="29232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612" name="Harvey 9/100 [9]" hidden="1"/>
            <p:cNvSpPr/>
            <p:nvPr/>
          </p:nvSpPr>
          <p:spPr>
            <a:xfrm>
              <a:off x="12482280" y="735840"/>
              <a:ext cx="292320" cy="29232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613" name="Harvey 10/100 [10]" hidden="1"/>
            <p:cNvSpPr/>
            <p:nvPr/>
          </p:nvSpPr>
          <p:spPr>
            <a:xfrm>
              <a:off x="12482280" y="735840"/>
              <a:ext cx="292320" cy="29232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614" name="Harvey 11/100 [11]" hidden="1"/>
            <p:cNvSpPr/>
            <p:nvPr/>
          </p:nvSpPr>
          <p:spPr>
            <a:xfrm>
              <a:off x="12482280" y="735840"/>
              <a:ext cx="292320" cy="29232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615" name="Harvey 12/100 [12]" hidden="1"/>
            <p:cNvSpPr/>
            <p:nvPr/>
          </p:nvSpPr>
          <p:spPr>
            <a:xfrm>
              <a:off x="12482280" y="735840"/>
              <a:ext cx="292320" cy="29232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616" name="Harvey 13/100 [13]" hidden="1"/>
            <p:cNvSpPr/>
            <p:nvPr/>
          </p:nvSpPr>
          <p:spPr>
            <a:xfrm>
              <a:off x="12482280" y="735840"/>
              <a:ext cx="292320" cy="29232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617" name="Harvey 14/100 [14]" hidden="1"/>
            <p:cNvSpPr/>
            <p:nvPr/>
          </p:nvSpPr>
          <p:spPr>
            <a:xfrm>
              <a:off x="12482280" y="735840"/>
              <a:ext cx="292320" cy="29232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618" name="Harvey 15/100 [15]" hidden="1"/>
            <p:cNvSpPr/>
            <p:nvPr/>
          </p:nvSpPr>
          <p:spPr>
            <a:xfrm>
              <a:off x="12482280" y="735840"/>
              <a:ext cx="292320" cy="29232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619" name="Harvey 16/100 [16]" hidden="1"/>
            <p:cNvSpPr/>
            <p:nvPr/>
          </p:nvSpPr>
          <p:spPr>
            <a:xfrm>
              <a:off x="12482280" y="735840"/>
              <a:ext cx="292320" cy="29232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620" name="Harvey 17/100 [17]" hidden="1"/>
            <p:cNvSpPr/>
            <p:nvPr/>
          </p:nvSpPr>
          <p:spPr>
            <a:xfrm>
              <a:off x="12482280" y="735840"/>
              <a:ext cx="292320" cy="29232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621" name="Harvey 18/100 [18]" hidden="1"/>
            <p:cNvSpPr/>
            <p:nvPr/>
          </p:nvSpPr>
          <p:spPr>
            <a:xfrm>
              <a:off x="12482280" y="735840"/>
              <a:ext cx="292320" cy="29232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622" name="Harvey 19/100 [19]" hidden="1"/>
            <p:cNvSpPr/>
            <p:nvPr/>
          </p:nvSpPr>
          <p:spPr>
            <a:xfrm>
              <a:off x="12482280" y="735840"/>
              <a:ext cx="292320" cy="29232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623" name="Harvey 20/100 [20]" hidden="1"/>
            <p:cNvSpPr/>
            <p:nvPr/>
          </p:nvSpPr>
          <p:spPr>
            <a:xfrm>
              <a:off x="12482280" y="735840"/>
              <a:ext cx="292320" cy="29232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624" name="Harvey 21/100 [21]" hidden="1"/>
            <p:cNvSpPr/>
            <p:nvPr/>
          </p:nvSpPr>
          <p:spPr>
            <a:xfrm>
              <a:off x="12482280" y="735840"/>
              <a:ext cx="292320" cy="29232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625" name="Harvey 22/100 [22]" hidden="1"/>
            <p:cNvSpPr/>
            <p:nvPr/>
          </p:nvSpPr>
          <p:spPr>
            <a:xfrm>
              <a:off x="12482280" y="735840"/>
              <a:ext cx="292320" cy="29232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626" name="Harvey 23/100 [23]" hidden="1"/>
            <p:cNvSpPr/>
            <p:nvPr/>
          </p:nvSpPr>
          <p:spPr>
            <a:xfrm>
              <a:off x="12482280" y="735840"/>
              <a:ext cx="292320" cy="29232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627" name="Harvey 24/100 [24]" hidden="1"/>
            <p:cNvSpPr/>
            <p:nvPr/>
          </p:nvSpPr>
          <p:spPr>
            <a:xfrm>
              <a:off x="12482280" y="735840"/>
              <a:ext cx="292320" cy="29232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628" name="Harvey 25/100 [25]" hidden="1"/>
            <p:cNvSpPr/>
            <p:nvPr/>
          </p:nvSpPr>
          <p:spPr>
            <a:xfrm>
              <a:off x="12482280" y="735840"/>
              <a:ext cx="292320" cy="29232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629" name="Harvey 26/100 [26]" hidden="1"/>
            <p:cNvSpPr/>
            <p:nvPr/>
          </p:nvSpPr>
          <p:spPr>
            <a:xfrm>
              <a:off x="12482280" y="735840"/>
              <a:ext cx="292320" cy="29232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630" name="Harvey 27/100 [27]" hidden="1"/>
            <p:cNvSpPr/>
            <p:nvPr/>
          </p:nvSpPr>
          <p:spPr>
            <a:xfrm>
              <a:off x="12482280" y="735840"/>
              <a:ext cx="292320" cy="29232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631" name="Harvey 28/100 [28]" hidden="1"/>
            <p:cNvSpPr/>
            <p:nvPr/>
          </p:nvSpPr>
          <p:spPr>
            <a:xfrm>
              <a:off x="12482280" y="735840"/>
              <a:ext cx="292320" cy="29232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632" name="Harvey 29/100 [29]" hidden="1"/>
            <p:cNvSpPr/>
            <p:nvPr/>
          </p:nvSpPr>
          <p:spPr>
            <a:xfrm>
              <a:off x="12482280" y="735840"/>
              <a:ext cx="292320" cy="29232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633" name="Harvey 30/100 [30]" hidden="1"/>
            <p:cNvSpPr/>
            <p:nvPr/>
          </p:nvSpPr>
          <p:spPr>
            <a:xfrm>
              <a:off x="12482280" y="735840"/>
              <a:ext cx="292320" cy="29232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634" name="Harvey 31/100 [31]" hidden="1"/>
            <p:cNvSpPr/>
            <p:nvPr/>
          </p:nvSpPr>
          <p:spPr>
            <a:xfrm>
              <a:off x="12482280" y="735840"/>
              <a:ext cx="292320" cy="29232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635" name="Harvey 32/100 [32]" hidden="1"/>
            <p:cNvSpPr/>
            <p:nvPr/>
          </p:nvSpPr>
          <p:spPr>
            <a:xfrm>
              <a:off x="12482280" y="735840"/>
              <a:ext cx="292320" cy="29232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636" name="Harvey 33/100 [33]" hidden="1"/>
            <p:cNvSpPr/>
            <p:nvPr/>
          </p:nvSpPr>
          <p:spPr>
            <a:xfrm>
              <a:off x="12482280" y="735840"/>
              <a:ext cx="292320" cy="29232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637" name="Harvey 34/100 [34]" hidden="1"/>
            <p:cNvSpPr/>
            <p:nvPr/>
          </p:nvSpPr>
          <p:spPr>
            <a:xfrm>
              <a:off x="12482280" y="735840"/>
              <a:ext cx="292320" cy="29232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638" name="Harvey 35/100 [35]" hidden="1"/>
            <p:cNvSpPr/>
            <p:nvPr/>
          </p:nvSpPr>
          <p:spPr>
            <a:xfrm>
              <a:off x="12482280" y="735840"/>
              <a:ext cx="292320" cy="29232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639" name="Harvey 36/100 [36]" hidden="1"/>
            <p:cNvSpPr/>
            <p:nvPr/>
          </p:nvSpPr>
          <p:spPr>
            <a:xfrm>
              <a:off x="12482280" y="735840"/>
              <a:ext cx="292320" cy="29232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640" name="Harvey 37/100 [37]" hidden="1"/>
            <p:cNvSpPr/>
            <p:nvPr/>
          </p:nvSpPr>
          <p:spPr>
            <a:xfrm>
              <a:off x="12482280" y="735840"/>
              <a:ext cx="292320" cy="29232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641" name="Harvey 38/100 [38]" hidden="1"/>
            <p:cNvSpPr/>
            <p:nvPr/>
          </p:nvSpPr>
          <p:spPr>
            <a:xfrm>
              <a:off x="12482280" y="735840"/>
              <a:ext cx="292320" cy="29232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642" name="Harvey 39/100 [39]" hidden="1"/>
            <p:cNvSpPr/>
            <p:nvPr/>
          </p:nvSpPr>
          <p:spPr>
            <a:xfrm>
              <a:off x="12482280" y="735840"/>
              <a:ext cx="292320" cy="29232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643" name="Harvey 40/100 [40]" hidden="1"/>
            <p:cNvSpPr/>
            <p:nvPr/>
          </p:nvSpPr>
          <p:spPr>
            <a:xfrm>
              <a:off x="12482280" y="735840"/>
              <a:ext cx="292320" cy="29232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644" name="Harvey 41/100 [41]" hidden="1"/>
            <p:cNvSpPr/>
            <p:nvPr/>
          </p:nvSpPr>
          <p:spPr>
            <a:xfrm>
              <a:off x="12482280" y="735840"/>
              <a:ext cx="292320" cy="29232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645" name="Harvey 42/100 [42]" hidden="1"/>
            <p:cNvSpPr/>
            <p:nvPr/>
          </p:nvSpPr>
          <p:spPr>
            <a:xfrm>
              <a:off x="12482280" y="735840"/>
              <a:ext cx="292320" cy="29232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646" name="Harvey 43/100 [43]" hidden="1"/>
            <p:cNvSpPr/>
            <p:nvPr/>
          </p:nvSpPr>
          <p:spPr>
            <a:xfrm>
              <a:off x="12482280" y="735840"/>
              <a:ext cx="292320" cy="29232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647" name="Harvey 44/100 [44]" hidden="1"/>
            <p:cNvSpPr/>
            <p:nvPr/>
          </p:nvSpPr>
          <p:spPr>
            <a:xfrm>
              <a:off x="12482280" y="735840"/>
              <a:ext cx="292320" cy="29232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648" name="Harvey 45/100 [45]" hidden="1"/>
            <p:cNvSpPr/>
            <p:nvPr/>
          </p:nvSpPr>
          <p:spPr>
            <a:xfrm>
              <a:off x="12482280" y="735840"/>
              <a:ext cx="292320" cy="29232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649" name="Harvey 46/100 [46]" hidden="1"/>
            <p:cNvSpPr/>
            <p:nvPr/>
          </p:nvSpPr>
          <p:spPr>
            <a:xfrm>
              <a:off x="12482280" y="735840"/>
              <a:ext cx="292320" cy="29232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650" name="Harvey 47/100 [47]" hidden="1"/>
            <p:cNvSpPr/>
            <p:nvPr/>
          </p:nvSpPr>
          <p:spPr>
            <a:xfrm>
              <a:off x="12482280" y="735840"/>
              <a:ext cx="292320" cy="29232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651" name="Harvey 48/100 [48]" hidden="1"/>
            <p:cNvSpPr/>
            <p:nvPr/>
          </p:nvSpPr>
          <p:spPr>
            <a:xfrm>
              <a:off x="12482280" y="735840"/>
              <a:ext cx="292320" cy="29232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652" name="Harvey 49/100 [49]" hidden="1"/>
            <p:cNvSpPr/>
            <p:nvPr/>
          </p:nvSpPr>
          <p:spPr>
            <a:xfrm>
              <a:off x="12482280" y="735840"/>
              <a:ext cx="292320" cy="29232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653" name="Harvey 50/100 [50]" hidden="1"/>
            <p:cNvSpPr/>
            <p:nvPr/>
          </p:nvSpPr>
          <p:spPr>
            <a:xfrm>
              <a:off x="12482280" y="735840"/>
              <a:ext cx="292320" cy="29232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654" name="Harvey 51/100 [51]" hidden="1"/>
            <p:cNvSpPr/>
            <p:nvPr/>
          </p:nvSpPr>
          <p:spPr>
            <a:xfrm>
              <a:off x="12482280" y="735840"/>
              <a:ext cx="292320" cy="29232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655" name="Harvey 52/100 [52]" hidden="1"/>
            <p:cNvSpPr/>
            <p:nvPr/>
          </p:nvSpPr>
          <p:spPr>
            <a:xfrm>
              <a:off x="12482280" y="735840"/>
              <a:ext cx="292320" cy="29232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656" name="Harvey 53/100 [53]" hidden="1"/>
            <p:cNvSpPr/>
            <p:nvPr/>
          </p:nvSpPr>
          <p:spPr>
            <a:xfrm>
              <a:off x="12482280" y="735840"/>
              <a:ext cx="292320" cy="29232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657" name="Harvey 54/100 [54]" hidden="1"/>
            <p:cNvSpPr/>
            <p:nvPr/>
          </p:nvSpPr>
          <p:spPr>
            <a:xfrm>
              <a:off x="12482280" y="735840"/>
              <a:ext cx="292320" cy="29232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658" name="Harvey 55/100 [55]" hidden="1"/>
            <p:cNvSpPr/>
            <p:nvPr/>
          </p:nvSpPr>
          <p:spPr>
            <a:xfrm>
              <a:off x="12482280" y="735840"/>
              <a:ext cx="292320" cy="29232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659" name="Harvey 56/100 [56]" hidden="1"/>
            <p:cNvSpPr/>
            <p:nvPr/>
          </p:nvSpPr>
          <p:spPr>
            <a:xfrm>
              <a:off x="12482280" y="735840"/>
              <a:ext cx="292320" cy="29232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660" name="Harvey 57/100 [57]" hidden="1"/>
            <p:cNvSpPr/>
            <p:nvPr/>
          </p:nvSpPr>
          <p:spPr>
            <a:xfrm>
              <a:off x="12482280" y="735840"/>
              <a:ext cx="292320" cy="29232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661" name="Harvey 58/100 [58]" hidden="1"/>
            <p:cNvSpPr/>
            <p:nvPr/>
          </p:nvSpPr>
          <p:spPr>
            <a:xfrm>
              <a:off x="12482280" y="735840"/>
              <a:ext cx="292320" cy="29232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662" name="Harvey 59/100 [59]" hidden="1"/>
            <p:cNvSpPr/>
            <p:nvPr/>
          </p:nvSpPr>
          <p:spPr>
            <a:xfrm>
              <a:off x="12482280" y="735840"/>
              <a:ext cx="292320" cy="29232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663" name="Harvey 60/100 [60]" hidden="1"/>
            <p:cNvSpPr/>
            <p:nvPr/>
          </p:nvSpPr>
          <p:spPr>
            <a:xfrm>
              <a:off x="12482280" y="735840"/>
              <a:ext cx="292320" cy="29232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664" name="Harvey 61/100 [61]" hidden="1"/>
            <p:cNvSpPr/>
            <p:nvPr/>
          </p:nvSpPr>
          <p:spPr>
            <a:xfrm>
              <a:off x="12482280" y="735840"/>
              <a:ext cx="292320" cy="29232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665" name="Harvey 62/100 [62]" hidden="1"/>
            <p:cNvSpPr/>
            <p:nvPr/>
          </p:nvSpPr>
          <p:spPr>
            <a:xfrm>
              <a:off x="12482280" y="735840"/>
              <a:ext cx="292320" cy="29232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666" name="Harvey 63/100 [63]" hidden="1"/>
            <p:cNvSpPr/>
            <p:nvPr/>
          </p:nvSpPr>
          <p:spPr>
            <a:xfrm>
              <a:off x="12482280" y="735840"/>
              <a:ext cx="292320" cy="29232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667" name="Harvey 64/100 [64]" hidden="1"/>
            <p:cNvSpPr/>
            <p:nvPr/>
          </p:nvSpPr>
          <p:spPr>
            <a:xfrm>
              <a:off x="12482280" y="735840"/>
              <a:ext cx="292320" cy="29232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668" name="Harvey 65/100 [65]" hidden="1"/>
            <p:cNvSpPr/>
            <p:nvPr/>
          </p:nvSpPr>
          <p:spPr>
            <a:xfrm>
              <a:off x="12482280" y="735840"/>
              <a:ext cx="292320" cy="29232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669" name="Harvey 66/100 [66]" hidden="1"/>
            <p:cNvSpPr/>
            <p:nvPr/>
          </p:nvSpPr>
          <p:spPr>
            <a:xfrm>
              <a:off x="12482280" y="735840"/>
              <a:ext cx="292320" cy="29232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670" name="Harvey 67/100 [67]" hidden="1"/>
            <p:cNvSpPr/>
            <p:nvPr/>
          </p:nvSpPr>
          <p:spPr>
            <a:xfrm>
              <a:off x="12482280" y="735840"/>
              <a:ext cx="292320" cy="29232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671" name="Harvey 68/100 [68]" hidden="1"/>
            <p:cNvSpPr/>
            <p:nvPr/>
          </p:nvSpPr>
          <p:spPr>
            <a:xfrm>
              <a:off x="12482280" y="735840"/>
              <a:ext cx="292320" cy="29232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672" name="Harvey 69/100 [69]" hidden="1"/>
            <p:cNvSpPr/>
            <p:nvPr/>
          </p:nvSpPr>
          <p:spPr>
            <a:xfrm>
              <a:off x="12482280" y="735840"/>
              <a:ext cx="292320" cy="29232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673" name="Harvey 70/100 [70]" hidden="1"/>
            <p:cNvSpPr/>
            <p:nvPr/>
          </p:nvSpPr>
          <p:spPr>
            <a:xfrm>
              <a:off x="12482280" y="735840"/>
              <a:ext cx="292320" cy="29232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674" name="Harvey 71/100 [71]" hidden="1"/>
            <p:cNvSpPr/>
            <p:nvPr/>
          </p:nvSpPr>
          <p:spPr>
            <a:xfrm>
              <a:off x="12482280" y="735840"/>
              <a:ext cx="292320" cy="29232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675" name="Harvey 72/100 [72]" hidden="1"/>
            <p:cNvSpPr/>
            <p:nvPr/>
          </p:nvSpPr>
          <p:spPr>
            <a:xfrm>
              <a:off x="12482280" y="735840"/>
              <a:ext cx="292320" cy="29232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676" name="Harvey 73/100 [73]" hidden="1"/>
            <p:cNvSpPr/>
            <p:nvPr/>
          </p:nvSpPr>
          <p:spPr>
            <a:xfrm>
              <a:off x="12482280" y="735840"/>
              <a:ext cx="292320" cy="29232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677" name="Harvey 74/100 [74]" hidden="1"/>
            <p:cNvSpPr/>
            <p:nvPr/>
          </p:nvSpPr>
          <p:spPr>
            <a:xfrm>
              <a:off x="12482280" y="735840"/>
              <a:ext cx="292320" cy="29232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678" name="Harvey 75/100 [75]" hidden="1"/>
            <p:cNvSpPr/>
            <p:nvPr/>
          </p:nvSpPr>
          <p:spPr>
            <a:xfrm>
              <a:off x="12482280" y="735840"/>
              <a:ext cx="292320" cy="29232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679" name="Harvey 76/100 [76]" hidden="1"/>
            <p:cNvSpPr/>
            <p:nvPr/>
          </p:nvSpPr>
          <p:spPr>
            <a:xfrm>
              <a:off x="12482280" y="735840"/>
              <a:ext cx="292320" cy="29232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680" name="Harvey 77/100 [77]" hidden="1"/>
            <p:cNvSpPr/>
            <p:nvPr/>
          </p:nvSpPr>
          <p:spPr>
            <a:xfrm>
              <a:off x="12482280" y="735840"/>
              <a:ext cx="292320" cy="29232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681" name="Harvey 78/100 [78]" hidden="1"/>
            <p:cNvSpPr/>
            <p:nvPr/>
          </p:nvSpPr>
          <p:spPr>
            <a:xfrm>
              <a:off x="12482280" y="735840"/>
              <a:ext cx="292320" cy="29232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682" name="Harvey 79/100 [79]" hidden="1"/>
            <p:cNvSpPr/>
            <p:nvPr/>
          </p:nvSpPr>
          <p:spPr>
            <a:xfrm>
              <a:off x="12482280" y="735840"/>
              <a:ext cx="292320" cy="29232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683" name="Harvey 80/100 [80]" hidden="1"/>
            <p:cNvSpPr/>
            <p:nvPr/>
          </p:nvSpPr>
          <p:spPr>
            <a:xfrm>
              <a:off x="12482280" y="735840"/>
              <a:ext cx="292320" cy="29232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684" name="Harvey 81/100 [81]" hidden="1"/>
            <p:cNvSpPr/>
            <p:nvPr/>
          </p:nvSpPr>
          <p:spPr>
            <a:xfrm>
              <a:off x="12482280" y="735840"/>
              <a:ext cx="292320" cy="29232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685" name="Harvey 82/100 [82]" hidden="1"/>
            <p:cNvSpPr/>
            <p:nvPr/>
          </p:nvSpPr>
          <p:spPr>
            <a:xfrm>
              <a:off x="12482280" y="735840"/>
              <a:ext cx="292320" cy="29232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686" name="Harvey 83/100 [83]" hidden="1"/>
            <p:cNvSpPr/>
            <p:nvPr/>
          </p:nvSpPr>
          <p:spPr>
            <a:xfrm>
              <a:off x="12482280" y="735840"/>
              <a:ext cx="292320" cy="29232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687" name="Harvey 84/100 [84]" hidden="1"/>
            <p:cNvSpPr/>
            <p:nvPr/>
          </p:nvSpPr>
          <p:spPr>
            <a:xfrm>
              <a:off x="12482280" y="735840"/>
              <a:ext cx="292320" cy="29232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688" name="Harvey 85/100 [85]" hidden="1"/>
            <p:cNvSpPr/>
            <p:nvPr/>
          </p:nvSpPr>
          <p:spPr>
            <a:xfrm>
              <a:off x="12482280" y="735840"/>
              <a:ext cx="292320" cy="29232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689" name="Harvey 86/100 [86]" hidden="1"/>
            <p:cNvSpPr/>
            <p:nvPr/>
          </p:nvSpPr>
          <p:spPr>
            <a:xfrm>
              <a:off x="12482280" y="735840"/>
              <a:ext cx="292320" cy="29232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690" name="Harvey 87/100 [87]" hidden="1"/>
            <p:cNvSpPr/>
            <p:nvPr/>
          </p:nvSpPr>
          <p:spPr>
            <a:xfrm>
              <a:off x="12482280" y="735840"/>
              <a:ext cx="292320" cy="29232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691" name="Harvey 88/100 [88]" hidden="1"/>
            <p:cNvSpPr/>
            <p:nvPr/>
          </p:nvSpPr>
          <p:spPr>
            <a:xfrm>
              <a:off x="12482280" y="735840"/>
              <a:ext cx="292320" cy="29232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692" name="Harvey 89/100 [89]" hidden="1"/>
            <p:cNvSpPr/>
            <p:nvPr/>
          </p:nvSpPr>
          <p:spPr>
            <a:xfrm>
              <a:off x="12482280" y="735840"/>
              <a:ext cx="292320" cy="29232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693" name="Harvey 90/100 [90]" hidden="1"/>
            <p:cNvSpPr/>
            <p:nvPr/>
          </p:nvSpPr>
          <p:spPr>
            <a:xfrm>
              <a:off x="12482280" y="735840"/>
              <a:ext cx="292320" cy="29232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694" name="Harvey 91/100 [91]" hidden="1"/>
            <p:cNvSpPr/>
            <p:nvPr/>
          </p:nvSpPr>
          <p:spPr>
            <a:xfrm>
              <a:off x="12482280" y="735840"/>
              <a:ext cx="292320" cy="29232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695" name="Harvey 92/100 [92]" hidden="1"/>
            <p:cNvSpPr/>
            <p:nvPr/>
          </p:nvSpPr>
          <p:spPr>
            <a:xfrm>
              <a:off x="12482280" y="735840"/>
              <a:ext cx="292320" cy="29232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696" name="Harvey 93/100 [93]" hidden="1"/>
            <p:cNvSpPr/>
            <p:nvPr/>
          </p:nvSpPr>
          <p:spPr>
            <a:xfrm>
              <a:off x="12482280" y="735840"/>
              <a:ext cx="292320" cy="29232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697" name="Harvey 94/100 [94]" hidden="1"/>
            <p:cNvSpPr/>
            <p:nvPr/>
          </p:nvSpPr>
          <p:spPr>
            <a:xfrm>
              <a:off x="12482280" y="735840"/>
              <a:ext cx="292320" cy="29232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698" name="Harvey 95/100 [95]" hidden="1"/>
            <p:cNvSpPr/>
            <p:nvPr/>
          </p:nvSpPr>
          <p:spPr>
            <a:xfrm>
              <a:off x="12482280" y="735840"/>
              <a:ext cx="292320" cy="29232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699" name="Harvey 96/100 [96]" hidden="1"/>
            <p:cNvSpPr/>
            <p:nvPr/>
          </p:nvSpPr>
          <p:spPr>
            <a:xfrm>
              <a:off x="12482280" y="735840"/>
              <a:ext cx="292320" cy="29232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700" name="Harvey 97/100 [97]" hidden="1"/>
            <p:cNvSpPr/>
            <p:nvPr/>
          </p:nvSpPr>
          <p:spPr>
            <a:xfrm>
              <a:off x="12482280" y="735840"/>
              <a:ext cx="292320" cy="29232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701" name="Harvey 98/100 [98]" hidden="1"/>
            <p:cNvSpPr/>
            <p:nvPr/>
          </p:nvSpPr>
          <p:spPr>
            <a:xfrm>
              <a:off x="12482280" y="735840"/>
              <a:ext cx="292320" cy="29232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702" name="Harvey 99/100 [99]" hidden="1"/>
            <p:cNvSpPr/>
            <p:nvPr/>
          </p:nvSpPr>
          <p:spPr>
            <a:xfrm>
              <a:off x="12482280" y="735840"/>
              <a:ext cx="292320" cy="29232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703" name="Harvey 100/100 [100]" hidden="1"/>
            <p:cNvSpPr/>
            <p:nvPr/>
          </p:nvSpPr>
          <p:spPr>
            <a:xfrm>
              <a:off x="12482280" y="735840"/>
              <a:ext cx="292320" cy="292320"/>
            </a:xfrm>
            <a:custGeom>
              <a:avLst/>
              <a:gdLst/>
              <a:ahLst/>
              <a:rect l="l" t="t" r="r" b="b"/>
              <a:pathLst>
                <a:path w="635000" h="635000">
                  <a:moveTo>
                    <a:pt x="317500" y="0"/>
                  </a:moveTo>
                  <a:close/>
                </a:path>
              </a:pathLst>
            </a:custGeom>
            <a:solidFill>
              <a:schemeClr val="accent2"/>
            </a:solidFill>
            <a:ln w="19050">
              <a:solidFill>
                <a:srgbClr val="00a5e6"/>
              </a:solidFill>
              <a:round/>
            </a:ln>
          </p:spPr>
          <p:style>
            <a:lnRef idx="0"/>
            <a:fillRef idx="0"/>
            <a:effectRef idx="0"/>
            <a:fontRef idx="minor"/>
          </p:style>
        </p:sp>
      </p:grpSp>
      <p:sp>
        <p:nvSpPr>
          <p:cNvPr id="704" name="text" hidden="1"/>
          <p:cNvSpPr/>
          <p:nvPr/>
        </p:nvSpPr>
        <p:spPr>
          <a:xfrm>
            <a:off x="3193200" y="7296840"/>
            <a:ext cx="7056360" cy="9648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rPr>
              <a:t>Internal  </a:t>
            </a:r>
            <a:endParaRPr b="0" lang="en-IN" sz="800" spc="-1" strike="noStrike">
              <a:latin typeface="Arial"/>
            </a:endParaRPr>
          </a:p>
        </p:txBody>
      </p:sp>
      <p:sp>
        <p:nvSpPr>
          <p:cNvPr id="705" name="TextBox" hidden="1"/>
          <p:cNvSpPr/>
          <p:nvPr/>
        </p:nvSpPr>
        <p:spPr>
          <a:xfrm>
            <a:off x="10105920" y="1369440"/>
            <a:ext cx="2904120" cy="575964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rPr>
              <a:t>Second level</a:t>
            </a:r>
            <a:endParaRPr b="0" lang="en-IN" sz="2000" spc="-1" strike="noStrike">
              <a:latin typeface="Arial"/>
            </a:endParaRPr>
          </a:p>
          <a:p>
            <a:pPr lvl="2" marL="216000" indent="-21564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rPr>
              <a:t>Third level</a:t>
            </a:r>
            <a:endParaRPr b="0" lang="en-IN" sz="2000" spc="-1" strike="noStrike">
              <a:latin typeface="Arial"/>
            </a:endParaRPr>
          </a:p>
          <a:p>
            <a:pPr lvl="3" marL="432000" indent="-21564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rPr>
              <a:t>Fourth level</a:t>
            </a:r>
            <a:endParaRPr b="0" lang="en-IN" sz="1800" spc="-1" strike="noStrike">
              <a:latin typeface="Arial"/>
            </a:endParaRPr>
          </a:p>
          <a:p>
            <a:pPr lvl="4" marL="648000" indent="-21564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rPr>
              <a:t>Eighth level</a:t>
            </a:r>
            <a:endParaRPr b="0" lang="en-IN" sz="1200" spc="-1" strike="noStrike">
              <a:latin typeface="Arial"/>
            </a:endParaRPr>
          </a:p>
          <a:p>
            <a:pPr lvl="8" marL="216000" indent="-21564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rPr>
              <a:t>Ninth level</a:t>
            </a:r>
            <a:endParaRPr b="0" lang="en-IN" sz="1200" spc="-1" strike="noStrike">
              <a:latin typeface="Arial"/>
            </a:endParaRPr>
          </a:p>
        </p:txBody>
      </p:sp>
      <p:pic>
        <p:nvPicPr>
          <p:cNvPr id="706" name="Graphic 163" descr=""/>
          <p:cNvPicPr/>
          <p:nvPr/>
        </p:nvPicPr>
        <p:blipFill>
          <a:blip r:embed="rId3"/>
          <a:stretch/>
        </p:blipFill>
        <p:spPr>
          <a:xfrm>
            <a:off x="11174400" y="416520"/>
            <a:ext cx="1895040" cy="371160"/>
          </a:xfrm>
          <a:prstGeom prst="rect">
            <a:avLst/>
          </a:prstGeom>
          <a:ln w="0">
            <a:noFill/>
          </a:ln>
        </p:spPr>
      </p:pic>
      <p:pic>
        <p:nvPicPr>
          <p:cNvPr id="707" name="Picture 10" descr="A picture containing silhouette, night sky&#10;&#10;Description automatically generated"/>
          <p:cNvPicPr/>
          <p:nvPr/>
        </p:nvPicPr>
        <p:blipFill>
          <a:blip r:embed="rId4"/>
          <a:stretch/>
        </p:blipFill>
        <p:spPr>
          <a:xfrm>
            <a:off x="1080" y="0"/>
            <a:ext cx="13440600" cy="7561080"/>
          </a:xfrm>
          <a:prstGeom prst="rect">
            <a:avLst/>
          </a:prstGeom>
          <a:ln w="0">
            <a:noFill/>
          </a:ln>
        </p:spPr>
      </p:pic>
      <p:sp>
        <p:nvSpPr>
          <p:cNvPr id="708" name="Guidance"/>
          <p:cNvSpPr/>
          <p:nvPr/>
        </p:nvSpPr>
        <p:spPr>
          <a:xfrm>
            <a:off x="-1696680" y="239400"/>
            <a:ext cx="1185120" cy="551160"/>
          </a:xfrm>
          <a:prstGeom prst="rect">
            <a:avLst/>
          </a:prstGeom>
          <a:noFill/>
          <a:ln w="0">
            <a:noFill/>
          </a:ln>
        </p:spPr>
        <p:style>
          <a:lnRef idx="0"/>
          <a:fillRef idx="0"/>
          <a:effectRef idx="0"/>
          <a:fontRef idx="minor"/>
        </p:style>
        <p:txBody>
          <a:bodyPr lIns="45360" rIns="45360" tIns="0" bIns="0" anchor="ctr">
            <a:spAutoFit/>
          </a:bodyPr>
          <a:p>
            <a:pPr algn="r">
              <a:lnSpc>
                <a:spcPct val="110000"/>
              </a:lnSpc>
              <a:spcBef>
                <a:spcPts val="754"/>
              </a:spcBef>
              <a:spcAft>
                <a:spcPts val="601"/>
              </a:spcAft>
              <a:tabLst>
                <a:tab algn="l" pos="0"/>
              </a:tabLst>
            </a:pPr>
            <a:r>
              <a:rPr b="0" i="1" lang="en-US" sz="1100" spc="-1" strike="noStrike">
                <a:solidFill>
                  <a:srgbClr val="ffffff"/>
                </a:solidFill>
                <a:latin typeface="Source Sans Pro"/>
              </a:rPr>
              <a:t>This is the final</a:t>
            </a:r>
            <a:br/>
            <a:r>
              <a:rPr b="0" i="1" lang="en-US" sz="1100" spc="-1" strike="noStrike">
                <a:solidFill>
                  <a:srgbClr val="ffffff"/>
                </a:solidFill>
                <a:latin typeface="Source Sans Pro"/>
              </a:rPr>
              <a:t>page of all</a:t>
            </a:r>
            <a:br/>
            <a:r>
              <a:rPr b="0" i="1" lang="en-US" sz="1100" spc="-1" strike="noStrike">
                <a:solidFill>
                  <a:srgbClr val="ffffff"/>
                </a:solidFill>
                <a:latin typeface="Source Sans Pro"/>
              </a:rPr>
              <a:t>presentations</a:t>
            </a:r>
            <a:endParaRPr b="0" lang="en-IN" sz="1100" spc="-1" strike="noStrike">
              <a:latin typeface="Arial"/>
            </a:endParaRPr>
          </a:p>
        </p:txBody>
      </p:sp>
      <p:grpSp>
        <p:nvGrpSpPr>
          <p:cNvPr id="709" name="Spacers"/>
          <p:cNvGrpSpPr/>
          <p:nvPr/>
        </p:nvGrpSpPr>
        <p:grpSpPr>
          <a:xfrm>
            <a:off x="-3008520" y="0"/>
            <a:ext cx="19460160" cy="0"/>
            <a:chOff x="-3008520" y="0"/>
            <a:chExt cx="19460160" cy="0"/>
          </a:xfrm>
        </p:grpSpPr>
        <p:sp>
          <p:nvSpPr>
            <p:cNvPr id="710"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711"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pic>
        <p:nvPicPr>
          <p:cNvPr id="712" name="Graphic 12" descr=""/>
          <p:cNvPicPr/>
          <p:nvPr/>
        </p:nvPicPr>
        <p:blipFill>
          <a:blip r:embed="rId5"/>
          <a:stretch/>
        </p:blipFill>
        <p:spPr>
          <a:xfrm>
            <a:off x="11174400" y="416520"/>
            <a:ext cx="1895040" cy="371160"/>
          </a:xfrm>
          <a:prstGeom prst="rect">
            <a:avLst/>
          </a:prstGeom>
          <a:ln w="0">
            <a:noFill/>
          </a:ln>
        </p:spPr>
      </p:pic>
      <p:sp>
        <p:nvSpPr>
          <p:cNvPr id="713" name="TextBox 11"/>
          <p:cNvSpPr/>
          <p:nvPr/>
        </p:nvSpPr>
        <p:spPr>
          <a:xfrm>
            <a:off x="432000" y="6805080"/>
            <a:ext cx="12578400" cy="585360"/>
          </a:xfrm>
          <a:prstGeom prst="rect">
            <a:avLst/>
          </a:prstGeom>
          <a:noFill/>
          <a:ln w="0">
            <a:noFill/>
          </a:ln>
        </p:spPr>
        <p:style>
          <a:lnRef idx="0"/>
          <a:fillRef idx="0"/>
          <a:effectRef idx="0"/>
          <a:fontRef idx="minor"/>
        </p:style>
        <p:txBody>
          <a:bodyPr lIns="0" rIns="0" tIns="0" bIns="0">
            <a:spAutoFit/>
          </a:bodyPr>
          <a:p>
            <a:pPr>
              <a:lnSpc>
                <a:spcPct val="100000"/>
              </a:lnSpc>
              <a:spcAft>
                <a:spcPts val="300"/>
              </a:spcAft>
              <a:tabLst>
                <a:tab algn="l" pos="0"/>
              </a:tabLst>
            </a:pPr>
            <a:r>
              <a:rPr b="0" lang="en-US" sz="1200" spc="-1" strike="noStrike" baseline="30000">
                <a:solidFill>
                  <a:srgbClr val="ffffff"/>
                </a:solidFill>
                <a:latin typeface="Source Sans Pro"/>
              </a:rPr>
              <a:t>Legal Notices</a:t>
            </a:r>
            <a:endParaRPr b="0" lang="en-IN" sz="1200" spc="-1" strike="noStrike">
              <a:latin typeface="Arial"/>
            </a:endParaRPr>
          </a:p>
          <a:p>
            <a:pPr>
              <a:lnSpc>
                <a:spcPct val="100000"/>
              </a:lnSpc>
              <a:spcAft>
                <a:spcPts val="300"/>
              </a:spcAft>
              <a:tabLst>
                <a:tab algn="l" pos="0"/>
              </a:tabLst>
            </a:pPr>
            <a:r>
              <a:rPr b="0" lang="en-US" sz="1200" spc="-1" strike="noStrike" baseline="30000">
                <a:solidFill>
                  <a:srgbClr val="ffffff"/>
                </a:solidFill>
                <a:latin typeface="Source Sans Pro"/>
              </a:rPr>
              <a:t>No part of this document may be copied, reproduced or translated without the prior written consent of the ION Group, including ION Trading Ireland Limited and its affiliates “ION”. The information contained in this document may be amended by ION without notice. </a:t>
            </a:r>
            <a:br/>
            <a:r>
              <a:rPr b="0" lang="en-US" sz="1200" spc="-1" strike="noStrike" baseline="30000">
                <a:solidFill>
                  <a:srgbClr val="ffffff"/>
                </a:solidFill>
                <a:latin typeface="Source Sans Pro"/>
              </a:rPr>
              <a:t>© ION 2022. All Rights Reserved. All company, product, and service names are acknowledged.</a:t>
            </a:r>
            <a:endParaRPr b="0" lang="en-IN" sz="1200" spc="-1" strike="noStrike">
              <a:latin typeface="Arial"/>
            </a:endParaRPr>
          </a:p>
        </p:txBody>
      </p:sp>
      <p:sp>
        <p:nvSpPr>
          <p:cNvPr id="714" name="PlaceHolder 1"/>
          <p:cNvSpPr>
            <a:spLocks noGrp="1"/>
          </p:cNvSpPr>
          <p:nvPr>
            <p:ph type="title"/>
          </p:nvPr>
        </p:nvSpPr>
        <p:spPr>
          <a:xfrm>
            <a:off x="672120" y="301680"/>
            <a:ext cx="12098160" cy="1262160"/>
          </a:xfrm>
          <a:prstGeom prst="rect">
            <a:avLst/>
          </a:prstGeom>
        </p:spPr>
        <p:txBody>
          <a:bodyPr lIns="0" rIns="0" tIns="0" bIns="0" anchor="ctr">
            <a:noAutofit/>
          </a:bodyPr>
          <a:p>
            <a:r>
              <a:rPr b="0" lang="en-US" sz="1600" spc="-1" strike="noStrike">
                <a:solidFill>
                  <a:srgbClr val="00a5e6"/>
                </a:solidFill>
                <a:latin typeface="Source Sans Pro"/>
              </a:rPr>
              <a:t>Click to edit the title text format</a:t>
            </a:r>
            <a:endParaRPr b="0" lang="en-US" sz="1600" spc="-1" strike="noStrike">
              <a:solidFill>
                <a:srgbClr val="00a5e6"/>
              </a:solidFill>
              <a:latin typeface="Source Sans Pro"/>
            </a:endParaRPr>
          </a:p>
        </p:txBody>
      </p:sp>
      <p:sp>
        <p:nvSpPr>
          <p:cNvPr id="715" name="PlaceHolder 2"/>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1" lang="en-US" sz="2000" spc="-1" strike="noStrike">
                <a:solidFill>
                  <a:srgbClr val="00a5e6"/>
                </a:solidFill>
                <a:latin typeface="Source Sans Pro"/>
              </a:rPr>
              <a:t>Click to edit the outline text format</a:t>
            </a:r>
            <a:endParaRPr b="1" lang="en-US" sz="2000" spc="-1" strike="noStrike">
              <a:solidFill>
                <a:srgbClr val="00a5e6"/>
              </a:solidFill>
              <a:latin typeface="Source Sans Pro"/>
            </a:endParaRPr>
          </a:p>
          <a:p>
            <a:pPr lvl="1" marL="864000" indent="-324000">
              <a:spcBef>
                <a:spcPts val="1134"/>
              </a:spcBef>
              <a:buClr>
                <a:srgbClr val="ffffff"/>
              </a:buClr>
              <a:buSzPct val="75000"/>
              <a:buFont typeface="Symbol" charset="2"/>
              <a:buChar char=""/>
            </a:pPr>
            <a:r>
              <a:rPr b="0" lang="en-US" sz="2000" spc="-1" strike="noStrike">
                <a:solidFill>
                  <a:srgbClr val="ffffff"/>
                </a:solidFill>
                <a:latin typeface="Source Sans Pro"/>
              </a:rPr>
              <a:t>Second Outline Level</a:t>
            </a:r>
            <a:endParaRPr b="0" lang="en-US" sz="2000" spc="-1" strike="noStrike">
              <a:solidFill>
                <a:srgbClr val="ffffff"/>
              </a:solidFill>
              <a:latin typeface="Source Sans Pro"/>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Source Sans Pro"/>
              </a:rPr>
              <a:t>Third Outline Level</a:t>
            </a:r>
            <a:endParaRPr b="0" lang="en-US" sz="1800" spc="-1" strike="noStrike">
              <a:solidFill>
                <a:srgbClr val="ffffff"/>
              </a:solidFill>
              <a:latin typeface="Source Sans Pro"/>
            </a:endParaRPr>
          </a:p>
          <a:p>
            <a:pPr lvl="3" marL="1728000" indent="-216000">
              <a:spcBef>
                <a:spcPts val="567"/>
              </a:spcBef>
              <a:buClr>
                <a:srgbClr val="ffffff"/>
              </a:buClr>
              <a:buSzPct val="75000"/>
              <a:buFont typeface="Symbol" charset="2"/>
              <a:buChar char=""/>
            </a:pPr>
            <a:r>
              <a:rPr b="0" lang="en-US" sz="1600" spc="-1" strike="noStrike">
                <a:solidFill>
                  <a:srgbClr val="ffffff"/>
                </a:solidFill>
                <a:latin typeface="Source Sans Pro"/>
              </a:rPr>
              <a:t>Fourth Outline Level</a:t>
            </a:r>
            <a:endParaRPr b="0" lang="en-US" sz="1600" spc="-1" strike="noStrike">
              <a:solidFill>
                <a:srgbClr val="ffffff"/>
              </a:solidFill>
              <a:latin typeface="Source Sans Pro"/>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Source Sans Pro"/>
              </a:rPr>
              <a:t>Fifth Outline Level</a:t>
            </a:r>
            <a:endParaRPr b="0" lang="en-US" sz="2000" spc="-1" strike="noStrike">
              <a:solidFill>
                <a:srgbClr val="ffffff"/>
              </a:solidFill>
              <a:latin typeface="Source Sans Pro"/>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Source Sans Pro"/>
              </a:rPr>
              <a:t>Sixth Outline Level</a:t>
            </a:r>
            <a:endParaRPr b="0" lang="en-US" sz="2000" spc="-1" strike="noStrike">
              <a:solidFill>
                <a:srgbClr val="ffffff"/>
              </a:solidFill>
              <a:latin typeface="Source Sans Pro"/>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Source Sans Pro"/>
              </a:rPr>
              <a:t>Seventh Outline Level</a:t>
            </a:r>
            <a:endParaRPr b="0" lang="en-US" sz="2000" spc="-1" strike="noStrike">
              <a:solidFill>
                <a:srgbClr val="ffffff"/>
              </a:solidFill>
              <a:latin typeface="Source Sans Pro"/>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cnbc.com/id/10000938"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Text Placeholder 2"/>
          <p:cNvSpPr txBox="1"/>
          <p:nvPr/>
        </p:nvSpPr>
        <p:spPr>
          <a:xfrm>
            <a:off x="6433560" y="6228000"/>
            <a:ext cx="6292080" cy="359640"/>
          </a:xfrm>
          <a:prstGeom prst="rect">
            <a:avLst/>
          </a:prstGeom>
          <a:noFill/>
          <a:ln w="0">
            <a:noFill/>
          </a:ln>
        </p:spPr>
        <p:txBody>
          <a:bodyPr lIns="0" rIns="0" tIns="0" bIns="0">
            <a:noAutofit/>
          </a:bodyPr>
          <a:p>
            <a:pPr marL="432000" indent="-324000">
              <a:spcBef>
                <a:spcPts val="1417"/>
              </a:spcBef>
              <a:buClr>
                <a:srgbClr val="ffffff"/>
              </a:buClr>
              <a:buSzPct val="45000"/>
              <a:buFont typeface="Wingdings" charset="2"/>
              <a:buChar char=""/>
            </a:pPr>
            <a:r>
              <a:rPr b="1" lang="en-US" sz="2000" spc="-1" strike="noStrike">
                <a:solidFill>
                  <a:srgbClr val="00a5e6"/>
                </a:solidFill>
                <a:latin typeface="Source Sans Pro"/>
              </a:rPr>
              <a:t>Don’t Waste My Food</a:t>
            </a:r>
            <a:endParaRPr b="1" lang="en-US" sz="2000" spc="-1" strike="noStrike">
              <a:solidFill>
                <a:srgbClr val="00a5e6"/>
              </a:solidFill>
              <a:latin typeface="Source Sans Pro"/>
            </a:endParaRPr>
          </a:p>
        </p:txBody>
      </p:sp>
      <p:sp>
        <p:nvSpPr>
          <p:cNvPr id="759" name="Text Placeholder 1"/>
          <p:cNvSpPr txBox="1"/>
          <p:nvPr/>
        </p:nvSpPr>
        <p:spPr>
          <a:xfrm>
            <a:off x="6433560" y="5760000"/>
            <a:ext cx="6292080" cy="444240"/>
          </a:xfrm>
          <a:prstGeom prst="rect">
            <a:avLst/>
          </a:prstGeom>
          <a:noFill/>
          <a:ln w="0">
            <a:noFill/>
          </a:ln>
        </p:spPr>
        <p:txBody>
          <a:bodyPr lIns="0" rIns="0" tIns="0" bIns="0" anchor="b">
            <a:noAutofit/>
          </a:bodyPr>
          <a:p>
            <a:pPr algn="r">
              <a:lnSpc>
                <a:spcPct val="110000"/>
              </a:lnSpc>
              <a:spcBef>
                <a:spcPts val="1800"/>
              </a:spcBef>
              <a:spcAft>
                <a:spcPts val="601"/>
              </a:spcAft>
              <a:tabLst>
                <a:tab algn="l" pos="0"/>
              </a:tabLst>
            </a:pPr>
            <a:r>
              <a:rPr b="1" lang="en-IN" sz="2800" spc="-1" strike="noStrike">
                <a:solidFill>
                  <a:srgbClr val="ffffff"/>
                </a:solidFill>
                <a:latin typeface="Source Sans Pro"/>
              </a:rPr>
              <a:t>Hackathon</a:t>
            </a:r>
            <a:endParaRPr b="1" lang="en-US" sz="2800" spc="-1" strike="noStrike">
              <a:solidFill>
                <a:srgbClr val="00a5e6"/>
              </a:solidFill>
              <a:latin typeface="Source Sans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Content Placeholder 4"/>
          <p:cNvSpPr txBox="1"/>
          <p:nvPr/>
        </p:nvSpPr>
        <p:spPr>
          <a:xfrm>
            <a:off x="432000" y="1368000"/>
            <a:ext cx="12563640" cy="5292720"/>
          </a:xfrm>
          <a:prstGeom prst="rect">
            <a:avLst/>
          </a:prstGeom>
          <a:noFill/>
          <a:ln w="0">
            <a:noFill/>
          </a:ln>
        </p:spPr>
        <p:txBody>
          <a:bodyPr lIns="0" rIns="0" tIns="0" bIns="0">
            <a:noAutofit/>
          </a:bodyPr>
          <a:p>
            <a:pPr lvl="2" marL="216000" indent="-215640">
              <a:lnSpc>
                <a:spcPct val="110000"/>
              </a:lnSpc>
              <a:spcAft>
                <a:spcPts val="601"/>
              </a:spcAft>
              <a:buClr>
                <a:srgbClr val="ffffff"/>
              </a:buClr>
              <a:buSzPct val="80000"/>
              <a:buFont typeface="Wingdings 2" charset="2"/>
              <a:buChar char=""/>
            </a:pPr>
            <a:r>
              <a:rPr b="0" lang="en-US" sz="2000" spc="-1" strike="noStrike">
                <a:solidFill>
                  <a:srgbClr val="ffffff"/>
                </a:solidFill>
                <a:latin typeface="Source Sans Pro"/>
              </a:rPr>
              <a:t>Priyanka</a:t>
            </a:r>
            <a:endParaRPr b="0" lang="en-US" sz="2000" spc="-1" strike="noStrike">
              <a:solidFill>
                <a:srgbClr val="ffffff"/>
              </a:solidFill>
              <a:latin typeface="Source Sans Pro"/>
            </a:endParaRPr>
          </a:p>
          <a:p>
            <a:pPr lvl="2" marL="216000" indent="-215640">
              <a:lnSpc>
                <a:spcPct val="110000"/>
              </a:lnSpc>
              <a:spcAft>
                <a:spcPts val="601"/>
              </a:spcAft>
              <a:buClr>
                <a:srgbClr val="ffffff"/>
              </a:buClr>
              <a:buSzPct val="80000"/>
              <a:buFont typeface="Wingdings 2" charset="2"/>
              <a:buChar char=""/>
            </a:pPr>
            <a:r>
              <a:rPr b="0" lang="en-US" sz="2000" spc="-1" strike="noStrike">
                <a:solidFill>
                  <a:srgbClr val="ffffff"/>
                </a:solidFill>
                <a:latin typeface="Source Sans Pro"/>
              </a:rPr>
              <a:t>Karan Sharma</a:t>
            </a:r>
            <a:endParaRPr b="0" lang="en-US" sz="2000" spc="-1" strike="noStrike">
              <a:solidFill>
                <a:srgbClr val="ffffff"/>
              </a:solidFill>
              <a:latin typeface="Source Sans Pro"/>
            </a:endParaRPr>
          </a:p>
          <a:p>
            <a:pPr lvl="2" marL="216000" indent="-215640">
              <a:lnSpc>
                <a:spcPct val="110000"/>
              </a:lnSpc>
              <a:spcAft>
                <a:spcPts val="601"/>
              </a:spcAft>
              <a:buClr>
                <a:srgbClr val="ffffff"/>
              </a:buClr>
              <a:buSzPct val="80000"/>
              <a:buFont typeface="Wingdings 2" charset="2"/>
              <a:buChar char=""/>
            </a:pPr>
            <a:r>
              <a:rPr b="0" lang="en-US" sz="2000" spc="-1" strike="noStrike">
                <a:solidFill>
                  <a:srgbClr val="ffffff"/>
                </a:solidFill>
                <a:latin typeface="Source Sans Pro"/>
              </a:rPr>
              <a:t>Harshit Rajpal</a:t>
            </a:r>
            <a:endParaRPr b="0" lang="en-US" sz="2000" spc="-1" strike="noStrike">
              <a:solidFill>
                <a:srgbClr val="ffffff"/>
              </a:solidFill>
              <a:latin typeface="Source Sans Pro"/>
            </a:endParaRPr>
          </a:p>
          <a:p>
            <a:pPr>
              <a:lnSpc>
                <a:spcPct val="110000"/>
              </a:lnSpc>
              <a:spcBef>
                <a:spcPts val="1800"/>
              </a:spcBef>
              <a:spcAft>
                <a:spcPts val="601"/>
              </a:spcAft>
              <a:tabLst>
                <a:tab algn="l" pos="0"/>
              </a:tabLst>
            </a:pPr>
            <a:r>
              <a:rPr b="1" lang="en-US" sz="2000" spc="-1" strike="noStrike">
                <a:solidFill>
                  <a:srgbClr val="f9ae91"/>
                </a:solidFill>
                <a:latin typeface="Source Sans Pro"/>
              </a:rPr>
              <a:t>Theme Name: </a:t>
            </a:r>
            <a:r>
              <a:rPr b="0" lang="en-US" sz="2000" spc="-1" strike="noStrike">
                <a:solidFill>
                  <a:srgbClr val="ffffff"/>
                </a:solidFill>
                <a:latin typeface="Source Sans Pro"/>
              </a:rPr>
              <a:t>Theme 4: Open innovation</a:t>
            </a:r>
            <a:endParaRPr b="1" lang="en-US" sz="2000" spc="-1" strike="noStrike">
              <a:solidFill>
                <a:srgbClr val="00a5e6"/>
              </a:solidFill>
              <a:latin typeface="Source Sans Pro"/>
            </a:endParaRPr>
          </a:p>
          <a:p>
            <a:endParaRPr b="1" lang="en-US" sz="2000" spc="-1" strike="noStrike">
              <a:solidFill>
                <a:srgbClr val="00a5e6"/>
              </a:solidFill>
              <a:latin typeface="Source Sans Pro"/>
            </a:endParaRPr>
          </a:p>
        </p:txBody>
      </p:sp>
      <p:sp>
        <p:nvSpPr>
          <p:cNvPr id="761" name="Title 3"/>
          <p:cNvSpPr txBox="1"/>
          <p:nvPr/>
        </p:nvSpPr>
        <p:spPr>
          <a:xfrm>
            <a:off x="432000" y="759960"/>
            <a:ext cx="10609560" cy="379080"/>
          </a:xfrm>
          <a:prstGeom prst="rect">
            <a:avLst/>
          </a:prstGeom>
          <a:noFill/>
          <a:ln w="0">
            <a:noFill/>
          </a:ln>
        </p:spPr>
        <p:txBody>
          <a:bodyPr lIns="0" anchor="ctr">
            <a:noAutofit/>
          </a:bodyPr>
          <a:p>
            <a:pPr>
              <a:lnSpc>
                <a:spcPct val="100000"/>
              </a:lnSpc>
              <a:tabLst>
                <a:tab algn="l" pos="0"/>
              </a:tabLst>
            </a:pPr>
            <a:r>
              <a:rPr b="1" lang="en-US" sz="2400" spc="-1" strike="noStrike">
                <a:solidFill>
                  <a:srgbClr val="ffffff"/>
                </a:solidFill>
                <a:latin typeface="Source Sans Pro"/>
              </a:rPr>
              <a:t>Improper</a:t>
            </a:r>
            <a:endParaRPr b="0" lang="en-US" sz="2400" spc="-1" strike="noStrike">
              <a:solidFill>
                <a:srgbClr val="00a5e6"/>
              </a:solidFill>
              <a:latin typeface="Source Sans Pro"/>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Content Placeholder 4"/>
          <p:cNvSpPr txBox="1"/>
          <p:nvPr/>
        </p:nvSpPr>
        <p:spPr>
          <a:xfrm>
            <a:off x="432000" y="1368000"/>
            <a:ext cx="12563640" cy="5292720"/>
          </a:xfrm>
          <a:prstGeom prst="rect">
            <a:avLst/>
          </a:prstGeom>
          <a:noFill/>
          <a:ln w="0">
            <a:noFill/>
          </a:ln>
        </p:spPr>
        <p:txBody>
          <a:bodyPr lIns="0" rIns="0" tIns="0" bIns="0">
            <a:noAutofit/>
          </a:bodyPr>
          <a:p>
            <a:pPr>
              <a:lnSpc>
                <a:spcPct val="115000"/>
              </a:lnSpc>
              <a:spcBef>
                <a:spcPts val="1800"/>
              </a:spcBef>
              <a:spcAft>
                <a:spcPts val="601"/>
              </a:spcAft>
              <a:tabLst>
                <a:tab algn="l" pos="0"/>
              </a:tabLst>
            </a:pPr>
            <a:r>
              <a:rPr b="1" lang="en-IN" sz="1800" spc="-1" strike="noStrike">
                <a:solidFill>
                  <a:srgbClr val="f9ae91"/>
                </a:solidFill>
                <a:latin typeface="Arial"/>
                <a:ea typeface="Arial"/>
              </a:rPr>
              <a:t>To go one day without food, to not be able to eat what you love and to just be hungry for a meal seems tough and a daunting task. This is a reality of millions out there!  It has been estimated that around 811 million (2020) people are going hungry and with an insecurity of fact where they would get their next meal from . Is it a lack of resources or less food? The reasons may seem to be these but surprisingly we do have food but the nutrition and the capacity to serve the whole world is what we lack. Not only this, It's the way food is wasted and lost. It's the disparity and the gaps which exist in the society which makes it a more grievous issue. It's time that we take bold steps not only as nations but as humans to be aware how food is everyone's basic right and it's a necessity to be here. The fact that to be able to eat and have food on your plate counts is a blessing. The formulations and policies at large scale are important but what will count more is a conscious effort one must take for a better world. Let's aim for a better and hunger free world.</a:t>
            </a:r>
            <a:endParaRPr b="1" lang="en-US" sz="1800" spc="-1" strike="noStrike">
              <a:solidFill>
                <a:srgbClr val="00a5e6"/>
              </a:solidFill>
              <a:latin typeface="Source Sans Pro"/>
            </a:endParaRPr>
          </a:p>
          <a:p>
            <a:pPr algn="ctr">
              <a:lnSpc>
                <a:spcPct val="115000"/>
              </a:lnSpc>
              <a:spcBef>
                <a:spcPts val="1800"/>
              </a:spcBef>
              <a:spcAft>
                <a:spcPts val="601"/>
              </a:spcAft>
              <a:tabLst>
                <a:tab algn="l" pos="0"/>
              </a:tabLst>
            </a:pPr>
            <a:r>
              <a:rPr b="1" lang="en-IN" sz="1800" spc="-1" strike="noStrike">
                <a:solidFill>
                  <a:srgbClr val="f9ae91"/>
                </a:solidFill>
                <a:latin typeface="Arial"/>
                <a:ea typeface="Arial"/>
              </a:rPr>
              <a:t>" We know that a peaceful world cannot long exist, one third rich and two third hungry." </a:t>
            </a:r>
            <a:endParaRPr b="1" lang="en-US" sz="1800" spc="-1" strike="noStrike">
              <a:solidFill>
                <a:srgbClr val="00a5e6"/>
              </a:solidFill>
              <a:latin typeface="Source Sans Pro"/>
            </a:endParaRPr>
          </a:p>
          <a:p>
            <a:pPr algn="ctr">
              <a:lnSpc>
                <a:spcPct val="115000"/>
              </a:lnSpc>
              <a:spcBef>
                <a:spcPts val="1800"/>
              </a:spcBef>
              <a:spcAft>
                <a:spcPts val="601"/>
              </a:spcAft>
              <a:tabLst>
                <a:tab algn="l" pos="0"/>
              </a:tabLst>
            </a:pPr>
            <a:r>
              <a:rPr b="1" lang="en-IN" sz="1800" spc="-1" strike="noStrike">
                <a:solidFill>
                  <a:srgbClr val="f9ae91"/>
                </a:solidFill>
                <a:latin typeface="Arial"/>
                <a:ea typeface="Arial"/>
              </a:rPr>
              <a:t>Jimmy Carter </a:t>
            </a:r>
            <a:endParaRPr b="1" lang="en-US" sz="1800" spc="-1" strike="noStrike">
              <a:solidFill>
                <a:srgbClr val="00a5e6"/>
              </a:solidFill>
              <a:latin typeface="Source Sans Pro"/>
            </a:endParaRPr>
          </a:p>
          <a:p>
            <a:pPr>
              <a:lnSpc>
                <a:spcPct val="110000"/>
              </a:lnSpc>
              <a:spcAft>
                <a:spcPts val="601"/>
              </a:spcAft>
              <a:tabLst>
                <a:tab algn="l" pos="0"/>
              </a:tabLst>
            </a:pPr>
            <a:endParaRPr b="1" lang="en-US" sz="1800" spc="-1" strike="noStrike">
              <a:solidFill>
                <a:srgbClr val="00a5e6"/>
              </a:solidFill>
              <a:latin typeface="Source Sans Pro"/>
            </a:endParaRPr>
          </a:p>
        </p:txBody>
      </p:sp>
      <p:sp>
        <p:nvSpPr>
          <p:cNvPr id="763" name="Title 3"/>
          <p:cNvSpPr txBox="1"/>
          <p:nvPr/>
        </p:nvSpPr>
        <p:spPr>
          <a:xfrm>
            <a:off x="432000" y="759960"/>
            <a:ext cx="10609560" cy="379080"/>
          </a:xfrm>
          <a:prstGeom prst="rect">
            <a:avLst/>
          </a:prstGeom>
          <a:noFill/>
          <a:ln w="0">
            <a:noFill/>
          </a:ln>
        </p:spPr>
        <p:txBody>
          <a:bodyPr lIns="0" anchor="ctr">
            <a:noAutofit/>
          </a:bodyPr>
          <a:p>
            <a:pPr>
              <a:lnSpc>
                <a:spcPct val="100000"/>
              </a:lnSpc>
              <a:tabLst>
                <a:tab algn="l" pos="0"/>
              </a:tabLst>
            </a:pPr>
            <a:r>
              <a:rPr b="1" lang="en-US" sz="2400" spc="-1" strike="noStrike">
                <a:solidFill>
                  <a:srgbClr val="ffffff"/>
                </a:solidFill>
                <a:latin typeface="Source Sans Pro"/>
              </a:rPr>
              <a:t>Problem statement</a:t>
            </a:r>
            <a:endParaRPr b="0" lang="en-US" sz="2400" spc="-1" strike="noStrike">
              <a:solidFill>
                <a:srgbClr val="00a5e6"/>
              </a:solidFill>
              <a:latin typeface="Source Sans Pr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Content Placeholder 5"/>
          <p:cNvSpPr txBox="1"/>
          <p:nvPr/>
        </p:nvSpPr>
        <p:spPr>
          <a:xfrm>
            <a:off x="432000" y="1368000"/>
            <a:ext cx="12563640" cy="5292720"/>
          </a:xfrm>
          <a:prstGeom prst="rect">
            <a:avLst/>
          </a:prstGeom>
          <a:noFill/>
          <a:ln w="0">
            <a:noFill/>
          </a:ln>
        </p:spPr>
        <p:txBody>
          <a:bodyPr lIns="0" rIns="0" tIns="0" bIns="0">
            <a:noAutofit/>
          </a:bodyPr>
          <a:p>
            <a:pPr>
              <a:lnSpc>
                <a:spcPct val="110000"/>
              </a:lnSpc>
              <a:spcBef>
                <a:spcPts val="1800"/>
              </a:spcBef>
              <a:spcAft>
                <a:spcPts val="601"/>
              </a:spcAft>
              <a:tabLst>
                <a:tab algn="l" pos="0"/>
              </a:tabLst>
            </a:pPr>
            <a:r>
              <a:rPr b="0" lang="en-US" sz="2000" spc="-1" strike="noStrike">
                <a:solidFill>
                  <a:srgbClr val="f9ae91"/>
                </a:solidFill>
                <a:latin typeface="Source Sans Pro"/>
              </a:rPr>
              <a:t>What is an architecture diagram?</a:t>
            </a:r>
            <a:endParaRPr b="1" lang="en-US" sz="2000" spc="-1" strike="noStrike">
              <a:solidFill>
                <a:srgbClr val="00a5e6"/>
              </a:solidFill>
              <a:latin typeface="Source Sans Pro"/>
            </a:endParaRPr>
          </a:p>
          <a:p>
            <a:pPr>
              <a:lnSpc>
                <a:spcPct val="110000"/>
              </a:lnSpc>
              <a:spcAft>
                <a:spcPts val="601"/>
              </a:spcAft>
              <a:tabLst>
                <a:tab algn="l" pos="0"/>
              </a:tabLst>
            </a:pPr>
            <a:r>
              <a:rPr b="0" lang="en-US" sz="2000" spc="-1" strike="noStrike">
                <a:solidFill>
                  <a:srgbClr val="ffffff"/>
                </a:solidFill>
                <a:latin typeface="Source Sans Pro"/>
              </a:rPr>
              <a:t>An architecture diagram is a graphical representation of a set of concepts, that are part of an architecture, including their principles, elements and components. It includes:</a:t>
            </a:r>
            <a:endParaRPr b="1" lang="en-US" sz="2000" spc="-1" strike="noStrike">
              <a:solidFill>
                <a:srgbClr val="00a5e6"/>
              </a:solidFill>
              <a:latin typeface="Source Sans Pro"/>
            </a:endParaRPr>
          </a:p>
          <a:p>
            <a:pPr marL="457200" indent="-355320">
              <a:lnSpc>
                <a:spcPct val="115000"/>
              </a:lnSpc>
              <a:spcBef>
                <a:spcPts val="601"/>
              </a:spcBef>
              <a:buClr>
                <a:srgbClr val="ffffff"/>
              </a:buClr>
              <a:buFont typeface="Source Sans Pro"/>
              <a:buChar char="●"/>
              <a:tabLst>
                <a:tab algn="l" pos="0"/>
              </a:tabLst>
            </a:pPr>
            <a:r>
              <a:rPr b="0" lang="en-US" sz="2000" spc="-1" strike="noStrike">
                <a:solidFill>
                  <a:srgbClr val="ffffff"/>
                </a:solidFill>
                <a:latin typeface="Source Sans Pro"/>
              </a:rPr>
              <a:t>Flow Chart</a:t>
            </a:r>
            <a:endParaRPr b="1" lang="en-US" sz="2000" spc="-1" strike="noStrike">
              <a:solidFill>
                <a:srgbClr val="00a5e6"/>
              </a:solidFill>
              <a:latin typeface="Source Sans Pro"/>
            </a:endParaRPr>
          </a:p>
          <a:p>
            <a:pPr marL="457200" indent="-355320">
              <a:lnSpc>
                <a:spcPct val="115000"/>
              </a:lnSpc>
              <a:buClr>
                <a:srgbClr val="ffffff"/>
              </a:buClr>
              <a:buFont typeface="Source Sans Pro"/>
              <a:buChar char="●"/>
              <a:tabLst>
                <a:tab algn="l" pos="0"/>
              </a:tabLst>
            </a:pPr>
            <a:r>
              <a:rPr b="0" lang="en-US" sz="2000" spc="-1" strike="noStrike">
                <a:solidFill>
                  <a:srgbClr val="ffffff"/>
                </a:solidFill>
                <a:latin typeface="Source Sans Pro"/>
              </a:rPr>
              <a:t>Wireframes</a:t>
            </a:r>
            <a:endParaRPr b="1" lang="en-US" sz="2000" spc="-1" strike="noStrike">
              <a:solidFill>
                <a:srgbClr val="00a5e6"/>
              </a:solidFill>
              <a:latin typeface="Source Sans Pro"/>
            </a:endParaRPr>
          </a:p>
          <a:p>
            <a:pPr marL="457200" indent="-355320">
              <a:lnSpc>
                <a:spcPct val="115000"/>
              </a:lnSpc>
              <a:buClr>
                <a:srgbClr val="ffffff"/>
              </a:buClr>
              <a:buFont typeface="Source Sans Pro"/>
              <a:buChar char="●"/>
              <a:tabLst>
                <a:tab algn="l" pos="0"/>
              </a:tabLst>
            </a:pPr>
            <a:r>
              <a:rPr b="0" lang="en-US" sz="2000" spc="-1" strike="noStrike">
                <a:solidFill>
                  <a:srgbClr val="ffffff"/>
                </a:solidFill>
                <a:latin typeface="Source Sans Pro"/>
              </a:rPr>
              <a:t>Graphical representation</a:t>
            </a:r>
            <a:r>
              <a:rPr b="1" lang="en-US" sz="2000" spc="-1" strike="noStrike">
                <a:solidFill>
                  <a:srgbClr val="ffffff"/>
                </a:solidFill>
                <a:latin typeface="Source Sans Pro"/>
              </a:rPr>
              <a:t> </a:t>
            </a:r>
            <a:r>
              <a:rPr b="0" lang="en-US" sz="2000" spc="-1" strike="noStrike">
                <a:solidFill>
                  <a:srgbClr val="ffffff"/>
                </a:solidFill>
                <a:latin typeface="Source Sans Pro"/>
              </a:rPr>
              <a:t>(Bar graph, Histogram, Pie charts, Heat maps)</a:t>
            </a:r>
            <a:endParaRPr b="1" lang="en-US" sz="2000" spc="-1" strike="noStrike">
              <a:solidFill>
                <a:srgbClr val="00a5e6"/>
              </a:solidFill>
              <a:latin typeface="Source Sans Pro"/>
            </a:endParaRPr>
          </a:p>
          <a:p>
            <a:pPr marL="457200" indent="-355320">
              <a:lnSpc>
                <a:spcPct val="115000"/>
              </a:lnSpc>
              <a:buClr>
                <a:srgbClr val="ffffff"/>
              </a:buClr>
              <a:buFont typeface="Source Sans Pro"/>
              <a:buChar char="●"/>
              <a:tabLst>
                <a:tab algn="l" pos="0"/>
              </a:tabLst>
            </a:pPr>
            <a:r>
              <a:rPr b="0" lang="en-US" sz="2000" spc="-1" strike="noStrike">
                <a:solidFill>
                  <a:srgbClr val="ffffff"/>
                </a:solidFill>
                <a:latin typeface="Source Sans Pro"/>
              </a:rPr>
              <a:t>Prototype (Screenshot, Screencast, Image, Video, etc.) –</a:t>
            </a:r>
            <a:r>
              <a:rPr b="0" i="1" lang="en-US" sz="2000" spc="-1" strike="noStrike">
                <a:solidFill>
                  <a:srgbClr val="ffffff"/>
                </a:solidFill>
                <a:latin typeface="Source Sans Pro"/>
              </a:rPr>
              <a:t>optional</a:t>
            </a:r>
            <a:br/>
            <a:r>
              <a:rPr b="0" i="1" lang="en-US" sz="2000" spc="-1" strike="noStrike">
                <a:solidFill>
                  <a:srgbClr val="d75641"/>
                </a:solidFill>
                <a:latin typeface="Source Sans Pro"/>
              </a:rPr>
              <a:t>[Include concept, principles, elements and components]</a:t>
            </a:r>
            <a:endParaRPr b="1" lang="en-US" sz="2000" spc="-1" strike="noStrike">
              <a:solidFill>
                <a:srgbClr val="00a5e6"/>
              </a:solidFill>
              <a:latin typeface="Source Sans Pro"/>
            </a:endParaRPr>
          </a:p>
          <a:p>
            <a:pPr>
              <a:lnSpc>
                <a:spcPct val="115000"/>
              </a:lnSpc>
              <a:tabLst>
                <a:tab algn="l" pos="0"/>
              </a:tabLst>
            </a:pPr>
            <a:endParaRPr b="1" lang="en-US" sz="2000" spc="-1" strike="noStrike">
              <a:solidFill>
                <a:srgbClr val="00a5e6"/>
              </a:solidFill>
              <a:latin typeface="Source Sans Pro"/>
            </a:endParaRPr>
          </a:p>
          <a:p>
            <a:pPr>
              <a:lnSpc>
                <a:spcPct val="115000"/>
              </a:lnSpc>
              <a:tabLst>
                <a:tab algn="l" pos="0"/>
              </a:tabLst>
            </a:pPr>
            <a:r>
              <a:rPr b="0" lang="en-US" sz="2000" spc="-1" strike="noStrike">
                <a:solidFill>
                  <a:srgbClr val="ffffff"/>
                </a:solidFill>
                <a:latin typeface="Source Sans Pro"/>
              </a:rPr>
              <a:t>Please note: Upload the documents (eg: .pdf, .docx, .vsd, etc.) directly on the platform. However, the links can be inserted/attached in this PowerPoint template. </a:t>
            </a:r>
            <a:endParaRPr b="1" lang="en-US" sz="2000" spc="-1" strike="noStrike">
              <a:solidFill>
                <a:srgbClr val="00a5e6"/>
              </a:solidFill>
              <a:latin typeface="Source Sans Pro"/>
            </a:endParaRPr>
          </a:p>
          <a:p>
            <a:pPr>
              <a:lnSpc>
                <a:spcPct val="110000"/>
              </a:lnSpc>
              <a:spcAft>
                <a:spcPts val="601"/>
              </a:spcAft>
              <a:tabLst>
                <a:tab algn="l" pos="0"/>
              </a:tabLst>
            </a:pPr>
            <a:endParaRPr b="1" lang="en-US" sz="2000" spc="-1" strike="noStrike">
              <a:solidFill>
                <a:srgbClr val="00a5e6"/>
              </a:solidFill>
              <a:latin typeface="Source Sans Pro"/>
            </a:endParaRPr>
          </a:p>
        </p:txBody>
      </p:sp>
      <p:sp>
        <p:nvSpPr>
          <p:cNvPr id="765" name="Text Placeholder 6"/>
          <p:cNvSpPr txBox="1"/>
          <p:nvPr/>
        </p:nvSpPr>
        <p:spPr>
          <a:xfrm>
            <a:off x="432000" y="374400"/>
            <a:ext cx="10609560" cy="305640"/>
          </a:xfrm>
          <a:prstGeom prst="rect">
            <a:avLst/>
          </a:prstGeom>
          <a:noFill/>
          <a:ln w="0">
            <a:noFill/>
          </a:ln>
        </p:spPr>
        <p:txBody>
          <a:bodyPr lIns="0" rIns="0" tIns="0" bIns="0" anchor="b">
            <a:noAutofit/>
          </a:bodyPr>
          <a:p>
            <a:endParaRPr b="1" lang="en-US" sz="2000" spc="-1" strike="noStrike">
              <a:solidFill>
                <a:srgbClr val="00a5e6"/>
              </a:solidFill>
              <a:latin typeface="Source Sans Pro"/>
            </a:endParaRPr>
          </a:p>
        </p:txBody>
      </p:sp>
      <p:sp>
        <p:nvSpPr>
          <p:cNvPr id="766" name="Title 3"/>
          <p:cNvSpPr txBox="1"/>
          <p:nvPr/>
        </p:nvSpPr>
        <p:spPr>
          <a:xfrm>
            <a:off x="432000" y="759960"/>
            <a:ext cx="12578040" cy="379080"/>
          </a:xfrm>
          <a:prstGeom prst="rect">
            <a:avLst/>
          </a:prstGeom>
          <a:noFill/>
          <a:ln w="0">
            <a:noFill/>
          </a:ln>
        </p:spPr>
        <p:txBody>
          <a:bodyPr lIns="0" anchor="ctr">
            <a:noAutofit/>
          </a:bodyPr>
          <a:p>
            <a:pPr>
              <a:lnSpc>
                <a:spcPct val="100000"/>
              </a:lnSpc>
              <a:tabLst>
                <a:tab algn="l" pos="0"/>
              </a:tabLst>
            </a:pPr>
            <a:r>
              <a:rPr b="1" lang="en-US" sz="2400" spc="-1" strike="noStrike">
                <a:solidFill>
                  <a:srgbClr val="ffffff"/>
                </a:solidFill>
                <a:latin typeface="Source Sans Pro"/>
              </a:rPr>
              <a:t>Methodology / </a:t>
            </a:r>
            <a:r>
              <a:rPr b="1" lang="en-IN" sz="2400" spc="-1" strike="noStrike">
                <a:solidFill>
                  <a:srgbClr val="ffffff"/>
                </a:solidFill>
                <a:latin typeface="Source Sans Pro"/>
              </a:rPr>
              <a:t>Architecture diagram </a:t>
            </a:r>
            <a:endParaRPr b="0" lang="en-US" sz="2400" spc="-1" strike="noStrike">
              <a:solidFill>
                <a:srgbClr val="00a5e6"/>
              </a:solidFill>
              <a:latin typeface="Source Sans Pro"/>
            </a:endParaRPr>
          </a:p>
        </p:txBody>
      </p:sp>
      <p:pic>
        <p:nvPicPr>
          <p:cNvPr id="767" name="Picture 2" descr=""/>
          <p:cNvPicPr/>
          <p:nvPr/>
        </p:nvPicPr>
        <p:blipFill>
          <a:blip r:embed="rId1"/>
          <a:stretch/>
        </p:blipFill>
        <p:spPr>
          <a:xfrm>
            <a:off x="816840" y="5577120"/>
            <a:ext cx="3190680" cy="1771200"/>
          </a:xfrm>
          <a:prstGeom prst="rect">
            <a:avLst/>
          </a:prstGeom>
          <a:ln w="0">
            <a:noFill/>
          </a:ln>
        </p:spPr>
      </p:pic>
      <p:pic>
        <p:nvPicPr>
          <p:cNvPr id="768" name="Picture 7" descr=""/>
          <p:cNvPicPr/>
          <p:nvPr/>
        </p:nvPicPr>
        <p:blipFill>
          <a:blip r:embed="rId2"/>
          <a:stretch/>
        </p:blipFill>
        <p:spPr>
          <a:xfrm>
            <a:off x="7081560" y="5577120"/>
            <a:ext cx="1875960" cy="15426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Content Placeholder 5_0"/>
          <p:cNvSpPr txBox="1"/>
          <p:nvPr/>
        </p:nvSpPr>
        <p:spPr>
          <a:xfrm>
            <a:off x="432000" y="1368000"/>
            <a:ext cx="12563640" cy="5292720"/>
          </a:xfrm>
          <a:prstGeom prst="rect">
            <a:avLst/>
          </a:prstGeom>
          <a:noFill/>
          <a:ln w="0">
            <a:noFill/>
          </a:ln>
        </p:spPr>
        <p:txBody>
          <a:bodyPr lIns="0" rIns="0" tIns="0" bIns="0">
            <a:noAutofit/>
          </a:bodyPr>
          <a:p>
            <a:pPr>
              <a:lnSpc>
                <a:spcPct val="110000"/>
              </a:lnSpc>
              <a:spcBef>
                <a:spcPts val="1800"/>
              </a:spcBef>
              <a:spcAft>
                <a:spcPts val="601"/>
              </a:spcAft>
              <a:tabLst>
                <a:tab algn="l" pos="0"/>
              </a:tabLst>
            </a:pPr>
            <a:r>
              <a:rPr b="0" lang="en-US" sz="2000" spc="-1" strike="noStrike">
                <a:solidFill>
                  <a:srgbClr val="ffffff"/>
                </a:solidFill>
                <a:latin typeface="Source Sans Pro"/>
              </a:rPr>
              <a:t>We intend to focus on three main tasks: </a:t>
            </a:r>
            <a:br/>
            <a:r>
              <a:rPr b="0" lang="en-US" sz="2000" spc="-1" strike="noStrike">
                <a:solidFill>
                  <a:srgbClr val="ffffff"/>
                </a:solidFill>
                <a:latin typeface="Source Sans Pro"/>
              </a:rPr>
              <a:t>1. Opting for the food.</a:t>
            </a:r>
            <a:br/>
            <a:r>
              <a:rPr b="0" lang="en-US" sz="2000" spc="-1" strike="noStrike">
                <a:solidFill>
                  <a:srgbClr val="ffffff"/>
                </a:solidFill>
                <a:latin typeface="Source Sans Pro"/>
              </a:rPr>
              <a:t>2. Pick up of unused food to be used to distribute to the one’s in need.</a:t>
            </a:r>
            <a:br/>
            <a:r>
              <a:rPr b="0" lang="en-US" sz="2000" spc="-1" strike="noStrike">
                <a:solidFill>
                  <a:srgbClr val="ffffff"/>
                </a:solidFill>
                <a:latin typeface="Source Sans Pro"/>
              </a:rPr>
              <a:t>3. Pick up of left over food to be used as manure.</a:t>
            </a:r>
            <a:endParaRPr b="1" lang="en-US" sz="2000" spc="-1" strike="noStrike">
              <a:solidFill>
                <a:srgbClr val="00a5e6"/>
              </a:solidFill>
              <a:latin typeface="Source Sans Pro"/>
            </a:endParaRPr>
          </a:p>
          <a:p>
            <a:pPr>
              <a:lnSpc>
                <a:spcPct val="110000"/>
              </a:lnSpc>
              <a:spcBef>
                <a:spcPts val="1800"/>
              </a:spcBef>
              <a:spcAft>
                <a:spcPts val="601"/>
              </a:spcAft>
              <a:tabLst>
                <a:tab algn="l" pos="0"/>
              </a:tabLst>
            </a:pPr>
            <a:r>
              <a:rPr b="0" lang="en-US" sz="2000" spc="-1" strike="noStrike">
                <a:solidFill>
                  <a:srgbClr val="ffffff"/>
                </a:solidFill>
                <a:latin typeface="Source Sans Pro"/>
              </a:rPr>
              <a:t>Impact metrics :</a:t>
            </a:r>
            <a:br/>
            <a:r>
              <a:rPr b="0" lang="en-US" sz="2000" spc="-1" strike="noStrike">
                <a:solidFill>
                  <a:srgbClr val="ffffff"/>
                </a:solidFill>
                <a:latin typeface="Source Sans Pro"/>
              </a:rPr>
              <a:t>1. Amount of food getting cooked to that getting used.</a:t>
            </a:r>
            <a:br/>
            <a:r>
              <a:rPr b="0" lang="en-US" sz="2000" spc="-1" strike="noStrike">
                <a:solidFill>
                  <a:srgbClr val="ffffff"/>
                </a:solidFill>
                <a:latin typeface="Source Sans Pro"/>
              </a:rPr>
              <a:t>2. Decrease in the amount of food being thrown away.</a:t>
            </a:r>
            <a:br/>
            <a:r>
              <a:rPr b="0" lang="en-US" sz="2000" spc="-1" strike="noStrike">
                <a:solidFill>
                  <a:srgbClr val="ffffff"/>
                </a:solidFill>
                <a:latin typeface="Source Sans Pro"/>
              </a:rPr>
              <a:t>3. Use of Ration for more days than earlier.</a:t>
            </a:r>
            <a:endParaRPr b="1" lang="en-US" sz="2000" spc="-1" strike="noStrike">
              <a:solidFill>
                <a:srgbClr val="00a5e6"/>
              </a:solidFill>
              <a:latin typeface="Source Sans Pro"/>
            </a:endParaRPr>
          </a:p>
          <a:p>
            <a:pPr>
              <a:lnSpc>
                <a:spcPct val="110000"/>
              </a:lnSpc>
              <a:spcBef>
                <a:spcPts val="1800"/>
              </a:spcBef>
              <a:spcAft>
                <a:spcPts val="601"/>
              </a:spcAft>
              <a:tabLst>
                <a:tab algn="l" pos="0"/>
              </a:tabLst>
            </a:pPr>
            <a:r>
              <a:rPr b="0" lang="en-US" sz="2000" spc="-1" strike="noStrike">
                <a:solidFill>
                  <a:srgbClr val="ffffff"/>
                </a:solidFill>
                <a:latin typeface="Source Sans Pro"/>
              </a:rPr>
              <a:t>Technology : Python</a:t>
            </a:r>
            <a:endParaRPr b="1" lang="en-US" sz="2000" spc="-1" strike="noStrike">
              <a:solidFill>
                <a:srgbClr val="00a5e6"/>
              </a:solidFill>
              <a:latin typeface="Source Sans Pro"/>
            </a:endParaRPr>
          </a:p>
          <a:p>
            <a:pPr>
              <a:lnSpc>
                <a:spcPct val="110000"/>
              </a:lnSpc>
              <a:spcBef>
                <a:spcPts val="1800"/>
              </a:spcBef>
              <a:spcAft>
                <a:spcPts val="601"/>
              </a:spcAft>
              <a:tabLst>
                <a:tab algn="l" pos="0"/>
              </a:tabLst>
            </a:pPr>
            <a:r>
              <a:rPr b="0" lang="en-US" sz="2000" spc="-1" strike="noStrike">
                <a:solidFill>
                  <a:srgbClr val="ffffff"/>
                </a:solidFill>
                <a:latin typeface="Source Sans Pro"/>
              </a:rPr>
              <a:t>Inspiration: One of the team member is currently a student in Thapar University where he saw how the food is getting wasted on daily basis.</a:t>
            </a:r>
            <a:endParaRPr b="1" lang="en-US" sz="2000" spc="-1" strike="noStrike">
              <a:solidFill>
                <a:srgbClr val="00a5e6"/>
              </a:solidFill>
              <a:latin typeface="Source Sans Pro"/>
            </a:endParaRPr>
          </a:p>
          <a:p>
            <a:pPr>
              <a:lnSpc>
                <a:spcPct val="110000"/>
              </a:lnSpc>
              <a:spcBef>
                <a:spcPts val="1800"/>
              </a:spcBef>
              <a:spcAft>
                <a:spcPts val="601"/>
              </a:spcAft>
              <a:tabLst>
                <a:tab algn="l" pos="0"/>
              </a:tabLst>
            </a:pPr>
            <a:r>
              <a:rPr b="0" lang="en-US" sz="2000" spc="-1" strike="noStrike">
                <a:solidFill>
                  <a:srgbClr val="ffffff"/>
                </a:solidFill>
                <a:latin typeface="Source Sans Pro"/>
              </a:rPr>
              <a:t>Solution will be initially focused to be used in organizations/ institution where the regular meals are distributed to all the employees or students.</a:t>
            </a:r>
            <a:endParaRPr b="1" lang="en-US" sz="2000" spc="-1" strike="noStrike">
              <a:solidFill>
                <a:srgbClr val="00a5e6"/>
              </a:solidFill>
              <a:latin typeface="Source Sans Pro"/>
            </a:endParaRPr>
          </a:p>
          <a:p>
            <a:pPr>
              <a:lnSpc>
                <a:spcPct val="110000"/>
              </a:lnSpc>
              <a:spcBef>
                <a:spcPts val="1800"/>
              </a:spcBef>
              <a:spcAft>
                <a:spcPts val="601"/>
              </a:spcAft>
              <a:tabLst>
                <a:tab algn="l" pos="0"/>
              </a:tabLst>
            </a:pPr>
            <a:endParaRPr b="1" lang="en-US" sz="2000" spc="-1" strike="noStrike">
              <a:solidFill>
                <a:srgbClr val="00a5e6"/>
              </a:solidFill>
              <a:latin typeface="Source Sans Pro"/>
            </a:endParaRPr>
          </a:p>
        </p:txBody>
      </p:sp>
      <p:sp>
        <p:nvSpPr>
          <p:cNvPr id="770" name="Title 3_0"/>
          <p:cNvSpPr txBox="1"/>
          <p:nvPr/>
        </p:nvSpPr>
        <p:spPr>
          <a:xfrm>
            <a:off x="432000" y="759960"/>
            <a:ext cx="12578040" cy="379080"/>
          </a:xfrm>
          <a:prstGeom prst="rect">
            <a:avLst/>
          </a:prstGeom>
          <a:noFill/>
          <a:ln w="0">
            <a:noFill/>
          </a:ln>
        </p:spPr>
        <p:txBody>
          <a:bodyPr lIns="0" anchor="ctr">
            <a:noAutofit/>
          </a:bodyPr>
          <a:p>
            <a:pPr>
              <a:lnSpc>
                <a:spcPct val="100000"/>
              </a:lnSpc>
              <a:tabLst>
                <a:tab algn="l" pos="0"/>
              </a:tabLst>
            </a:pPr>
            <a:r>
              <a:rPr b="1" lang="en-IN" sz="2400" spc="-1" strike="noStrike">
                <a:solidFill>
                  <a:srgbClr val="ffffff"/>
                </a:solidFill>
                <a:latin typeface="Source Sans Pro"/>
              </a:rPr>
              <a:t>Solution</a:t>
            </a:r>
            <a:endParaRPr b="0" lang="en-US" sz="2400" spc="-1" strike="noStrike">
              <a:solidFill>
                <a:srgbClr val="00a5e6"/>
              </a:solidFill>
              <a:latin typeface="Source Sans Pr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Content Placeholder 5"/>
          <p:cNvSpPr txBox="1"/>
          <p:nvPr/>
        </p:nvSpPr>
        <p:spPr>
          <a:xfrm>
            <a:off x="432000" y="1368000"/>
            <a:ext cx="12563640" cy="1836360"/>
          </a:xfrm>
          <a:prstGeom prst="rect">
            <a:avLst/>
          </a:prstGeom>
          <a:noFill/>
          <a:ln w="0">
            <a:noFill/>
          </a:ln>
        </p:spPr>
        <p:txBody>
          <a:bodyPr lIns="0" rIns="0" tIns="0" bIns="0">
            <a:noAutofit/>
          </a:bodyPr>
          <a:p>
            <a:pPr marL="457200" indent="-355320">
              <a:lnSpc>
                <a:spcPct val="115000"/>
              </a:lnSpc>
              <a:buClr>
                <a:srgbClr val="ffffff"/>
              </a:buClr>
              <a:buFont typeface="Source Sans Pro"/>
              <a:buChar char="●"/>
            </a:pPr>
            <a:r>
              <a:rPr b="0" lang="en-US" sz="2000" spc="-1" strike="noStrike">
                <a:solidFill>
                  <a:srgbClr val="ffffff"/>
                </a:solidFill>
                <a:latin typeface="Source Sans Pro"/>
              </a:rPr>
              <a:t>Business relevance: </a:t>
            </a:r>
            <a:r>
              <a:rPr b="0" lang="en-US" sz="2000" spc="-1" strike="noStrike">
                <a:solidFill>
                  <a:srgbClr val="ffffff"/>
                </a:solidFill>
                <a:latin typeface="Lyon"/>
              </a:rPr>
              <a:t>According to the </a:t>
            </a:r>
            <a:r>
              <a:rPr b="0" lang="en-US" sz="2000" spc="-1" strike="noStrike" u="sng">
                <a:solidFill>
                  <a:srgbClr val="00a5e6"/>
                </a:solidFill>
                <a:uFillTx/>
                <a:latin typeface="Lyon"/>
                <a:hlinkClick r:id="rId1"/>
              </a:rPr>
              <a:t>United Nations</a:t>
            </a:r>
            <a:r>
              <a:rPr b="0" lang="en-US" sz="2000" spc="-1" strike="noStrike">
                <a:solidFill>
                  <a:srgbClr val="ffffff"/>
                </a:solidFill>
                <a:latin typeface="Lyon"/>
              </a:rPr>
              <a:t>, food wasted in the supply chain and at the dining table is one of the biggest contributors to global climate change, generating 4.4 giga-tonnes of carbon dioxide equivalent on an annual basis. Not only that, food waste has a combined social, environmental and economic cost of $2.5 trillion annually. Addressing the problem today in our own small steps could have a big impact.</a:t>
            </a:r>
            <a:endParaRPr b="1" lang="en-US" sz="2000" spc="-1" strike="noStrike">
              <a:solidFill>
                <a:srgbClr val="00a5e6"/>
              </a:solidFill>
              <a:latin typeface="Source Sans Pro"/>
            </a:endParaRPr>
          </a:p>
          <a:p>
            <a:pPr marL="457200" indent="-355320">
              <a:lnSpc>
                <a:spcPct val="115000"/>
              </a:lnSpc>
              <a:buClr>
                <a:srgbClr val="ffffff"/>
              </a:buClr>
              <a:buFont typeface="Source Sans Pro"/>
              <a:buChar char="●"/>
            </a:pPr>
            <a:r>
              <a:rPr b="0" lang="en-US" sz="2000" spc="-1" strike="noStrike">
                <a:solidFill>
                  <a:srgbClr val="ffffff"/>
                </a:solidFill>
                <a:latin typeface="Source Sans Pro"/>
                <a:ea typeface="PingFang SC"/>
              </a:rPr>
              <a:t>Optimization: </a:t>
            </a:r>
            <a:r>
              <a:rPr b="0" lang="en-US" sz="2000" spc="-1" strike="noStrike">
                <a:solidFill>
                  <a:srgbClr val="ffffff"/>
                </a:solidFill>
                <a:latin typeface="Source Sans Pro"/>
              </a:rPr>
              <a:t>The app that wants to receive or donate food. Households to caterers or hotels can use this app to give away the food left.</a:t>
            </a:r>
            <a:endParaRPr b="1" lang="en-US" sz="2000" spc="-1" strike="noStrike">
              <a:solidFill>
                <a:srgbClr val="00a5e6"/>
              </a:solidFill>
              <a:latin typeface="Source Sans Pro"/>
            </a:endParaRPr>
          </a:p>
          <a:p>
            <a:pPr marL="457200" indent="-355320">
              <a:lnSpc>
                <a:spcPct val="115000"/>
              </a:lnSpc>
              <a:buClr>
                <a:srgbClr val="ffffff"/>
              </a:buClr>
              <a:buFont typeface="Source Sans Pro"/>
              <a:buChar char="●"/>
            </a:pPr>
            <a:r>
              <a:rPr b="0" lang="en-US" sz="2000" spc="-1" strike="noStrike">
                <a:solidFill>
                  <a:srgbClr val="ffffff"/>
                </a:solidFill>
                <a:latin typeface="Source Sans Pro"/>
              </a:rPr>
              <a:t>Scope for modification: </a:t>
            </a:r>
            <a:r>
              <a:rPr b="0" lang="en-US" sz="2000" spc="-1" strike="noStrike">
                <a:solidFill>
                  <a:srgbClr val="ffffff"/>
                </a:solidFill>
                <a:latin typeface="Lyon"/>
              </a:rPr>
              <a:t>There are many solutions that help redistribute or recycle food waste, but almost no solutions out there that help prevent it in the first place. Like suggesting ways to reuse the ingredients in other parts of menu. </a:t>
            </a:r>
            <a:endParaRPr b="1" lang="en-US" sz="2000" spc="-1" strike="noStrike">
              <a:solidFill>
                <a:srgbClr val="00a5e6"/>
              </a:solidFill>
              <a:latin typeface="Source Sans Pro"/>
            </a:endParaRPr>
          </a:p>
        </p:txBody>
      </p:sp>
      <p:sp>
        <p:nvSpPr>
          <p:cNvPr id="772" name="Title 3"/>
          <p:cNvSpPr txBox="1"/>
          <p:nvPr/>
        </p:nvSpPr>
        <p:spPr>
          <a:xfrm>
            <a:off x="432000" y="759960"/>
            <a:ext cx="12578040" cy="379080"/>
          </a:xfrm>
          <a:prstGeom prst="rect">
            <a:avLst/>
          </a:prstGeom>
          <a:noFill/>
          <a:ln w="0">
            <a:noFill/>
          </a:ln>
        </p:spPr>
        <p:txBody>
          <a:bodyPr lIns="0" anchor="ctr">
            <a:noAutofit/>
          </a:bodyPr>
          <a:p>
            <a:pPr>
              <a:lnSpc>
                <a:spcPct val="100000"/>
              </a:lnSpc>
              <a:tabLst>
                <a:tab algn="l" pos="0"/>
              </a:tabLst>
            </a:pPr>
            <a:r>
              <a:rPr b="1" lang="en-US" sz="2400" spc="-1" strike="noStrike">
                <a:solidFill>
                  <a:srgbClr val="ffffff"/>
                </a:solidFill>
                <a:latin typeface="Source Sans Pro"/>
              </a:rPr>
              <a:t>Future Scope</a:t>
            </a:r>
            <a:endParaRPr b="0" lang="en-US" sz="2400" spc="-1" strike="noStrike">
              <a:solidFill>
                <a:srgbClr val="00a5e6"/>
              </a:solidFill>
              <a:latin typeface="Source Sans Pro"/>
            </a:endParaRPr>
          </a:p>
        </p:txBody>
      </p:sp>
      <p:sp>
        <p:nvSpPr>
          <p:cNvPr id="773" name="Title 3"/>
          <p:cNvSpPr/>
          <p:nvPr/>
        </p:nvSpPr>
        <p:spPr>
          <a:xfrm>
            <a:off x="453600" y="5076720"/>
            <a:ext cx="12578040" cy="379080"/>
          </a:xfrm>
          <a:prstGeom prst="rect">
            <a:avLst/>
          </a:prstGeom>
          <a:noFill/>
          <a:ln w="0">
            <a:noFill/>
          </a:ln>
        </p:spPr>
        <p:style>
          <a:lnRef idx="0"/>
          <a:fillRef idx="0"/>
          <a:effectRef idx="0"/>
          <a:fontRef idx="minor"/>
        </p:style>
        <p:txBody>
          <a:bodyPr lIns="0" anchor="ctr">
            <a:noAutofit/>
          </a:bodyPr>
          <a:p>
            <a:pPr>
              <a:lnSpc>
                <a:spcPct val="100000"/>
              </a:lnSpc>
              <a:tabLst>
                <a:tab algn="l" pos="0"/>
              </a:tabLst>
            </a:pPr>
            <a:r>
              <a:rPr b="1" lang="en-US" sz="2400" spc="-1" strike="noStrike">
                <a:solidFill>
                  <a:srgbClr val="ffffff"/>
                </a:solidFill>
                <a:latin typeface="Source Sans Pro"/>
                <a:ea typeface="Source Sans Pro"/>
              </a:rPr>
              <a:t>Societal  Impact / Novelty</a:t>
            </a:r>
            <a:endParaRPr b="0" lang="en-IN" sz="2400" spc="-1" strike="noStrike">
              <a:latin typeface="Arial"/>
            </a:endParaRPr>
          </a:p>
        </p:txBody>
      </p:sp>
      <p:sp>
        <p:nvSpPr>
          <p:cNvPr id="774" name="Content Placeholder 5"/>
          <p:cNvSpPr/>
          <p:nvPr/>
        </p:nvSpPr>
        <p:spPr>
          <a:xfrm>
            <a:off x="453600" y="5567040"/>
            <a:ext cx="12563640" cy="1836360"/>
          </a:xfrm>
          <a:prstGeom prst="rect">
            <a:avLst/>
          </a:prstGeom>
          <a:noFill/>
          <a:ln w="0">
            <a:noFill/>
          </a:ln>
        </p:spPr>
        <p:style>
          <a:lnRef idx="0"/>
          <a:fillRef idx="0"/>
          <a:effectRef idx="0"/>
          <a:fontRef idx="minor"/>
        </p:style>
        <p:txBody>
          <a:bodyPr lIns="0" rIns="0" tIns="0" bIns="0">
            <a:noAutofit/>
          </a:bodyPr>
          <a:p>
            <a:pPr marL="457200" indent="-355320">
              <a:lnSpc>
                <a:spcPct val="115000"/>
              </a:lnSpc>
              <a:buClr>
                <a:srgbClr val="ffffff"/>
              </a:buClr>
              <a:buFont typeface="Source Sans Pro"/>
              <a:buChar char="●"/>
            </a:pPr>
            <a:r>
              <a:rPr b="0" lang="en-IN" sz="2000" spc="-1" strike="noStrike">
                <a:solidFill>
                  <a:srgbClr val="ffffff"/>
                </a:solidFill>
                <a:latin typeface="Source Sans Pro"/>
              </a:rPr>
              <a:t>Societal Impact: Reduction of wasted food will increase the food availability for the less privileged.</a:t>
            </a:r>
            <a:endParaRPr b="0" lang="en-IN" sz="2000" spc="-1" strike="noStrike">
              <a:latin typeface="Arial"/>
            </a:endParaRPr>
          </a:p>
          <a:p>
            <a:pPr marL="457200" indent="-355320">
              <a:lnSpc>
                <a:spcPct val="115000"/>
              </a:lnSpc>
              <a:buClr>
                <a:srgbClr val="ffffff"/>
              </a:buClr>
              <a:buFont typeface="Source Sans Pro"/>
              <a:buChar char="●"/>
            </a:pPr>
            <a:r>
              <a:rPr b="0" lang="en-IN" sz="2000" spc="-1" strike="noStrike">
                <a:solidFill>
                  <a:srgbClr val="ffffff"/>
                </a:solidFill>
                <a:latin typeface="Source Sans Pro"/>
                <a:ea typeface="PingFang SC"/>
              </a:rPr>
              <a:t>Novelty: </a:t>
            </a:r>
            <a:r>
              <a:rPr b="0" lang="en-IN" sz="2000" spc="-1" strike="noStrike">
                <a:solidFill>
                  <a:srgbClr val="ffffff"/>
                </a:solidFill>
                <a:latin typeface="Source Sans Pro"/>
              </a:rPr>
              <a:t>while most other solutions are trying to redistribute or recycle the wasted food, we intend to reduce it.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TextBox 2"/>
          <p:cNvSpPr/>
          <p:nvPr/>
        </p:nvSpPr>
        <p:spPr>
          <a:xfrm>
            <a:off x="5846040" y="3533760"/>
            <a:ext cx="1750320" cy="492840"/>
          </a:xfrm>
          <a:prstGeom prst="rect">
            <a:avLst/>
          </a:prstGeom>
          <a:noFill/>
          <a:ln w="0">
            <a:noFill/>
          </a:ln>
        </p:spPr>
        <p:style>
          <a:lnRef idx="0"/>
          <a:fillRef idx="0"/>
          <a:effectRef idx="0"/>
          <a:fontRef idx="minor"/>
        </p:style>
        <p:txBody>
          <a:bodyPr lIns="90000" rIns="90000" tIns="45000" bIns="45000" anchor="ctr">
            <a:spAutoFit/>
          </a:bodyPr>
          <a:p>
            <a:pPr algn="ctr">
              <a:lnSpc>
                <a:spcPct val="110000"/>
              </a:lnSpc>
              <a:spcBef>
                <a:spcPts val="1400"/>
              </a:spcBef>
              <a:spcAft>
                <a:spcPts val="601"/>
              </a:spcAft>
              <a:tabLst>
                <a:tab algn="l" pos="0"/>
              </a:tabLst>
            </a:pPr>
            <a:r>
              <a:rPr b="1" lang="en-US" sz="2400" spc="-1" strike="noStrike">
                <a:solidFill>
                  <a:srgbClr val="ffffff"/>
                </a:solidFill>
                <a:latin typeface="Source Sans Pro"/>
                <a:ea typeface="Calibri"/>
              </a:rPr>
              <a:t>Thank You</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10.xml.rels><?xml version="1.0" encoding="UTF-8"?>
<Relationships xmlns="http://schemas.openxmlformats.org/package/2006/relationships"><Relationship Id="rId1" Type="http://schemas.openxmlformats.org/officeDocument/2006/relationships/customXmlProps" Target="itemProps10.xml"/>
</Relationships>
</file>

<file path=customXml/_rels/item11.xml.rels><?xml version="1.0" encoding="UTF-8"?>
<Relationships xmlns="http://schemas.openxmlformats.org/package/2006/relationships"><Relationship Id="rId1" Type="http://schemas.openxmlformats.org/officeDocument/2006/relationships/customXmlProps" Target="itemProps1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4.xml.rels><?xml version="1.0" encoding="UTF-8"?>
<Relationships xmlns="http://schemas.openxmlformats.org/package/2006/relationships"><Relationship Id="rId1" Type="http://schemas.openxmlformats.org/officeDocument/2006/relationships/customXmlProps" Target="itemProps4.xml"/>
</Relationships>
</file>

<file path=customXml/_rels/item5.xml.rels><?xml version="1.0" encoding="UTF-8"?>
<Relationships xmlns="http://schemas.openxmlformats.org/package/2006/relationships"><Relationship Id="rId1" Type="http://schemas.openxmlformats.org/officeDocument/2006/relationships/customXmlProps" Target="itemProps5.xml"/>
</Relationships>
</file>

<file path=customXml/_rels/item6.xml.rels><?xml version="1.0" encoding="UTF-8"?>
<Relationships xmlns="http://schemas.openxmlformats.org/package/2006/relationships"><Relationship Id="rId1" Type="http://schemas.openxmlformats.org/officeDocument/2006/relationships/customXmlProps" Target="itemProps6.xml"/>
</Relationships>
</file>

<file path=customXml/_rels/item7.xml.rels><?xml version="1.0" encoding="UTF-8"?>
<Relationships xmlns="http://schemas.openxmlformats.org/package/2006/relationships"><Relationship Id="rId1" Type="http://schemas.openxmlformats.org/officeDocument/2006/relationships/customXmlProps" Target="itemProps7.xml"/>
</Relationships>
</file>

<file path=customXml/_rels/item8.xml.rels><?xml version="1.0" encoding="UTF-8"?>
<Relationships xmlns="http://schemas.openxmlformats.org/package/2006/relationships"><Relationship Id="rId1" Type="http://schemas.openxmlformats.org/officeDocument/2006/relationships/customXmlProps" Target="itemProps8.xml"/>
</Relationships>
</file>

<file path=customXml/_rels/item9.xml.rels><?xml version="1.0" encoding="UTF-8"?>
<Relationships xmlns="http://schemas.openxmlformats.org/package/2006/relationships"><Relationship Id="rId1" Type="http://schemas.openxmlformats.org/officeDocument/2006/relationships/customXmlProps" Target="itemProps9.xml"/>
</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10.xml><?xml version="1.0" encoding="utf-8"?>
<TemplafySlideFormConfiguration><![CDATA[{"formFields":[],"formDataEntries":[]}]]></TemplafySlideFormConfiguration>
</file>

<file path=customXml/item11.xml><?xml version="1.0" encoding="utf-8"?>
<?mso-contentType ?>
<FormTemplates xmlns="http://schemas.microsoft.com/sharepoint/v3/contenttype/forms">
  <Display>DocumentLibraryForm</Display>
  <Edit>DocumentLibraryForm</Edit>
  <New>DocumentLibraryForm</New>
</FormTemplates>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TemplafySlideFormConfiguration><![CDATA[{"formFields":[],"formDataEntries":[]}]]></TemplafySlideFormConfiguration>
</file>

<file path=customXml/item4.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5.xml><?xml version="1.0" encoding="utf-8"?>
<TemplafySlideTemplateConfiguration><![CDATA[{"slideVersion":0,"isValidatorEnabled":false,"isLocked":false,"elementsMetadata":[],"slideId":"637619437708884421","enableDocumentContentUpdater":true,"version":"1.11"}]]></TemplafySlideTemplateConfiguration>
</file>

<file path=customXml/item6.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7.xml><?xml version="1.0" encoding="utf-8"?>
<TemplafySlideTemplateConfiguration><![CDATA[{"slideVersion":0,"isValidatorEnabled":false,"isLocked":false,"elementsMetadata":[],"slideId":"637619437709978173","enableDocumentContentUpdater":true,"version":"1.11"}]]></TemplafySlideTemplateConfiguration>
</file>

<file path=customXml/item8.xml><?xml version="1.0" encoding="utf-8"?>
<TemplafySlideFormConfiguration><![CDATA[{"formFields":[],"formDataEntries":[]}]]></TemplafySlideFormConfiguration>
</file>

<file path=customXml/item9.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customXml/itemProps10.xml><?xml version="1.0" encoding="utf-8"?>
<ds:datastoreItem xmlns:ds="http://schemas.openxmlformats.org/officeDocument/2006/customXml" ds:itemID="{5CE68F08-F703-449B-BC5D-8A952A0A881D}">
  <ds:schemaRefs/>
</ds:datastoreItem>
</file>

<file path=customXml/itemProps11.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2.xml><?xml version="1.0" encoding="utf-8"?>
<ds:datastoreItem xmlns:ds="http://schemas.openxmlformats.org/officeDocument/2006/customXml" ds:itemID="{BB70BA6C-4950-48C3-9E77-1559DFE0E9C1}">
  <ds:schemaRefs/>
</ds:datastoreItem>
</file>

<file path=customXml/itemProps3.xml><?xml version="1.0" encoding="utf-8"?>
<ds:datastoreItem xmlns:ds="http://schemas.openxmlformats.org/officeDocument/2006/customXml" ds:itemID="{60D3FCEE-FBB6-44C9-808D-BEF4541DFDE0}">
  <ds:schemaRefs/>
</ds:datastoreItem>
</file>

<file path=customXml/itemProps4.xml><?xml version="1.0" encoding="utf-8"?>
<ds:datastoreItem xmlns:ds="http://schemas.openxmlformats.org/officeDocument/2006/customXml" ds:itemID="{2D1D177E-5746-42E6-9607-46532FE7A753}">
  <ds:schemaRefs/>
</ds:datastoreItem>
</file>

<file path=customXml/itemProps5.xml><?xml version="1.0" encoding="utf-8"?>
<ds:datastoreItem xmlns:ds="http://schemas.openxmlformats.org/officeDocument/2006/customXml" ds:itemID="{E4BEACE3-5A64-4321-8881-298631914CE7}">
  <ds:schemaRefs/>
</ds:datastoreItem>
</file>

<file path=customXml/itemProps6.xml><?xml version="1.0" encoding="utf-8"?>
<ds:datastoreItem xmlns:ds="http://schemas.openxmlformats.org/officeDocument/2006/customXml" ds:itemID="{12EEFC2F-DADF-4A55-981A-784BF5BE9558}">
  <ds:schemaRefs/>
</ds:datastoreItem>
</file>

<file path=customXml/itemProps7.xml><?xml version="1.0" encoding="utf-8"?>
<ds:datastoreItem xmlns:ds="http://schemas.openxmlformats.org/officeDocument/2006/customXml" ds:itemID="{AC52CB3E-BF9F-46DB-9057-868751284721}">
  <ds:schemaRefs/>
</ds:datastoreItem>
</file>

<file path=customXml/itemProps8.xml><?xml version="1.0" encoding="utf-8"?>
<ds:datastoreItem xmlns:ds="http://schemas.openxmlformats.org/officeDocument/2006/customXml" ds:itemID="{7431E575-127C-4C75-91E1-B15F33F6A67D}">
  <ds:schemaRefs/>
</ds:datastoreItem>
</file>

<file path=customXml/itemProps9.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11</TotalTime>
  <Application>LibreOffice/7.1.0.3$MacOSX_X86_64 LibreOffice_project/f6099ecf3d29644b5008cc8f48f42f4a40986e4c</Application>
  <AppVersion>15.0000</AppVersion>
  <Words>798</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ontentStatus>PowerPoint_Template_V1.1_150721</cp:contentStatus>
  <dcterms:created xsi:type="dcterms:W3CDTF">2017-09-19T07:28:07Z</dcterms:created>
  <dc:creator/>
  <dc:description/>
  <dc:language>en-IN</dc:language>
  <cp:lastModifiedBy/>
  <dcterms:modified xsi:type="dcterms:W3CDTF">2022-02-19T22:47:52Z</dcterms:modified>
  <cp:revision>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tivateBrandChecker">
    <vt:lpwstr>true</vt:lpwstr>
  </property>
  <property fmtid="{D5CDD505-2E9C-101B-9397-08002B2CF9AE}" pid="3" name="ComplianceAssetId">
    <vt:lpwstr/>
  </property>
  <property fmtid="{D5CDD505-2E9C-101B-9397-08002B2CF9AE}" pid="4" name="ContentTypeId">
    <vt:lpwstr>0x010100EF1F359E485E9A458F49A31A345DFFCA</vt:lpwstr>
  </property>
  <property fmtid="{D5CDD505-2E9C-101B-9397-08002B2CF9AE}" pid="5" name="Notes">
    <vt:i4>3</vt:i4>
  </property>
  <property fmtid="{D5CDD505-2E9C-101B-9397-08002B2CF9AE}" pid="6" name="Order">
    <vt:r8>1655800</vt:r8>
  </property>
  <property fmtid="{D5CDD505-2E9C-101B-9397-08002B2CF9AE}" pid="7" name="PresentationFormat">
    <vt:lpwstr>Custom</vt:lpwstr>
  </property>
  <property fmtid="{D5CDD505-2E9C-101B-9397-08002B2CF9AE}" pid="8" name="Publisher">
    <vt:lpwstr>Design Team</vt:lpwstr>
  </property>
  <property fmtid="{D5CDD505-2E9C-101B-9397-08002B2CF9AE}" pid="9" name="Slides">
    <vt:i4>8</vt:i4>
  </property>
  <property fmtid="{D5CDD505-2E9C-101B-9397-08002B2CF9AE}" pid="10" name="TemplafyTemplateId">
    <vt:lpwstr>637533999628535464</vt:lpwstr>
  </property>
  <property fmtid="{D5CDD505-2E9C-101B-9397-08002B2CF9AE}" pid="11" name="TemplafyTenantId">
    <vt:lpwstr>ion</vt:lpwstr>
  </property>
  <property fmtid="{D5CDD505-2E9C-101B-9397-08002B2CF9AE}" pid="12" name="TemplafyTimeStamp">
    <vt:lpwstr>2021-02-04T14:14:33.1617968</vt:lpwstr>
  </property>
  <property fmtid="{D5CDD505-2E9C-101B-9397-08002B2CF9AE}" pid="13" name="TemplafyUserProfileId">
    <vt:lpwstr>637463132073685101</vt:lpwstr>
  </property>
  <property fmtid="{D5CDD505-2E9C-101B-9397-08002B2CF9AE}" pid="14" name="TriggerFlowInfo">
    <vt:lpwstr/>
  </property>
  <property fmtid="{D5CDD505-2E9C-101B-9397-08002B2CF9AE}" pid="15" name="Version">
    <vt:lpwstr>19 September 2017</vt:lpwstr>
  </property>
  <property fmtid="{D5CDD505-2E9C-101B-9397-08002B2CF9AE}" pid="16" name="_ExtendedDescription">
    <vt:lpwstr/>
  </property>
  <property fmtid="{D5CDD505-2E9C-101B-9397-08002B2CF9AE}" pid="17" name="_SharedFileIndex">
    <vt:lpwstr/>
  </property>
  <property fmtid="{D5CDD505-2E9C-101B-9397-08002B2CF9AE}" pid="18" name="_SourceUrl">
    <vt:lpwstr/>
  </property>
</Properties>
</file>