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itemProps2.xml" ContentType="application/vnd.openxmlformats-officedocument.customXmlProperties+xml"/>
  <Override PartName="/customXml/item1.xml" ContentType="application/xml"/>
  <Override PartName="/customXml/item3.xml" ContentType="application/xml"/>
  <Override PartName="/customXml/itemProps4.xml" ContentType="application/vnd.openxmlformats-officedocument.customXmlProperties+xml"/>
  <Override PartName="/customXml/item4.xml" ContentType="application/xml"/>
  <Override PartName="/customXml/itemProps5.xml" ContentType="application/vnd.openxmlformats-officedocument.customXmlProperties+xml"/>
  <Override PartName="/customXml/item5.xml" ContentType="application/xml"/>
  <Override PartName="/customXml/itemProps6.xml" ContentType="application/vnd.openxmlformats-officedocument.customXmlProperties+xml"/>
  <Override PartName="/customXml/item6.xml" ContentType="application/xml"/>
  <Override PartName="/customXml/itemProps7.xml" ContentType="application/vnd.openxmlformats-officedocument.customXmlProperties+xml"/>
  <Override PartName="/customXml/item7.xml" ContentType="application/xml"/>
  <Override PartName="/customXml/itemProps8.xml" ContentType="application/vnd.openxmlformats-officedocument.customXmlProperties+xml"/>
  <Override PartName="/customXml/item8.xml" ContentType="application/xml"/>
  <Override PartName="/customXml/itemProps9.xml" ContentType="application/vnd.openxmlformats-officedocument.customXmlProperties+xml"/>
  <Override PartName="/customXml/_rels/item11.xml.rels" ContentType="application/vnd.openxmlformats-package.relationships+xml"/>
  <Override PartName="/customXml/_rels/item10.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_rels/item3.xml.rels" ContentType="application/vnd.openxmlformats-package.relationships+xml"/>
  <Override PartName="/customXml/_rels/item4.xml.rels" ContentType="application/vnd.openxmlformats-package.relationships+xml"/>
  <Override PartName="/customXml/_rels/item8.xml.rels" ContentType="application/vnd.openxmlformats-package.relationships+xml"/>
  <Override PartName="/customXml/_rels/item7.xml.rels" ContentType="application/vnd.openxmlformats-package.relationships+xml"/>
  <Override PartName="/customXml/_rels/item9.xml.rels" ContentType="application/vnd.openxmlformats-package.relationships+xml"/>
  <Override PartName="/customXml/_rels/item6.xml.rels" ContentType="application/vnd.openxmlformats-package.relationships+xml"/>
  <Override PartName="/customXml/_rels/item5.xml.rels" ContentType="application/vnd.openxmlformats-package.relationships+xml"/>
  <Override PartName="/customXml/item10.xml" ContentType="application/xml"/>
  <Override PartName="/customXml/item11.xml" ContentType="application/xml"/>
  <Override PartName="/customXml/itemProps10.xml" ContentType="application/vnd.openxmlformats-officedocument.customXmlProperties+xml"/>
  <Override PartName="/customXml/item9.xml" ContentType="application/xml"/>
  <Override PartName="/customXml/itemProps11.xml" ContentType="application/vnd.openxmlformats-officedocument.customXmlProperties+xml"/>
  <Override PartName="/_rels/.rels" ContentType="application/vnd.openxmlformats-package.relationships+xml"/>
  <Override PartName="/ppt/webextensions/taskpanes.xml" ContentType="application/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2.png" ContentType="image/png"/>
  <Override PartName="/ppt/media/image7.png" ContentType="image/png"/>
  <Override PartName="/ppt/media/image10.png" ContentType="image/png"/>
  <Override PartName="/ppt/media/image9.png" ContentType="image/png"/>
  <Override PartName="/ppt/media/image8.png" ContentType="image/png"/>
  <Override PartName="/ppt/media/image5.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customXml" Target="../customXml/item5.xml"/><Relationship Id="rId9" Type="http://schemas.openxmlformats.org/officeDocument/2006/relationships/customXml" Target="../customXml/item6.xml"/><Relationship Id="rId10" Type="http://schemas.openxmlformats.org/officeDocument/2006/relationships/customXml" Target="../customXml/item7.xml"/><Relationship Id="rId11" Type="http://schemas.openxmlformats.org/officeDocument/2006/relationships/customXml" Target="../customXml/item8.xml"/><Relationship Id="rId12" Type="http://schemas.openxmlformats.org/officeDocument/2006/relationships/customXml" Target="../customXml/item9.xml"/><Relationship Id="rId13" Type="http://schemas.openxmlformats.org/officeDocument/2006/relationships/customXml" Target="../customXml/item10.xml"/><Relationship Id="rId14" Type="http://schemas.openxmlformats.org/officeDocument/2006/relationships/customXml" Target="../customXml/item11.xml"/><Relationship Id="rId15" Type="http://schemas.microsoft.com/office/2011/relationships/webextensiontaskpanes" Target="ppt/webextensions/taskpanes.xml"/><Relationship Id="rId16"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x="13442950" cy="7561262"/>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5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5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5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75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75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85EBA4D-07E1-48AB-8E60-E22A4D5E0D3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sldImg"/>
          </p:nvPr>
        </p:nvSpPr>
        <p:spPr>
          <a:xfrm>
            <a:off x="139680" y="768240"/>
            <a:ext cx="6818760" cy="3835800"/>
          </a:xfrm>
          <a:prstGeom prst="rect">
            <a:avLst/>
          </a:prstGeom>
        </p:spPr>
      </p:sp>
      <p:sp>
        <p:nvSpPr>
          <p:cNvPr id="773"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74"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232AAF0B-4923-4DE8-8470-0E571970720A}"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sldImg"/>
          </p:nvPr>
        </p:nvSpPr>
        <p:spPr>
          <a:xfrm>
            <a:off x="139680" y="768240"/>
            <a:ext cx="6818760" cy="3835800"/>
          </a:xfrm>
          <a:prstGeom prst="rect">
            <a:avLst/>
          </a:prstGeom>
        </p:spPr>
      </p:sp>
      <p:sp>
        <p:nvSpPr>
          <p:cNvPr id="776"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77"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9169FC74-0A75-4CF4-98F7-C506BB427E78}"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sldImg"/>
          </p:nvPr>
        </p:nvSpPr>
        <p:spPr>
          <a:xfrm>
            <a:off x="139680" y="768240"/>
            <a:ext cx="6818760" cy="3835800"/>
          </a:xfrm>
          <a:prstGeom prst="rect">
            <a:avLst/>
          </a:prstGeom>
        </p:spPr>
      </p:sp>
      <p:sp>
        <p:nvSpPr>
          <p:cNvPr id="779"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80"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6A0659D0-2C20-42CC-B7CC-59763C874B3A}"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8"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179"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81"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184"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86"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190"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191"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4"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6"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8"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349"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1"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53"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54"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355"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57"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358"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59"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1"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62"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63"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5"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366"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70"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371"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73"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374"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375"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376"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377"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378"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26"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28"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0"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531"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3"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5"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36"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537"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9"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540"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41"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43"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44"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45"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47"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548"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50"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51"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52"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553"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55"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556"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557"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558"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559"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560"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5"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7"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9"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720"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2"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24"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25"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726"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28"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729"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30"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2"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33"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34"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6"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737"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9"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40"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41"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742"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44"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745"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746"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747"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748"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749"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0"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171"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72"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4"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75"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76"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0"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1" name="Page number" hidden="1"/>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A8DBFF93-8251-41B1-A719-CE469EC2DCF2}"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2" name="Spacers"/>
          <p:cNvGrpSpPr/>
          <p:nvPr/>
        </p:nvGrpSpPr>
        <p:grpSpPr>
          <a:xfrm>
            <a:off x="-3008520" y="0"/>
            <a:ext cx="19460160" cy="0"/>
            <a:chOff x="-3008520" y="0"/>
            <a:chExt cx="19460160" cy="0"/>
          </a:xfrm>
        </p:grpSpPr>
        <p:sp>
          <p:nvSpPr>
            <p:cNvPr id="3"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4"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 name="text" hidden="1"/>
          <p:cNvSpPr/>
          <p:nvPr/>
        </p:nvSpPr>
        <p:spPr>
          <a:xfrm>
            <a:off x="438120" y="7152840"/>
            <a:ext cx="3166920" cy="383760"/>
          </a:xfrm>
          <a:prstGeom prst="rect">
            <a:avLst/>
          </a:prstGeom>
          <a:noFill/>
          <a:ln w="0">
            <a:noFill/>
          </a:ln>
        </p:spPr>
        <p:style>
          <a:lnRef idx="0"/>
          <a:fillRef idx="0"/>
          <a:effectRef idx="0"/>
          <a:fontRef idx="minor"/>
        </p:style>
      </p:sp>
      <p:sp>
        <p:nvSpPr>
          <p:cNvPr id="6"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7"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8"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9"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10"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11"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12"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13"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14"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15"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16"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17"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18" name="Harvey 3"/>
          <p:cNvGrpSpPr/>
          <p:nvPr/>
        </p:nvGrpSpPr>
        <p:grpSpPr>
          <a:xfrm>
            <a:off x="10524240" y="735840"/>
            <a:ext cx="291600" cy="291600"/>
            <a:chOff x="10524240" y="735840"/>
            <a:chExt cx="291600" cy="291600"/>
          </a:xfrm>
        </p:grpSpPr>
        <p:sp>
          <p:nvSpPr>
            <p:cNvPr id="19"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0"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 name="Harvey 4"/>
          <p:cNvGrpSpPr/>
          <p:nvPr/>
        </p:nvGrpSpPr>
        <p:grpSpPr>
          <a:xfrm>
            <a:off x="11176920" y="735840"/>
            <a:ext cx="291600" cy="291600"/>
            <a:chOff x="11176920" y="735840"/>
            <a:chExt cx="291600" cy="291600"/>
          </a:xfrm>
        </p:grpSpPr>
        <p:sp>
          <p:nvSpPr>
            <p:cNvPr id="24"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5"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6"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7"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8"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9" name="Harvey 8"/>
          <p:cNvGrpSpPr/>
          <p:nvPr/>
        </p:nvGrpSpPr>
        <p:grpSpPr>
          <a:xfrm>
            <a:off x="11829600" y="735840"/>
            <a:ext cx="291600" cy="291600"/>
            <a:chOff x="11829600" y="735840"/>
            <a:chExt cx="291600" cy="291600"/>
          </a:xfrm>
        </p:grpSpPr>
        <p:sp>
          <p:nvSpPr>
            <p:cNvPr id="30"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1"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2"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3"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4"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5"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6"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7"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8"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39" name="Harvey 100"/>
          <p:cNvGrpSpPr/>
          <p:nvPr/>
        </p:nvGrpSpPr>
        <p:grpSpPr>
          <a:xfrm>
            <a:off x="12482280" y="735840"/>
            <a:ext cx="291600" cy="291600"/>
            <a:chOff x="12482280" y="735840"/>
            <a:chExt cx="291600" cy="291600"/>
          </a:xfrm>
        </p:grpSpPr>
        <p:sp>
          <p:nvSpPr>
            <p:cNvPr id="40"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1"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3"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4"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5"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6"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7"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8"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9"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50"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51"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52"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53"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54"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55"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56"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57"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58"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59"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0"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1"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3"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4"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5"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6"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7"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8"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9"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70"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71"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72"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73"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74"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75"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76"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77"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78"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79"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80"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81"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82"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83"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84"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85"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86"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87"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88"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89"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90"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91"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92"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93"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94"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95"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96"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97"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98"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99"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100"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101"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102"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103"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104"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105"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106"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107"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108"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109"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110"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111"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112"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113"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114"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115"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116"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117"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118"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119"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120"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121"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122"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123"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124"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125"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126"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127"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128"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129"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130"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131"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132"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133"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134"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135"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136"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137"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138"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139"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140"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141"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142"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143" name="Graphic 163" descr=""/>
          <p:cNvPicPr/>
          <p:nvPr/>
        </p:nvPicPr>
        <p:blipFill>
          <a:blip r:embed="rId3"/>
          <a:stretch/>
        </p:blipFill>
        <p:spPr>
          <a:xfrm>
            <a:off x="11174400" y="416520"/>
            <a:ext cx="1894320" cy="370440"/>
          </a:xfrm>
          <a:prstGeom prst="rect">
            <a:avLst/>
          </a:prstGeom>
          <a:ln w="0">
            <a:noFill/>
          </a:ln>
        </p:spPr>
      </p:pic>
      <p:pic>
        <p:nvPicPr>
          <p:cNvPr id="144" name="Picture 2" descr="A picture containing text, clock&#10;&#10;Description automatically generated"/>
          <p:cNvPicPr/>
          <p:nvPr/>
        </p:nvPicPr>
        <p:blipFill>
          <a:blip r:embed="rId4"/>
          <a:stretch/>
        </p:blipFill>
        <p:spPr>
          <a:xfrm>
            <a:off x="1080" y="0"/>
            <a:ext cx="13439880" cy="7560360"/>
          </a:xfrm>
          <a:prstGeom prst="rect">
            <a:avLst/>
          </a:prstGeom>
          <a:ln w="0">
            <a:noFill/>
          </a:ln>
        </p:spPr>
      </p:pic>
      <p:grpSp>
        <p:nvGrpSpPr>
          <p:cNvPr id="145" name="Spacers"/>
          <p:cNvGrpSpPr/>
          <p:nvPr/>
        </p:nvGrpSpPr>
        <p:grpSpPr>
          <a:xfrm>
            <a:off x="-3008520" y="0"/>
            <a:ext cx="19460160" cy="0"/>
            <a:chOff x="-3008520" y="0"/>
            <a:chExt cx="19460160" cy="0"/>
          </a:xfrm>
        </p:grpSpPr>
        <p:sp>
          <p:nvSpPr>
            <p:cNvPr id="146"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47"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48" name="Watermark"/>
          <p:cNvSpPr/>
          <p:nvPr/>
        </p:nvSpPr>
        <p:spPr>
          <a:xfrm>
            <a:off x="432000" y="7146000"/>
            <a:ext cx="3166920" cy="383760"/>
          </a:xfrm>
          <a:prstGeom prst="rect">
            <a:avLst/>
          </a:prstGeom>
          <a:noFill/>
          <a:ln w="0">
            <a:noFill/>
          </a:ln>
        </p:spPr>
        <p:style>
          <a:lnRef idx="0"/>
          <a:fillRef idx="0"/>
          <a:effectRef idx="0"/>
          <a:fontRef idx="minor"/>
        </p:style>
      </p:sp>
      <p:sp>
        <p:nvSpPr>
          <p:cNvPr id="149" name="image"/>
          <p:cNvSpPr/>
          <p:nvPr/>
        </p:nvSpPr>
        <p:spPr>
          <a:xfrm>
            <a:off x="970884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0" name="image"/>
          <p:cNvSpPr/>
          <p:nvPr/>
        </p:nvSpPr>
        <p:spPr>
          <a:xfrm>
            <a:off x="1076760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1" name="image"/>
          <p:cNvSpPr/>
          <p:nvPr/>
        </p:nvSpPr>
        <p:spPr>
          <a:xfrm>
            <a:off x="1182600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2" name="text"/>
          <p:cNvSpPr/>
          <p:nvPr/>
        </p:nvSpPr>
        <p:spPr>
          <a:xfrm>
            <a:off x="2466000" y="6712920"/>
            <a:ext cx="10258920" cy="358920"/>
          </a:xfrm>
          <a:prstGeom prst="rect">
            <a:avLst/>
          </a:prstGeom>
          <a:noFill/>
          <a:ln w="0">
            <a:noFill/>
          </a:ln>
        </p:spPr>
        <p:style>
          <a:lnRef idx="0"/>
          <a:fillRef idx="0"/>
          <a:effectRef idx="0"/>
          <a:fontRef idx="minor"/>
        </p:style>
      </p:sp>
      <p:pic>
        <p:nvPicPr>
          <p:cNvPr id="153" name="Graphic 29" descr=""/>
          <p:cNvPicPr/>
          <p:nvPr/>
        </p:nvPicPr>
        <p:blipFill>
          <a:blip r:embed="rId5"/>
          <a:stretch/>
        </p:blipFill>
        <p:spPr>
          <a:xfrm>
            <a:off x="10132200" y="3517560"/>
            <a:ext cx="2592720" cy="507240"/>
          </a:xfrm>
          <a:prstGeom prst="rect">
            <a:avLst/>
          </a:prstGeom>
          <a:ln w="0">
            <a:noFill/>
          </a:ln>
        </p:spPr>
      </p:pic>
      <p:sp>
        <p:nvSpPr>
          <p:cNvPr id="15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5"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192"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193"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C621F417-317B-4ECC-9A78-7B16C1DE496F}"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194" name="Spacers"/>
          <p:cNvGrpSpPr/>
          <p:nvPr/>
        </p:nvGrpSpPr>
        <p:grpSpPr>
          <a:xfrm>
            <a:off x="-3008520" y="0"/>
            <a:ext cx="19460160" cy="0"/>
            <a:chOff x="-3008520" y="0"/>
            <a:chExt cx="19460160" cy="0"/>
          </a:xfrm>
        </p:grpSpPr>
        <p:sp>
          <p:nvSpPr>
            <p:cNvPr id="195"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96"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97" name="text"/>
          <p:cNvSpPr/>
          <p:nvPr/>
        </p:nvSpPr>
        <p:spPr>
          <a:xfrm>
            <a:off x="438120" y="7152840"/>
            <a:ext cx="3166920" cy="383760"/>
          </a:xfrm>
          <a:prstGeom prst="rect">
            <a:avLst/>
          </a:prstGeom>
          <a:noFill/>
          <a:ln w="0">
            <a:noFill/>
          </a:ln>
        </p:spPr>
        <p:style>
          <a:lnRef idx="0"/>
          <a:fillRef idx="0"/>
          <a:effectRef idx="0"/>
          <a:fontRef idx="minor"/>
        </p:style>
      </p:sp>
      <p:sp>
        <p:nvSpPr>
          <p:cNvPr id="198"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199"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200"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201"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202"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203"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204"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205"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206"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207"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208"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209"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210" name="Harvey 3"/>
          <p:cNvGrpSpPr/>
          <p:nvPr/>
        </p:nvGrpSpPr>
        <p:grpSpPr>
          <a:xfrm>
            <a:off x="10524240" y="735840"/>
            <a:ext cx="291600" cy="291600"/>
            <a:chOff x="10524240" y="735840"/>
            <a:chExt cx="291600" cy="291600"/>
          </a:xfrm>
        </p:grpSpPr>
        <p:sp>
          <p:nvSpPr>
            <p:cNvPr id="211"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2"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3"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4"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15" name="Harvey 4"/>
          <p:cNvGrpSpPr/>
          <p:nvPr/>
        </p:nvGrpSpPr>
        <p:grpSpPr>
          <a:xfrm>
            <a:off x="11176920" y="735840"/>
            <a:ext cx="291600" cy="291600"/>
            <a:chOff x="11176920" y="735840"/>
            <a:chExt cx="291600" cy="291600"/>
          </a:xfrm>
        </p:grpSpPr>
        <p:sp>
          <p:nvSpPr>
            <p:cNvPr id="216"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7"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8"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9"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0"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21" name="Harvey 8"/>
          <p:cNvGrpSpPr/>
          <p:nvPr/>
        </p:nvGrpSpPr>
        <p:grpSpPr>
          <a:xfrm>
            <a:off x="11829600" y="735840"/>
            <a:ext cx="291600" cy="291600"/>
            <a:chOff x="11829600" y="735840"/>
            <a:chExt cx="291600" cy="291600"/>
          </a:xfrm>
        </p:grpSpPr>
        <p:sp>
          <p:nvSpPr>
            <p:cNvPr id="222"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3"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4"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5"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6"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7"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8"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9"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30"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1" name="Harvey 100"/>
          <p:cNvGrpSpPr/>
          <p:nvPr/>
        </p:nvGrpSpPr>
        <p:grpSpPr>
          <a:xfrm>
            <a:off x="12482280" y="735840"/>
            <a:ext cx="291600" cy="291600"/>
            <a:chOff x="12482280" y="735840"/>
            <a:chExt cx="291600" cy="291600"/>
          </a:xfrm>
        </p:grpSpPr>
        <p:sp>
          <p:nvSpPr>
            <p:cNvPr id="232"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233"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234"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235"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236"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237"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238"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239"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240"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241"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242"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243"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244"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245"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246"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247"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248"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249"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250"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251"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252"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253"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254"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255"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256"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257"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258"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259"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260"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261"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262"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263"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264"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265"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266"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267"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268"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269"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270"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271"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272"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273"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274"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275"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276"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277"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278"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279"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280"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281"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282"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283"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284"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285"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286"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287"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288"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289"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290"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291"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292"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293"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294"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295"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296"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297"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298"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299"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300"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301"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302"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303"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304"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305"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306"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307"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308"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309"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310"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311"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312"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313"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314"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315"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316"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317"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318"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319"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320"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321"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322"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323"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324"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325"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326"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327"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328"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329"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330"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331"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332"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333"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334"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335" name="Graphic 163" descr=""/>
          <p:cNvPicPr/>
          <p:nvPr/>
        </p:nvPicPr>
        <p:blipFill>
          <a:blip r:embed="rId3"/>
          <a:stretch/>
        </p:blipFill>
        <p:spPr>
          <a:xfrm>
            <a:off x="11174400" y="416520"/>
            <a:ext cx="1894320" cy="370440"/>
          </a:xfrm>
          <a:prstGeom prst="rect">
            <a:avLst/>
          </a:prstGeom>
          <a:ln w="0">
            <a:noFill/>
          </a:ln>
        </p:spPr>
      </p:pic>
      <p:grpSp>
        <p:nvGrpSpPr>
          <p:cNvPr id="336" name="Guidance"/>
          <p:cNvGrpSpPr/>
          <p:nvPr/>
        </p:nvGrpSpPr>
        <p:grpSpPr>
          <a:xfrm>
            <a:off x="-2059200" y="295560"/>
            <a:ext cx="1909080" cy="367560"/>
            <a:chOff x="-2059200" y="295560"/>
            <a:chExt cx="1909080" cy="367560"/>
          </a:xfrm>
        </p:grpSpPr>
        <p:sp>
          <p:nvSpPr>
            <p:cNvPr id="337" name="Guidance Arrow 1"/>
            <p:cNvSpPr/>
            <p:nvPr/>
          </p:nvSpPr>
          <p:spPr>
            <a:xfrm flipV="1">
              <a:off x="-511200" y="461520"/>
              <a:ext cx="361080" cy="360"/>
            </a:xfrm>
            <a:custGeom>
              <a:avLst/>
              <a:gdLst/>
              <a:ahLst/>
              <a:rect l="l" t="t" r="r" b="b"/>
              <a:pathLst>
                <a:path w="21600" h="21600">
                  <a:moveTo>
                    <a:pt x="0" y="0"/>
                  </a:moveTo>
                  <a:lnTo>
                    <a:pt x="21600" y="21600"/>
                  </a:lnTo>
                </a:path>
              </a:pathLst>
            </a:custGeom>
            <a:noFill/>
            <a:ln>
              <a:solidFill>
                <a:srgbClr val="ffffff"/>
              </a:solidFill>
              <a:tailEnd len="med" type="triangle" w="med"/>
            </a:ln>
          </p:spPr>
          <p:style>
            <a:lnRef idx="1">
              <a:schemeClr val="accent1"/>
            </a:lnRef>
            <a:fillRef idx="0">
              <a:schemeClr val="accent1"/>
            </a:fillRef>
            <a:effectRef idx="0">
              <a:schemeClr val="accent1"/>
            </a:effectRef>
            <a:fontRef idx="minor"/>
          </p:style>
        </p:sp>
        <p:sp>
          <p:nvSpPr>
            <p:cNvPr id="338" name="Guidance Text 1"/>
            <p:cNvSpPr/>
            <p:nvPr/>
          </p:nvSpPr>
          <p:spPr>
            <a:xfrm>
              <a:off x="-2059200" y="295560"/>
              <a:ext cx="1546920" cy="367560"/>
            </a:xfrm>
            <a:prstGeom prst="rect">
              <a:avLst/>
            </a:prstGeom>
            <a:noFill/>
            <a:ln w="0">
              <a:noFill/>
            </a:ln>
          </p:spPr>
          <p:style>
            <a:lnRef idx="0"/>
            <a:fillRef idx="0"/>
            <a:effectRef idx="0"/>
            <a:fontRef idx="minor"/>
          </p:style>
          <p:txBody>
            <a:bodyPr lIns="36000" rIns="36000" tIns="0" bIns="0">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ea typeface="DejaVu Sans"/>
                </a:rPr>
                <a:t>Leave blank</a:t>
              </a:r>
              <a:br/>
              <a:r>
                <a:rPr b="0" i="1" lang="en-US" sz="1100" spc="-1" strike="noStrike">
                  <a:solidFill>
                    <a:srgbClr val="ffffff"/>
                  </a:solidFill>
                  <a:latin typeface="Source Sans Pro"/>
                  <a:ea typeface="DejaVu Sans"/>
                </a:rPr>
                <a:t>if not required</a:t>
              </a:r>
              <a:endParaRPr b="0" lang="en-IN" sz="1100" spc="-1" strike="noStrike">
                <a:latin typeface="Arial"/>
              </a:endParaRPr>
            </a:p>
          </p:txBody>
        </p:sp>
      </p:grpSp>
      <p:sp>
        <p:nvSpPr>
          <p:cNvPr id="339"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9B8DC2BD-4147-4111-A0AF-592E66CBD061}" type="slidenum">
              <a:rPr b="0" lang="en-US" sz="800" spc="-1" strike="noStrike">
                <a:solidFill>
                  <a:srgbClr val="ffffff"/>
                </a:solidFill>
                <a:latin typeface="Source Sans Pro"/>
                <a:ea typeface="DejaVu Sans"/>
              </a:rPr>
              <a:t>&lt;number&gt;</a:t>
            </a:fld>
            <a:endParaRPr b="0" lang="en-IN" sz="800" spc="-1" strike="noStrike">
              <a:latin typeface="Arial"/>
            </a:endParaRPr>
          </a:p>
        </p:txBody>
      </p:sp>
      <p:sp>
        <p:nvSpPr>
          <p:cNvPr id="340" name="Rectangle 1"/>
          <p:cNvSpPr/>
          <p:nvPr/>
        </p:nvSpPr>
        <p:spPr>
          <a:xfrm>
            <a:off x="11185920" y="6949080"/>
            <a:ext cx="1678320" cy="556200"/>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p:style>
      </p:sp>
      <p:sp>
        <p:nvSpPr>
          <p:cNvPr id="34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2"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379"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380"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6501E87E-600E-4A78-AD09-2A247B9EB446}"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381" name="Spacers"/>
          <p:cNvGrpSpPr/>
          <p:nvPr/>
        </p:nvGrpSpPr>
        <p:grpSpPr>
          <a:xfrm>
            <a:off x="-3008520" y="0"/>
            <a:ext cx="19460160" cy="0"/>
            <a:chOff x="-3008520" y="0"/>
            <a:chExt cx="19460160" cy="0"/>
          </a:xfrm>
        </p:grpSpPr>
        <p:sp>
          <p:nvSpPr>
            <p:cNvPr id="382"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383"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384" name="text"/>
          <p:cNvSpPr/>
          <p:nvPr/>
        </p:nvSpPr>
        <p:spPr>
          <a:xfrm>
            <a:off x="438120" y="7152840"/>
            <a:ext cx="3166920" cy="383760"/>
          </a:xfrm>
          <a:prstGeom prst="rect">
            <a:avLst/>
          </a:prstGeom>
          <a:noFill/>
          <a:ln w="0">
            <a:noFill/>
          </a:ln>
        </p:spPr>
        <p:style>
          <a:lnRef idx="0"/>
          <a:fillRef idx="0"/>
          <a:effectRef idx="0"/>
          <a:fontRef idx="minor"/>
        </p:style>
      </p:sp>
      <p:sp>
        <p:nvSpPr>
          <p:cNvPr id="385"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386"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387"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388"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389"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390"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391"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392"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393"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394"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395"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396"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397" name="Harvey 3"/>
          <p:cNvGrpSpPr/>
          <p:nvPr/>
        </p:nvGrpSpPr>
        <p:grpSpPr>
          <a:xfrm>
            <a:off x="10524240" y="735840"/>
            <a:ext cx="291600" cy="291600"/>
            <a:chOff x="10524240" y="735840"/>
            <a:chExt cx="291600" cy="291600"/>
          </a:xfrm>
        </p:grpSpPr>
        <p:sp>
          <p:nvSpPr>
            <p:cNvPr id="398"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99"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0"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1"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02" name="Harvey 4"/>
          <p:cNvGrpSpPr/>
          <p:nvPr/>
        </p:nvGrpSpPr>
        <p:grpSpPr>
          <a:xfrm>
            <a:off x="11176920" y="735840"/>
            <a:ext cx="291600" cy="291600"/>
            <a:chOff x="11176920" y="735840"/>
            <a:chExt cx="291600" cy="291600"/>
          </a:xfrm>
        </p:grpSpPr>
        <p:sp>
          <p:nvSpPr>
            <p:cNvPr id="403"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4"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5"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6"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7"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08" name="Harvey 8"/>
          <p:cNvGrpSpPr/>
          <p:nvPr/>
        </p:nvGrpSpPr>
        <p:grpSpPr>
          <a:xfrm>
            <a:off x="11829600" y="735840"/>
            <a:ext cx="291600" cy="291600"/>
            <a:chOff x="11829600" y="735840"/>
            <a:chExt cx="291600" cy="291600"/>
          </a:xfrm>
        </p:grpSpPr>
        <p:sp>
          <p:nvSpPr>
            <p:cNvPr id="409"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0"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1"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2"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3"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4"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5"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6"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7"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18" name="Harvey 100"/>
          <p:cNvGrpSpPr/>
          <p:nvPr/>
        </p:nvGrpSpPr>
        <p:grpSpPr>
          <a:xfrm>
            <a:off x="12482280" y="735840"/>
            <a:ext cx="291600" cy="291600"/>
            <a:chOff x="12482280" y="735840"/>
            <a:chExt cx="291600" cy="291600"/>
          </a:xfrm>
        </p:grpSpPr>
        <p:sp>
          <p:nvSpPr>
            <p:cNvPr id="419"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20"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1"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22"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23"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24"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25"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26"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27"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28"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429"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430"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431"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432"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433"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434"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435"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436"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437"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438"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439"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440"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441"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442"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443"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444"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445"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446"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447"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448"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449"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450"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451"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452"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453"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454"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455"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456"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457"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458"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459"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460"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461"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462"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463"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464"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465"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466"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467"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468"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469"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470"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471"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472"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473"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474"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475"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476"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477"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478"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479"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480"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481"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482"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483"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484"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485"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486"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487"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488"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489"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490"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491"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492"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493"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494"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495"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496"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497"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498"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499"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500"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501"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502"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503"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504"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505"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506"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507"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508"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509"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510"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511"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512"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513"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514"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515"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516"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517"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518"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519"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520"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521"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522" name="Graphic 163" descr=""/>
          <p:cNvPicPr/>
          <p:nvPr/>
        </p:nvPicPr>
        <p:blipFill>
          <a:blip r:embed="rId3"/>
          <a:stretch/>
        </p:blipFill>
        <p:spPr>
          <a:xfrm>
            <a:off x="11174400" y="416520"/>
            <a:ext cx="1894320" cy="370440"/>
          </a:xfrm>
          <a:prstGeom prst="rect">
            <a:avLst/>
          </a:prstGeom>
          <a:ln w="0">
            <a:noFill/>
          </a:ln>
        </p:spPr>
      </p:pic>
      <p:sp>
        <p:nvSpPr>
          <p:cNvPr id="52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4"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561"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562" name="Page number" hidden="1"/>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7A1AFAD1-C1DE-478D-8D1A-9DFB247AF6BD}"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563" name="Spacers"/>
          <p:cNvGrpSpPr/>
          <p:nvPr/>
        </p:nvGrpSpPr>
        <p:grpSpPr>
          <a:xfrm>
            <a:off x="-3008520" y="0"/>
            <a:ext cx="19460160" cy="0"/>
            <a:chOff x="-3008520" y="0"/>
            <a:chExt cx="19460160" cy="0"/>
          </a:xfrm>
        </p:grpSpPr>
        <p:sp>
          <p:nvSpPr>
            <p:cNvPr id="564"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565"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66" name="text" hidden="1"/>
          <p:cNvSpPr/>
          <p:nvPr/>
        </p:nvSpPr>
        <p:spPr>
          <a:xfrm>
            <a:off x="438120" y="7152840"/>
            <a:ext cx="3166920" cy="383760"/>
          </a:xfrm>
          <a:prstGeom prst="rect">
            <a:avLst/>
          </a:prstGeom>
          <a:noFill/>
          <a:ln w="0">
            <a:noFill/>
          </a:ln>
        </p:spPr>
        <p:style>
          <a:lnRef idx="0"/>
          <a:fillRef idx="0"/>
          <a:effectRef idx="0"/>
          <a:fontRef idx="minor"/>
        </p:style>
      </p:sp>
      <p:sp>
        <p:nvSpPr>
          <p:cNvPr id="567"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568"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569"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570"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571"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572"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573"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574"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575"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576"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577"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578"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579" name="Harvey 3"/>
          <p:cNvGrpSpPr/>
          <p:nvPr/>
        </p:nvGrpSpPr>
        <p:grpSpPr>
          <a:xfrm>
            <a:off x="10524240" y="735840"/>
            <a:ext cx="291600" cy="291600"/>
            <a:chOff x="10524240" y="735840"/>
            <a:chExt cx="291600" cy="291600"/>
          </a:xfrm>
        </p:grpSpPr>
        <p:sp>
          <p:nvSpPr>
            <p:cNvPr id="580"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1"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2"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3"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84" name="Harvey 4"/>
          <p:cNvGrpSpPr/>
          <p:nvPr/>
        </p:nvGrpSpPr>
        <p:grpSpPr>
          <a:xfrm>
            <a:off x="11176920" y="735840"/>
            <a:ext cx="291600" cy="291600"/>
            <a:chOff x="11176920" y="735840"/>
            <a:chExt cx="291600" cy="291600"/>
          </a:xfrm>
        </p:grpSpPr>
        <p:sp>
          <p:nvSpPr>
            <p:cNvPr id="585"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6"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7"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8"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9"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90" name="Harvey 8"/>
          <p:cNvGrpSpPr/>
          <p:nvPr/>
        </p:nvGrpSpPr>
        <p:grpSpPr>
          <a:xfrm>
            <a:off x="11829600" y="735840"/>
            <a:ext cx="291600" cy="291600"/>
            <a:chOff x="11829600" y="735840"/>
            <a:chExt cx="291600" cy="291600"/>
          </a:xfrm>
        </p:grpSpPr>
        <p:sp>
          <p:nvSpPr>
            <p:cNvPr id="591"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2"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3"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4"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5"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6"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7"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8"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9"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600" name="Harvey 100"/>
          <p:cNvGrpSpPr/>
          <p:nvPr/>
        </p:nvGrpSpPr>
        <p:grpSpPr>
          <a:xfrm>
            <a:off x="12482280" y="735840"/>
            <a:ext cx="291600" cy="291600"/>
            <a:chOff x="12482280" y="735840"/>
            <a:chExt cx="291600" cy="291600"/>
          </a:xfrm>
        </p:grpSpPr>
        <p:sp>
          <p:nvSpPr>
            <p:cNvPr id="601"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602"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603"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604"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605"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606"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607"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608"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609"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610"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611"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612"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613"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614"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615"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616"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617"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618"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619"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620"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21"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22"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3"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24"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25"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26"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27"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28"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29"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30"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631"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632"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633"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634"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635"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636"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637"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638"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639"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640"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641"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642"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643"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644"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645"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646"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647"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648"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649"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650"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651"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652"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653"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654"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655"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656"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657"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658"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659"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660"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661"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662"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663"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664"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665"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666"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667"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668"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669"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670"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671"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672"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673"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674"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675"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676"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677"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678"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679"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680"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681"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682"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683"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684"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685"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686"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687"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688"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689"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690"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691"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692"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693"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694"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695"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696"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697"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698"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699"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700"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701"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702"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703"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704" name="Graphic 163" descr=""/>
          <p:cNvPicPr/>
          <p:nvPr/>
        </p:nvPicPr>
        <p:blipFill>
          <a:blip r:embed="rId3"/>
          <a:stretch/>
        </p:blipFill>
        <p:spPr>
          <a:xfrm>
            <a:off x="11174400" y="416520"/>
            <a:ext cx="1894320" cy="370440"/>
          </a:xfrm>
          <a:prstGeom prst="rect">
            <a:avLst/>
          </a:prstGeom>
          <a:ln w="0">
            <a:noFill/>
          </a:ln>
        </p:spPr>
      </p:pic>
      <p:pic>
        <p:nvPicPr>
          <p:cNvPr id="705" name="Picture 10" descr="A picture containing silhouette, night sky&#10;&#10;Description automatically generated"/>
          <p:cNvPicPr/>
          <p:nvPr/>
        </p:nvPicPr>
        <p:blipFill>
          <a:blip r:embed="rId4"/>
          <a:stretch/>
        </p:blipFill>
        <p:spPr>
          <a:xfrm>
            <a:off x="1080" y="0"/>
            <a:ext cx="13439880" cy="7560360"/>
          </a:xfrm>
          <a:prstGeom prst="rect">
            <a:avLst/>
          </a:prstGeom>
          <a:ln w="0">
            <a:noFill/>
          </a:ln>
        </p:spPr>
      </p:pic>
      <p:sp>
        <p:nvSpPr>
          <p:cNvPr id="706" name="Guidance"/>
          <p:cNvSpPr/>
          <p:nvPr/>
        </p:nvSpPr>
        <p:spPr>
          <a:xfrm>
            <a:off x="-1696680" y="239400"/>
            <a:ext cx="1184400" cy="551160"/>
          </a:xfrm>
          <a:prstGeom prst="rect">
            <a:avLst/>
          </a:prstGeom>
          <a:noFill/>
          <a:ln w="0">
            <a:noFill/>
          </a:ln>
        </p:spPr>
        <p:style>
          <a:lnRef idx="0"/>
          <a:fillRef idx="0"/>
          <a:effectRef idx="0"/>
          <a:fontRef idx="minor"/>
        </p:style>
        <p:txBody>
          <a:bodyPr lIns="45360" rIns="45360" tIns="0" bIns="0" anchor="ctr">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ea typeface="DejaVu Sans"/>
              </a:rPr>
              <a:t>This is the final</a:t>
            </a:r>
            <a:br/>
            <a:r>
              <a:rPr b="0" i="1" lang="en-US" sz="1100" spc="-1" strike="noStrike">
                <a:solidFill>
                  <a:srgbClr val="ffffff"/>
                </a:solidFill>
                <a:latin typeface="Source Sans Pro"/>
                <a:ea typeface="DejaVu Sans"/>
              </a:rPr>
              <a:t>page of all</a:t>
            </a:r>
            <a:br/>
            <a:r>
              <a:rPr b="0" i="1" lang="en-US" sz="1100" spc="-1" strike="noStrike">
                <a:solidFill>
                  <a:srgbClr val="ffffff"/>
                </a:solidFill>
                <a:latin typeface="Source Sans Pro"/>
                <a:ea typeface="DejaVu Sans"/>
              </a:rPr>
              <a:t>presentations</a:t>
            </a:r>
            <a:endParaRPr b="0" lang="en-IN" sz="1100" spc="-1" strike="noStrike">
              <a:latin typeface="Arial"/>
            </a:endParaRPr>
          </a:p>
        </p:txBody>
      </p:sp>
      <p:grpSp>
        <p:nvGrpSpPr>
          <p:cNvPr id="707" name="Spacers"/>
          <p:cNvGrpSpPr/>
          <p:nvPr/>
        </p:nvGrpSpPr>
        <p:grpSpPr>
          <a:xfrm>
            <a:off x="-3008520" y="0"/>
            <a:ext cx="19460160" cy="0"/>
            <a:chOff x="-3008520" y="0"/>
            <a:chExt cx="19460160" cy="0"/>
          </a:xfrm>
        </p:grpSpPr>
        <p:sp>
          <p:nvSpPr>
            <p:cNvPr id="708"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709"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pic>
        <p:nvPicPr>
          <p:cNvPr id="710" name="Graphic 12" descr=""/>
          <p:cNvPicPr/>
          <p:nvPr/>
        </p:nvPicPr>
        <p:blipFill>
          <a:blip r:embed="rId5"/>
          <a:stretch/>
        </p:blipFill>
        <p:spPr>
          <a:xfrm>
            <a:off x="11174400" y="416520"/>
            <a:ext cx="1894320" cy="370440"/>
          </a:xfrm>
          <a:prstGeom prst="rect">
            <a:avLst/>
          </a:prstGeom>
          <a:ln w="0">
            <a:noFill/>
          </a:ln>
        </p:spPr>
      </p:pic>
      <p:sp>
        <p:nvSpPr>
          <p:cNvPr id="711" name="TextBox 11"/>
          <p:cNvSpPr/>
          <p:nvPr/>
        </p:nvSpPr>
        <p:spPr>
          <a:xfrm>
            <a:off x="432000" y="6805080"/>
            <a:ext cx="12577680" cy="585360"/>
          </a:xfrm>
          <a:prstGeom prst="rect">
            <a:avLst/>
          </a:prstGeom>
          <a:noFill/>
          <a:ln w="0">
            <a:noFill/>
          </a:ln>
        </p:spPr>
        <p:style>
          <a:lnRef idx="0"/>
          <a:fillRef idx="0"/>
          <a:effectRef idx="0"/>
          <a:fontRef idx="minor"/>
        </p:style>
        <p:txBody>
          <a:bodyPr lIns="0" rIns="0" tIns="0" bIns="0">
            <a:spAutoFit/>
          </a:bodyPr>
          <a:p>
            <a:pPr>
              <a:lnSpc>
                <a:spcPct val="100000"/>
              </a:lnSpc>
              <a:spcAft>
                <a:spcPts val="300"/>
              </a:spcAft>
              <a:tabLst>
                <a:tab algn="l" pos="0"/>
              </a:tabLst>
            </a:pPr>
            <a:r>
              <a:rPr b="0" lang="en-US" sz="1200" spc="-1" strike="noStrike" baseline="30000">
                <a:solidFill>
                  <a:srgbClr val="ffffff"/>
                </a:solidFill>
                <a:latin typeface="Source Sans Pro"/>
                <a:ea typeface="DejaVu Sans"/>
              </a:rPr>
              <a:t>Legal Notices</a:t>
            </a:r>
            <a:endParaRPr b="0" lang="en-IN" sz="1200" spc="-1" strike="noStrike">
              <a:latin typeface="Arial"/>
            </a:endParaRPr>
          </a:p>
          <a:p>
            <a:pPr>
              <a:lnSpc>
                <a:spcPct val="100000"/>
              </a:lnSpc>
              <a:spcAft>
                <a:spcPts val="300"/>
              </a:spcAft>
              <a:tabLst>
                <a:tab algn="l" pos="0"/>
              </a:tabLst>
            </a:pPr>
            <a:r>
              <a:rPr b="0" lang="en-US" sz="1200" spc="-1" strike="noStrike" baseline="30000">
                <a:solidFill>
                  <a:srgbClr val="ffffff"/>
                </a:solidFill>
                <a:latin typeface="Source Sans Pro"/>
                <a:ea typeface="DejaVu Sans"/>
              </a:rPr>
              <a:t>No part of this document may be copied, reproduced or translated without the prior written consent of the ION Group, including ION Trading Ireland Limited and its affiliates “ION”. The information contained in this document may be amended by ION without notice. </a:t>
            </a:r>
            <a:br/>
            <a:r>
              <a:rPr b="0" lang="en-US" sz="1200" spc="-1" strike="noStrike" baseline="30000">
                <a:solidFill>
                  <a:srgbClr val="ffffff"/>
                </a:solidFill>
                <a:latin typeface="Source Sans Pro"/>
                <a:ea typeface="DejaVu Sans"/>
              </a:rPr>
              <a:t>© ION 2022. All Rights Reserved. All company, product, and service names are acknowledged.</a:t>
            </a:r>
            <a:endParaRPr b="0" lang="en-IN" sz="1200" spc="-1" strike="noStrike">
              <a:latin typeface="Arial"/>
            </a:endParaRPr>
          </a:p>
        </p:txBody>
      </p:sp>
      <p:sp>
        <p:nvSpPr>
          <p:cNvPr id="71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13"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cnbc.com/id/10000938"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rive.google.com/file/d/1COFBpZfnvuNzhylLLBGYyuM1pbsXFNCa/view?usp=sharing" TargetMode="External"/><Relationship Id="rId2" Type="http://schemas.openxmlformats.org/officeDocument/2006/relationships/hyperlink" Target="https://drive.google.com/file/d/1eWCrPs9TYxrZUGrLBUH73eZtZn0PDqsd/view?usp=sharing"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cnbc.com/id/10000938"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 Placeholder 2"/>
          <p:cNvSpPr/>
          <p:nvPr/>
        </p:nvSpPr>
        <p:spPr>
          <a:xfrm>
            <a:off x="6433560" y="6228000"/>
            <a:ext cx="6291360" cy="35892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ffffff"/>
              </a:buClr>
              <a:buSzPct val="45000"/>
              <a:buFont typeface="Wingdings" charset="2"/>
              <a:buChar char=""/>
            </a:pPr>
            <a:r>
              <a:rPr b="1" lang="en-US" sz="2000" spc="-1" strike="noStrike">
                <a:solidFill>
                  <a:srgbClr val="00a5e6"/>
                </a:solidFill>
                <a:latin typeface="Source Sans Pro"/>
                <a:ea typeface="DejaVu Sans"/>
              </a:rPr>
              <a:t>Don’t Waste My Food</a:t>
            </a:r>
            <a:endParaRPr b="0" lang="en-IN" sz="2000" spc="-1" strike="noStrike">
              <a:latin typeface="Arial"/>
            </a:endParaRPr>
          </a:p>
        </p:txBody>
      </p:sp>
      <p:sp>
        <p:nvSpPr>
          <p:cNvPr id="757" name="Text Placeholder 1"/>
          <p:cNvSpPr/>
          <p:nvPr/>
        </p:nvSpPr>
        <p:spPr>
          <a:xfrm>
            <a:off x="6433560" y="5760000"/>
            <a:ext cx="6291360" cy="443520"/>
          </a:xfrm>
          <a:prstGeom prst="rect">
            <a:avLst/>
          </a:prstGeom>
          <a:noFill/>
          <a:ln w="0">
            <a:noFill/>
          </a:ln>
        </p:spPr>
        <p:style>
          <a:lnRef idx="0"/>
          <a:fillRef idx="0"/>
          <a:effectRef idx="0"/>
          <a:fontRef idx="minor"/>
        </p:style>
        <p:txBody>
          <a:bodyPr lIns="0" rIns="0" tIns="0" bIns="0" anchor="b">
            <a:noAutofit/>
          </a:bodyPr>
          <a:p>
            <a:pPr algn="r">
              <a:lnSpc>
                <a:spcPct val="110000"/>
              </a:lnSpc>
              <a:spcBef>
                <a:spcPts val="1800"/>
              </a:spcBef>
              <a:spcAft>
                <a:spcPts val="601"/>
              </a:spcAft>
              <a:tabLst>
                <a:tab algn="l" pos="0"/>
              </a:tabLst>
            </a:pPr>
            <a:r>
              <a:rPr b="1" lang="en-IN" sz="2800" spc="-1" strike="noStrike">
                <a:solidFill>
                  <a:srgbClr val="ffffff"/>
                </a:solidFill>
                <a:latin typeface="Source Sans Pro"/>
                <a:ea typeface="DejaVu Sans"/>
              </a:rPr>
              <a:t>Hackathon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Content Placeholder 4"/>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Priyanka</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Karan Sharma</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Harshit Rajpal</a:t>
            </a:r>
            <a:endParaRPr b="0" lang="en-IN" sz="2000" spc="-1" strike="noStrike">
              <a:latin typeface="Arial"/>
            </a:endParaRPr>
          </a:p>
          <a:p>
            <a:pPr>
              <a:lnSpc>
                <a:spcPct val="110000"/>
              </a:lnSpc>
              <a:spcBef>
                <a:spcPts val="1800"/>
              </a:spcBef>
              <a:spcAft>
                <a:spcPts val="601"/>
              </a:spcAft>
              <a:tabLst>
                <a:tab algn="l" pos="0"/>
              </a:tabLst>
            </a:pPr>
            <a:r>
              <a:rPr b="1" lang="en-US" sz="2000" spc="-1" strike="noStrike">
                <a:solidFill>
                  <a:srgbClr val="f9ae91"/>
                </a:solidFill>
                <a:latin typeface="Source Sans Pro"/>
                <a:ea typeface="DejaVu Sans"/>
              </a:rPr>
              <a:t>Theme Name: </a:t>
            </a:r>
            <a:r>
              <a:rPr b="0" lang="en-US" sz="2000" spc="-1" strike="noStrike">
                <a:solidFill>
                  <a:srgbClr val="ffffff"/>
                </a:solidFill>
                <a:latin typeface="Source Sans Pro"/>
                <a:ea typeface="DejaVu Sans"/>
              </a:rPr>
              <a:t>Theme 4: Open innovation</a:t>
            </a: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759" name="Title 3"/>
          <p:cNvSpPr/>
          <p:nvPr/>
        </p:nvSpPr>
        <p:spPr>
          <a:xfrm>
            <a:off x="432000" y="759960"/>
            <a:ext cx="1060884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Improper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Content Placeholder 4"/>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5000"/>
              </a:lnSpc>
              <a:tabLst>
                <a:tab algn="l" pos="0"/>
              </a:tabLst>
            </a:pPr>
            <a:r>
              <a:rPr b="0" lang="en-US" sz="2000" spc="-1" strike="noStrike">
                <a:solidFill>
                  <a:srgbClr val="ffffff"/>
                </a:solidFill>
                <a:latin typeface="Lyon"/>
                <a:ea typeface="Arial"/>
              </a:rPr>
              <a:t>According to the </a:t>
            </a:r>
            <a:r>
              <a:rPr b="0" lang="en-US" sz="2000" spc="-1" strike="noStrike" u="sng">
                <a:solidFill>
                  <a:srgbClr val="00a5e6"/>
                </a:solidFill>
                <a:uFillTx/>
                <a:latin typeface="Lyon"/>
                <a:ea typeface="Arial"/>
                <a:hlinkClick r:id="rId1"/>
              </a:rPr>
              <a:t>United Nations</a:t>
            </a:r>
            <a:r>
              <a:rPr b="0" lang="en-US" sz="2000" spc="-1" strike="noStrike">
                <a:solidFill>
                  <a:srgbClr val="ffffff"/>
                </a:solidFill>
                <a:latin typeface="Lyon"/>
                <a:ea typeface="Arial"/>
              </a:rPr>
              <a:t>, food wasted in the supply chain and at the dining table is one of the biggest contributors to global climate change, generating 4.4 giga-tonnes of carbon dioxide equivalent on an annual basis. Food waste has a combined social, environmental and economic cost of $2.5 trillion annually. A good proportion of it comes from institutional waste: waste from institutions where food is prepared for a large number of people on a daily basis, e.g. factories and college mess.</a:t>
            </a:r>
            <a:endParaRPr b="0" lang="en-IN" sz="2000" spc="-1" strike="noStrike">
              <a:latin typeface="Arial"/>
            </a:endParaRPr>
          </a:p>
        </p:txBody>
      </p:sp>
      <p:sp>
        <p:nvSpPr>
          <p:cNvPr id="761" name="Title 3"/>
          <p:cNvSpPr/>
          <p:nvPr/>
        </p:nvSpPr>
        <p:spPr>
          <a:xfrm>
            <a:off x="432000" y="759960"/>
            <a:ext cx="1060884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Problem statement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Content Placeholder 5"/>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Flow Diagrams showing the user journey from a consumer and food provider point of view have been attached.</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1. Consumer Journey: </a:t>
            </a:r>
            <a:r>
              <a:rPr b="0" lang="en-US" sz="2000" spc="-1" strike="noStrike">
                <a:solidFill>
                  <a:srgbClr val="ffffff"/>
                </a:solidFill>
                <a:latin typeface="Source Sans Pro"/>
                <a:ea typeface="DejaVu Sans"/>
                <a:hlinkClick r:id="rId1"/>
              </a:rPr>
              <a:t>https://drive.google.com/file/d/1COFBpZfnvuNzhylLLBGYyuM1pbsXFNCa/view?usp=sharing</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2. Food Provider Journey: </a:t>
            </a:r>
            <a:r>
              <a:rPr b="0" lang="en-US" sz="2000" spc="-1" strike="noStrike">
                <a:solidFill>
                  <a:srgbClr val="ffffff"/>
                </a:solidFill>
                <a:latin typeface="Source Sans Pro"/>
                <a:ea typeface="DejaVu Sans"/>
                <a:hlinkClick r:id="rId2"/>
              </a:rPr>
              <a:t>https://drive.google.com/file/d/1eWCrPs9TYxrZUGrLBUH73eZtZn0PDqsd/view?usp=sharing</a:t>
            </a:r>
            <a:endParaRPr b="0" lang="en-IN" sz="2000" spc="-1" strike="noStrike">
              <a:latin typeface="Arial"/>
            </a:endParaRPr>
          </a:p>
          <a:p>
            <a:pPr>
              <a:lnSpc>
                <a:spcPct val="110000"/>
              </a:lnSpc>
              <a:spcBef>
                <a:spcPts val="1800"/>
              </a:spcBef>
              <a:spcAft>
                <a:spcPts val="601"/>
              </a:spcAft>
              <a:tabLst>
                <a:tab algn="l" pos="0"/>
              </a:tabLst>
            </a:pPr>
            <a:endParaRPr b="0" lang="en-IN" sz="2000" spc="-1" strike="noStrike">
              <a:latin typeface="Arial"/>
            </a:endParaRPr>
          </a:p>
        </p:txBody>
      </p:sp>
      <p:sp>
        <p:nvSpPr>
          <p:cNvPr id="763" name="Text Placeholder 6"/>
          <p:cNvSpPr/>
          <p:nvPr/>
        </p:nvSpPr>
        <p:spPr>
          <a:xfrm>
            <a:off x="432000" y="374400"/>
            <a:ext cx="10608840" cy="304920"/>
          </a:xfrm>
          <a:prstGeom prst="rect">
            <a:avLst/>
          </a:prstGeom>
          <a:noFill/>
          <a:ln w="0">
            <a:noFill/>
          </a:ln>
        </p:spPr>
        <p:style>
          <a:lnRef idx="0"/>
          <a:fillRef idx="0"/>
          <a:effectRef idx="0"/>
          <a:fontRef idx="minor"/>
        </p:style>
      </p:sp>
      <p:sp>
        <p:nvSpPr>
          <p:cNvPr id="764" name="Title 3"/>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Methodology / </a:t>
            </a:r>
            <a:r>
              <a:rPr b="1" lang="en-IN" sz="2400" spc="-1" strike="noStrike">
                <a:solidFill>
                  <a:srgbClr val="ffffff"/>
                </a:solidFill>
                <a:latin typeface="Source Sans Pro"/>
                <a:ea typeface="DejaVu Sans"/>
              </a:rPr>
              <a:t>Architecture diagram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ontent Placeholder 5_0"/>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We intend to focus on three main tasks: </a:t>
            </a:r>
            <a:br/>
            <a:r>
              <a:rPr b="0" lang="en-US" sz="2000" spc="-1" strike="noStrike">
                <a:solidFill>
                  <a:srgbClr val="ffffff"/>
                </a:solidFill>
                <a:latin typeface="Source Sans Pro"/>
                <a:ea typeface="DejaVu Sans"/>
              </a:rPr>
              <a:t>1. Opting for the food.</a:t>
            </a:r>
            <a:br/>
            <a:r>
              <a:rPr b="0" lang="en-US" sz="2000" spc="-1" strike="noStrike">
                <a:solidFill>
                  <a:srgbClr val="ffffff"/>
                </a:solidFill>
                <a:latin typeface="Source Sans Pro"/>
                <a:ea typeface="DejaVu Sans"/>
              </a:rPr>
              <a:t>2. Pick up of unused food to be used to distribute to the one’s in need.</a:t>
            </a:r>
            <a:br/>
            <a:r>
              <a:rPr b="0" lang="en-US" sz="2000" spc="-1" strike="noStrike">
                <a:solidFill>
                  <a:srgbClr val="ffffff"/>
                </a:solidFill>
                <a:latin typeface="Source Sans Pro"/>
                <a:ea typeface="DejaVu Sans"/>
              </a:rPr>
              <a:t>3. Pick up of left over food to be used as manure.</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Impact metrics :</a:t>
            </a:r>
            <a:br/>
            <a:r>
              <a:rPr b="0" lang="en-US" sz="2000" spc="-1" strike="noStrike">
                <a:solidFill>
                  <a:srgbClr val="ffffff"/>
                </a:solidFill>
                <a:latin typeface="Source Sans Pro"/>
                <a:ea typeface="DejaVu Sans"/>
              </a:rPr>
              <a:t>1. Amount of food getting cooked to that getting used.</a:t>
            </a:r>
            <a:br/>
            <a:r>
              <a:rPr b="0" lang="en-US" sz="2000" spc="-1" strike="noStrike">
                <a:solidFill>
                  <a:srgbClr val="ffffff"/>
                </a:solidFill>
                <a:latin typeface="Source Sans Pro"/>
                <a:ea typeface="DejaVu Sans"/>
              </a:rPr>
              <a:t>2. Decrease in the amount of food being thrown away.</a:t>
            </a:r>
            <a:br/>
            <a:r>
              <a:rPr b="0" lang="en-US" sz="2000" spc="-1" strike="noStrike">
                <a:solidFill>
                  <a:srgbClr val="ffffff"/>
                </a:solidFill>
                <a:latin typeface="Source Sans Pro"/>
                <a:ea typeface="DejaVu Sans"/>
              </a:rPr>
              <a:t>3. Use of Ration for more days than earlier.</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Technology : Python</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Inspiration: One of the team member is currently a student in Thapar University where he saw how the food is getting wasted on daily basis.</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Solution will be initially focused to be used in organizations/ institution where the regular meals are distributed to all the employees or students.</a:t>
            </a:r>
            <a:endParaRPr b="0" lang="en-IN" sz="2000" spc="-1" strike="noStrike">
              <a:latin typeface="Arial"/>
            </a:endParaRPr>
          </a:p>
          <a:p>
            <a:pPr>
              <a:lnSpc>
                <a:spcPct val="110000"/>
              </a:lnSpc>
              <a:spcBef>
                <a:spcPts val="1800"/>
              </a:spcBef>
              <a:spcAft>
                <a:spcPts val="601"/>
              </a:spcAft>
              <a:tabLst>
                <a:tab algn="l" pos="0"/>
              </a:tabLst>
            </a:pPr>
            <a:endParaRPr b="0" lang="en-IN" sz="2000" spc="-1" strike="noStrike">
              <a:latin typeface="Arial"/>
            </a:endParaRPr>
          </a:p>
        </p:txBody>
      </p:sp>
      <p:sp>
        <p:nvSpPr>
          <p:cNvPr id="766" name="Title 3_0"/>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IN" sz="2400" spc="-1" strike="noStrike">
                <a:solidFill>
                  <a:srgbClr val="ffffff"/>
                </a:solidFill>
                <a:latin typeface="Source Sans Pro"/>
                <a:ea typeface="DejaVu Sans"/>
              </a:rPr>
              <a:t>Solution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Content Placeholder 5"/>
          <p:cNvSpPr/>
          <p:nvPr/>
        </p:nvSpPr>
        <p:spPr>
          <a:xfrm>
            <a:off x="432000" y="1368000"/>
            <a:ext cx="12562920" cy="1835640"/>
          </a:xfrm>
          <a:prstGeom prst="rect">
            <a:avLst/>
          </a:prstGeom>
          <a:noFill/>
          <a:ln w="0">
            <a:noFill/>
          </a:ln>
        </p:spPr>
        <p:style>
          <a:lnRef idx="0"/>
          <a:fillRef idx="0"/>
          <a:effectRef idx="0"/>
          <a:fontRef idx="minor"/>
        </p:style>
        <p:txBody>
          <a:bodyPr lIns="0" rIns="0" tIns="0" bIns="0">
            <a:noAutofit/>
          </a:bodyPr>
          <a:p>
            <a:pPr marL="457200" indent="-354600">
              <a:lnSpc>
                <a:spcPct val="115000"/>
              </a:lnSpc>
              <a:buClr>
                <a:srgbClr val="ffffff"/>
              </a:buClr>
              <a:buFont typeface="Source Sans Pro"/>
              <a:buChar char="●"/>
            </a:pPr>
            <a:r>
              <a:rPr b="0" lang="en-US" sz="2000" spc="-1" strike="noStrike">
                <a:solidFill>
                  <a:srgbClr val="ffffff"/>
                </a:solidFill>
                <a:latin typeface="Source Sans Pro"/>
                <a:ea typeface="DejaVu Sans"/>
              </a:rPr>
              <a:t>Business relevance: </a:t>
            </a:r>
            <a:r>
              <a:rPr b="0" lang="en-US" sz="2000" spc="-1" strike="noStrike">
                <a:solidFill>
                  <a:srgbClr val="ffffff"/>
                </a:solidFill>
                <a:latin typeface="Lyon"/>
                <a:ea typeface="DejaVu Sans"/>
              </a:rPr>
              <a:t>According to the </a:t>
            </a:r>
            <a:r>
              <a:rPr b="0" lang="en-US" sz="2000" spc="-1" strike="noStrike" u="sng">
                <a:solidFill>
                  <a:srgbClr val="00a5e6"/>
                </a:solidFill>
                <a:uFillTx/>
                <a:latin typeface="Lyon"/>
                <a:ea typeface="DejaVu Sans"/>
                <a:hlinkClick r:id="rId1"/>
              </a:rPr>
              <a:t>United Nations</a:t>
            </a:r>
            <a:r>
              <a:rPr b="0" lang="en-US" sz="2000" spc="-1" strike="noStrike">
                <a:solidFill>
                  <a:srgbClr val="ffffff"/>
                </a:solidFill>
                <a:latin typeface="Lyon"/>
                <a:ea typeface="DejaVu Sans"/>
              </a:rPr>
              <a:t>, food wasted in the supply chain and at the dining table is one of the biggest contributors to global climate change, generating 4.4 giga-tonnes of carbon dioxide equivalent on an annual basis. Not only that, food waste has a combined social, environmental and economic cost of $2.5 trillion annually. Addressing the problem today in our own small steps could have a big impact.</a:t>
            </a:r>
            <a:endParaRPr b="0" lang="en-IN" sz="2000" spc="-1" strike="noStrike">
              <a:latin typeface="Arial"/>
            </a:endParaRPr>
          </a:p>
          <a:p>
            <a:pPr marL="457200" indent="-354600">
              <a:lnSpc>
                <a:spcPct val="115000"/>
              </a:lnSpc>
              <a:buClr>
                <a:srgbClr val="ffffff"/>
              </a:buClr>
              <a:buFont typeface="Source Sans Pro"/>
              <a:buChar char="●"/>
            </a:pPr>
            <a:r>
              <a:rPr b="0" lang="en-US" sz="2000" spc="-1" strike="noStrike">
                <a:solidFill>
                  <a:srgbClr val="ffffff"/>
                </a:solidFill>
                <a:latin typeface="Source Sans Pro"/>
                <a:ea typeface="PingFang SC"/>
              </a:rPr>
              <a:t>Optimization: The app that wants to receive or donate food. Households to caterers or hotels can use this app to give away the food left.</a:t>
            </a:r>
            <a:endParaRPr b="0" lang="en-IN" sz="2000" spc="-1" strike="noStrike">
              <a:latin typeface="Arial"/>
            </a:endParaRPr>
          </a:p>
          <a:p>
            <a:pPr marL="457200" indent="-354600">
              <a:lnSpc>
                <a:spcPct val="115000"/>
              </a:lnSpc>
              <a:buClr>
                <a:srgbClr val="ffffff"/>
              </a:buClr>
              <a:buFont typeface="Source Sans Pro"/>
              <a:buChar char="●"/>
            </a:pPr>
            <a:r>
              <a:rPr b="0" lang="en-US" sz="2000" spc="-1" strike="noStrike">
                <a:solidFill>
                  <a:srgbClr val="ffffff"/>
                </a:solidFill>
                <a:latin typeface="Source Sans Pro"/>
                <a:ea typeface="PingFang SC"/>
              </a:rPr>
              <a:t>Scope for modification: </a:t>
            </a:r>
            <a:r>
              <a:rPr b="0" lang="en-US" sz="2000" spc="-1" strike="noStrike">
                <a:solidFill>
                  <a:srgbClr val="ffffff"/>
                </a:solidFill>
                <a:latin typeface="Lyon"/>
                <a:ea typeface="PingFang SC"/>
              </a:rPr>
              <a:t>There are many solutions that help redistribute or recycle food waste, but almost no solutions out there that help prevent it in the first place. Like suggesting ways to reuse the ingredients in other parts of menu. </a:t>
            </a:r>
            <a:endParaRPr b="0" lang="en-IN" sz="2000" spc="-1" strike="noStrike">
              <a:latin typeface="Arial"/>
            </a:endParaRPr>
          </a:p>
        </p:txBody>
      </p:sp>
      <p:sp>
        <p:nvSpPr>
          <p:cNvPr id="768" name="Title 3"/>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Future Scope</a:t>
            </a:r>
            <a:endParaRPr b="0" lang="en-IN" sz="2400" spc="-1" strike="noStrike">
              <a:latin typeface="Arial"/>
            </a:endParaRPr>
          </a:p>
        </p:txBody>
      </p:sp>
      <p:sp>
        <p:nvSpPr>
          <p:cNvPr id="769" name="Title 3"/>
          <p:cNvSpPr/>
          <p:nvPr/>
        </p:nvSpPr>
        <p:spPr>
          <a:xfrm>
            <a:off x="453600" y="507672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Source Sans Pro"/>
              </a:rPr>
              <a:t>Societal  Impact / Novelty</a:t>
            </a:r>
            <a:endParaRPr b="0" lang="en-IN" sz="2400" spc="-1" strike="noStrike">
              <a:latin typeface="Arial"/>
            </a:endParaRPr>
          </a:p>
        </p:txBody>
      </p:sp>
      <p:sp>
        <p:nvSpPr>
          <p:cNvPr id="770" name="Content Placeholder 5"/>
          <p:cNvSpPr/>
          <p:nvPr/>
        </p:nvSpPr>
        <p:spPr>
          <a:xfrm>
            <a:off x="453600" y="5567040"/>
            <a:ext cx="12562920" cy="1835640"/>
          </a:xfrm>
          <a:prstGeom prst="rect">
            <a:avLst/>
          </a:prstGeom>
          <a:noFill/>
          <a:ln w="0">
            <a:noFill/>
          </a:ln>
        </p:spPr>
        <p:style>
          <a:lnRef idx="0"/>
          <a:fillRef idx="0"/>
          <a:effectRef idx="0"/>
          <a:fontRef idx="minor"/>
        </p:style>
        <p:txBody>
          <a:bodyPr lIns="0" rIns="0" tIns="0" bIns="0">
            <a:noAutofit/>
          </a:bodyPr>
          <a:p>
            <a:pPr marL="457200" indent="-354600">
              <a:lnSpc>
                <a:spcPct val="115000"/>
              </a:lnSpc>
              <a:buClr>
                <a:srgbClr val="ffffff"/>
              </a:buClr>
              <a:buFont typeface="Source Sans Pro"/>
              <a:buChar char="●"/>
            </a:pPr>
            <a:r>
              <a:rPr b="0" lang="en-IN" sz="2000" spc="-1" strike="noStrike">
                <a:solidFill>
                  <a:srgbClr val="ffffff"/>
                </a:solidFill>
                <a:latin typeface="Source Sans Pro"/>
                <a:ea typeface="DejaVu Sans"/>
              </a:rPr>
              <a:t>Societal Impact: Reduction of wasted food will increase the food availability for the less privileged.</a:t>
            </a:r>
            <a:endParaRPr b="0" lang="en-IN" sz="2000" spc="-1" strike="noStrike">
              <a:latin typeface="Arial"/>
            </a:endParaRPr>
          </a:p>
          <a:p>
            <a:pPr marL="457200" indent="-354600">
              <a:lnSpc>
                <a:spcPct val="115000"/>
              </a:lnSpc>
              <a:buClr>
                <a:srgbClr val="ffffff"/>
              </a:buClr>
              <a:buFont typeface="Source Sans Pro"/>
              <a:buChar char="●"/>
            </a:pPr>
            <a:r>
              <a:rPr b="0" lang="en-IN" sz="2000" spc="-1" strike="noStrike">
                <a:solidFill>
                  <a:srgbClr val="ffffff"/>
                </a:solidFill>
                <a:latin typeface="Source Sans Pro"/>
                <a:ea typeface="PingFang SC"/>
              </a:rPr>
              <a:t>Novelty: </a:t>
            </a:r>
            <a:r>
              <a:rPr b="0" lang="en-IN" sz="2000" spc="-1" strike="noStrike">
                <a:solidFill>
                  <a:srgbClr val="ffffff"/>
                </a:solidFill>
                <a:latin typeface="Source Sans Pro"/>
                <a:ea typeface="DejaVu Sans"/>
              </a:rPr>
              <a:t>while most other solutions are trying to redistribute or recycle the wasted food, we intend to reduce it.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Box 2"/>
          <p:cNvSpPr/>
          <p:nvPr/>
        </p:nvSpPr>
        <p:spPr>
          <a:xfrm>
            <a:off x="5846040" y="3533760"/>
            <a:ext cx="1749600" cy="492120"/>
          </a:xfrm>
          <a:prstGeom prst="rect">
            <a:avLst/>
          </a:prstGeom>
          <a:noFill/>
          <a:ln w="0">
            <a:noFill/>
          </a:ln>
        </p:spPr>
        <p:style>
          <a:lnRef idx="0"/>
          <a:fillRef idx="0"/>
          <a:effectRef idx="0"/>
          <a:fontRef idx="minor"/>
        </p:style>
        <p:txBody>
          <a:bodyPr lIns="90000" rIns="90000" tIns="45000" bIns="45000" anchor="ctr">
            <a:spAutoFit/>
          </a:bodyPr>
          <a:p>
            <a:pPr algn="ctr">
              <a:lnSpc>
                <a:spcPct val="110000"/>
              </a:lnSpc>
              <a:spcBef>
                <a:spcPts val="1400"/>
              </a:spcBef>
              <a:spcAft>
                <a:spcPts val="601"/>
              </a:spcAft>
              <a:tabLst>
                <a:tab algn="l" pos="0"/>
              </a:tabLst>
            </a:pPr>
            <a:r>
              <a:rPr b="1" lang="en-US" sz="2400" spc="-1" strike="noStrike">
                <a:solidFill>
                  <a:srgbClr val="ffffff"/>
                </a:solidFill>
                <a:latin typeface="Source Sans Pro"/>
                <a:ea typeface="Calibri"/>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10.xml.rels><?xml version="1.0" encoding="UTF-8"?>
<Relationships xmlns="http://schemas.openxmlformats.org/package/2006/relationships"><Relationship Id="rId1" Type="http://schemas.openxmlformats.org/officeDocument/2006/relationships/customXmlProps" Target="itemProps10.xml"/>
</Relationships>
</file>

<file path=customXml/_rels/item11.xml.rels><?xml version="1.0" encoding="UTF-8"?>
<Relationships xmlns="http://schemas.openxmlformats.org/package/2006/relationships"><Relationship Id="rId1" Type="http://schemas.openxmlformats.org/officeDocument/2006/relationships/customXmlProps" Target="itemProps1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_rels/item5.xml.rels><?xml version="1.0" encoding="UTF-8"?>
<Relationships xmlns="http://schemas.openxmlformats.org/package/2006/relationships"><Relationship Id="rId1" Type="http://schemas.openxmlformats.org/officeDocument/2006/relationships/customXmlProps" Target="itemProps5.xml"/>
</Relationships>
</file>

<file path=customXml/_rels/item6.xml.rels><?xml version="1.0" encoding="UTF-8"?>
<Relationships xmlns="http://schemas.openxmlformats.org/package/2006/relationships"><Relationship Id="rId1" Type="http://schemas.openxmlformats.org/officeDocument/2006/relationships/customXmlProps" Target="itemProps6.xml"/>
</Relationships>
</file>

<file path=customXml/_rels/item7.xml.rels><?xml version="1.0" encoding="UTF-8"?>
<Relationships xmlns="http://schemas.openxmlformats.org/package/2006/relationships"><Relationship Id="rId1" Type="http://schemas.openxmlformats.org/officeDocument/2006/relationships/customXmlProps" Target="itemProps7.xml"/>
</Relationships>
</file>

<file path=customXml/_rels/item8.xml.rels><?xml version="1.0" encoding="UTF-8"?>
<Relationships xmlns="http://schemas.openxmlformats.org/package/2006/relationships"><Relationship Id="rId1" Type="http://schemas.openxmlformats.org/officeDocument/2006/relationships/customXmlProps" Target="itemProps8.xml"/>
</Relationships>
</file>

<file path=customXml/_rels/item9.xml.rels><?xml version="1.0" encoding="UTF-8"?>
<Relationships xmlns="http://schemas.openxmlformats.org/package/2006/relationships"><Relationship Id="rId1" Type="http://schemas.openxmlformats.org/officeDocument/2006/relationships/customXmlProps" Target="itemProps9.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0.xml><?xml version="1.0" encoding="utf-8"?>
<TemplafySlideFormConfiguration><![CDATA[{"formFields":[],"formDataEntries":[]}]]></TemplafySlideForm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TemplateConfiguration><![CDATA[{"slideVersion":0,"isValidatorEnabled":false,"isLocked":false,"elementsMetadata":[],"slideId":"637619437708884421","enableDocumentContentUpdater":true,"version":"1.11"}]]></TemplafySlideTemplate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E4BEACE3-5A64-4321-8881-298631914CE7}">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431E575-127C-4C75-91E1-B15F33F6A67D}">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18</TotalTime>
  <Application>LibreOffice/7.1.0.3$MacOSX_X86_64 LibreOffice_project/f6099ecf3d29644b5008cc8f48f42f4a40986e4c</Application>
  <AppVersion>15.0000</AppVersion>
  <Words>798</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ontentStatus>PowerPoint_Template_V1.1_150721</cp:contentStatus>
  <dcterms:created xsi:type="dcterms:W3CDTF">2017-09-19T07:28:07Z</dcterms:created>
  <dc:creator/>
  <dc:description/>
  <dc:language>en-IN</dc:language>
  <cp:lastModifiedBy/>
  <dcterms:modified xsi:type="dcterms:W3CDTF">2022-02-19T23:47:19Z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tivateBrandChecker">
    <vt:lpwstr>true</vt:lpwstr>
  </property>
  <property fmtid="{D5CDD505-2E9C-101B-9397-08002B2CF9AE}" pid="3" name="ComplianceAssetId">
    <vt:lpwstr/>
  </property>
  <property fmtid="{D5CDD505-2E9C-101B-9397-08002B2CF9AE}" pid="4" name="ContentTypeId">
    <vt:lpwstr>0x010100EF1F359E485E9A458F49A31A345DFFCA</vt:lpwstr>
  </property>
  <property fmtid="{D5CDD505-2E9C-101B-9397-08002B2CF9AE}" pid="5" name="Notes">
    <vt:i4>3</vt:i4>
  </property>
  <property fmtid="{D5CDD505-2E9C-101B-9397-08002B2CF9AE}" pid="6" name="Order">
    <vt:r8>1655800</vt:r8>
  </property>
  <property fmtid="{D5CDD505-2E9C-101B-9397-08002B2CF9AE}" pid="7" name="PresentationFormat">
    <vt:lpwstr>Custom</vt:lpwstr>
  </property>
  <property fmtid="{D5CDD505-2E9C-101B-9397-08002B2CF9AE}" pid="8" name="Publisher">
    <vt:lpwstr>Design Team</vt:lpwstr>
  </property>
  <property fmtid="{D5CDD505-2E9C-101B-9397-08002B2CF9AE}" pid="9" name="Slides">
    <vt:i4>8</vt:i4>
  </property>
  <property fmtid="{D5CDD505-2E9C-101B-9397-08002B2CF9AE}" pid="10" name="TemplafyTemplateId">
    <vt:lpwstr>637533999628535464</vt:lpwstr>
  </property>
  <property fmtid="{D5CDD505-2E9C-101B-9397-08002B2CF9AE}" pid="11" name="TemplafyTenantId">
    <vt:lpwstr>ion</vt:lpwstr>
  </property>
  <property fmtid="{D5CDD505-2E9C-101B-9397-08002B2CF9AE}" pid="12" name="TemplafyTimeStamp">
    <vt:lpwstr>2021-02-04T14:14:33.1617968</vt:lpwstr>
  </property>
  <property fmtid="{D5CDD505-2E9C-101B-9397-08002B2CF9AE}" pid="13" name="TemplafyUserProfileId">
    <vt:lpwstr>637463132073685101</vt:lpwstr>
  </property>
  <property fmtid="{D5CDD505-2E9C-101B-9397-08002B2CF9AE}" pid="14" name="TriggerFlowInfo">
    <vt:lpwstr/>
  </property>
  <property fmtid="{D5CDD505-2E9C-101B-9397-08002B2CF9AE}" pid="15" name="Version">
    <vt:lpwstr>19 September 2017</vt:lpwstr>
  </property>
  <property fmtid="{D5CDD505-2E9C-101B-9397-08002B2CF9AE}" pid="16" name="_ExtendedDescription">
    <vt:lpwstr/>
  </property>
  <property fmtid="{D5CDD505-2E9C-101B-9397-08002B2CF9AE}" pid="17" name="_SharedFileIndex">
    <vt:lpwstr/>
  </property>
  <property fmtid="{D5CDD505-2E9C-101B-9397-08002B2CF9AE}" pid="18" name="_SourceUrl">
    <vt:lpwstr/>
  </property>
</Properties>
</file>