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itemProps2.xml" ContentType="application/vnd.openxmlformats-officedocument.customXmlProperties+xml"/>
  <Override PartName="/customXml/item1.xml" ContentType="application/xml"/>
  <Override PartName="/customXml/item3.xml" ContentType="application/xml"/>
  <Override PartName="/customXml/itemProps4.xml" ContentType="application/vnd.openxmlformats-officedocument.customXmlProperties+xml"/>
  <Override PartName="/customXml/item4.xml" ContentType="application/xml"/>
  <Override PartName="/customXml/itemProps5.xml" ContentType="application/vnd.openxmlformats-officedocument.customXmlProperties+xml"/>
  <Override PartName="/customXml/item5.xml" ContentType="application/xml"/>
  <Override PartName="/customXml/itemProps6.xml" ContentType="application/vnd.openxmlformats-officedocument.customXmlProperties+xml"/>
  <Override PartName="/customXml/item6.xml" ContentType="application/xml"/>
  <Override PartName="/customXml/itemProps7.xml" ContentType="application/vnd.openxmlformats-officedocument.customXmlProperties+xml"/>
  <Override PartName="/customXml/item7.xml" ContentType="application/xml"/>
  <Override PartName="/customXml/itemProps8.xml" ContentType="application/vnd.openxmlformats-officedocument.customXmlProperties+xml"/>
  <Override PartName="/customXml/item8.xml" ContentType="application/xml"/>
  <Override PartName="/customXml/itemProps9.xml" ContentType="application/vnd.openxmlformats-officedocument.customXmlProperties+xml"/>
  <Override PartName="/customXml/_rels/item11.xml.rels" ContentType="application/vnd.openxmlformats-package.relationships+xml"/>
  <Override PartName="/customXml/_rels/item10.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_rels/item3.xml.rels" ContentType="application/vnd.openxmlformats-package.relationships+xml"/>
  <Override PartName="/customXml/_rels/item4.xml.rels" ContentType="application/vnd.openxmlformats-package.relationships+xml"/>
  <Override PartName="/customXml/_rels/item8.xml.rels" ContentType="application/vnd.openxmlformats-package.relationships+xml"/>
  <Override PartName="/customXml/_rels/item7.xml.rels" ContentType="application/vnd.openxmlformats-package.relationships+xml"/>
  <Override PartName="/customXml/_rels/item9.xml.rels" ContentType="application/vnd.openxmlformats-package.relationships+xml"/>
  <Override PartName="/customXml/_rels/item6.xml.rels" ContentType="application/vnd.openxmlformats-package.relationships+xml"/>
  <Override PartName="/customXml/_rels/item5.xml.rels" ContentType="application/vnd.openxmlformats-package.relationships+xml"/>
  <Override PartName="/customXml/item10.xml" ContentType="application/xml"/>
  <Override PartName="/customXml/item11.xml" ContentType="application/xml"/>
  <Override PartName="/customXml/itemProps10.xml" ContentType="application/vnd.openxmlformats-officedocument.customXmlProperties+xml"/>
  <Override PartName="/customXml/item9.xml" ContentType="application/xml"/>
  <Override PartName="/customXml/itemProps11.xml" ContentType="application/vnd.openxmlformats-officedocument.customXmlProperties+xml"/>
  <Override PartName="/_rels/.rels" ContentType="application/vnd.openxmlformats-package.relationships+xml"/>
  <Override PartName="/ppt/webextensions/taskpanes.xml" ContentType="application/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2.png" ContentType="image/png"/>
  <Override PartName="/ppt/media/image7.png" ContentType="image/png"/>
  <Override PartName="/ppt/media/image10.png" ContentType="image/png"/>
  <Override PartName="/ppt/media/image9.png" ContentType="image/png"/>
  <Override PartName="/ppt/media/image8.png" ContentType="image/png"/>
  <Override PartName="/ppt/media/image5.png" ContentType="image/png"/>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customXml" Target="../customXml/item5.xml"/><Relationship Id="rId9" Type="http://schemas.openxmlformats.org/officeDocument/2006/relationships/customXml" Target="../customXml/item6.xml"/><Relationship Id="rId10" Type="http://schemas.openxmlformats.org/officeDocument/2006/relationships/customXml" Target="../customXml/item7.xml"/><Relationship Id="rId11" Type="http://schemas.openxmlformats.org/officeDocument/2006/relationships/customXml" Target="../customXml/item8.xml"/><Relationship Id="rId12" Type="http://schemas.openxmlformats.org/officeDocument/2006/relationships/customXml" Target="../customXml/item9.xml"/><Relationship Id="rId13" Type="http://schemas.openxmlformats.org/officeDocument/2006/relationships/customXml" Target="../customXml/item10.xml"/><Relationship Id="rId14" Type="http://schemas.openxmlformats.org/officeDocument/2006/relationships/customXml" Target="../customXml/item11.xml"/><Relationship Id="rId15" Type="http://schemas.microsoft.com/office/2011/relationships/webextensiontaskpanes" Target="ppt/webextensions/taskpanes.xml"/><Relationship Id="rId16"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x="13442950" cy="7561262"/>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75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5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5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75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75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5C1A0ED-EEA8-4A5D-AA55-D74FA1FE0D2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sldImg"/>
          </p:nvPr>
        </p:nvSpPr>
        <p:spPr>
          <a:xfrm>
            <a:off x="139680" y="768240"/>
            <a:ext cx="6818760" cy="3835800"/>
          </a:xfrm>
          <a:prstGeom prst="rect">
            <a:avLst/>
          </a:prstGeom>
        </p:spPr>
      </p:sp>
      <p:sp>
        <p:nvSpPr>
          <p:cNvPr id="773" name="PlaceHolder 2"/>
          <p:cNvSpPr>
            <a:spLocks noGrp="1"/>
          </p:cNvSpPr>
          <p:nvPr>
            <p:ph type="body"/>
          </p:nvPr>
        </p:nvSpPr>
        <p:spPr>
          <a:xfrm>
            <a:off x="709920" y="4861440"/>
            <a:ext cx="5678280" cy="4604400"/>
          </a:xfrm>
          <a:prstGeom prst="rect">
            <a:avLst/>
          </a:prstGeom>
        </p:spPr>
        <p:txBody>
          <a:bodyPr lIns="94680" rIns="94680" tIns="47520" bIns="47520">
            <a:noAutofit/>
          </a:bodyPr>
          <a:p>
            <a:endParaRPr b="0" lang="en-IN" sz="2000" spc="-1" strike="noStrike">
              <a:latin typeface="Arial"/>
            </a:endParaRPr>
          </a:p>
        </p:txBody>
      </p:sp>
      <p:sp>
        <p:nvSpPr>
          <p:cNvPr id="774" name="Slide Number Placeholder 3"/>
          <p:cNvSpPr/>
          <p:nvPr/>
        </p:nvSpPr>
        <p:spPr>
          <a:xfrm>
            <a:off x="4021200" y="9721080"/>
            <a:ext cx="3075120" cy="510480"/>
          </a:xfrm>
          <a:prstGeom prst="rect">
            <a:avLst/>
          </a:prstGeom>
          <a:noFill/>
          <a:ln w="0">
            <a:noFill/>
          </a:ln>
        </p:spPr>
        <p:style>
          <a:lnRef idx="0"/>
          <a:fillRef idx="0"/>
          <a:effectRef idx="0"/>
          <a:fontRef idx="minor"/>
        </p:style>
        <p:txBody>
          <a:bodyPr lIns="94680" rIns="94680" tIns="47520" bIns="47520" anchor="b">
            <a:noAutofit/>
          </a:bodyPr>
          <a:p>
            <a:pPr algn="r">
              <a:lnSpc>
                <a:spcPct val="110000"/>
              </a:lnSpc>
              <a:spcBef>
                <a:spcPts val="1400"/>
              </a:spcBef>
              <a:spcAft>
                <a:spcPts val="601"/>
              </a:spcAft>
              <a:tabLst>
                <a:tab algn="l" pos="0"/>
              </a:tabLst>
            </a:pPr>
            <a:fld id="{94F92C99-3D59-45E7-BD95-219DE7DF3BC3}" type="slidenum">
              <a:rPr b="0" lang="en-US" sz="1200" spc="-1" strike="noStrike">
                <a:solidFill>
                  <a:srgbClr val="000000"/>
                </a:solidFill>
                <a:latin typeface="Source Sans Pro"/>
                <a:ea typeface="+mn-ea"/>
              </a:rPr>
              <a:t>&lt;number&gt;</a:t>
            </a:fld>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sldImg"/>
          </p:nvPr>
        </p:nvSpPr>
        <p:spPr>
          <a:xfrm>
            <a:off x="139680" y="768240"/>
            <a:ext cx="6818760" cy="3835800"/>
          </a:xfrm>
          <a:prstGeom prst="rect">
            <a:avLst/>
          </a:prstGeom>
        </p:spPr>
      </p:sp>
      <p:sp>
        <p:nvSpPr>
          <p:cNvPr id="776" name="PlaceHolder 2"/>
          <p:cNvSpPr>
            <a:spLocks noGrp="1"/>
          </p:cNvSpPr>
          <p:nvPr>
            <p:ph type="body"/>
          </p:nvPr>
        </p:nvSpPr>
        <p:spPr>
          <a:xfrm>
            <a:off x="709920" y="4861440"/>
            <a:ext cx="5678280" cy="4604400"/>
          </a:xfrm>
          <a:prstGeom prst="rect">
            <a:avLst/>
          </a:prstGeom>
        </p:spPr>
        <p:txBody>
          <a:bodyPr lIns="94680" rIns="94680" tIns="47520" bIns="47520">
            <a:noAutofit/>
          </a:bodyPr>
          <a:p>
            <a:endParaRPr b="0" lang="en-IN" sz="2000" spc="-1" strike="noStrike">
              <a:latin typeface="Arial"/>
            </a:endParaRPr>
          </a:p>
        </p:txBody>
      </p:sp>
      <p:sp>
        <p:nvSpPr>
          <p:cNvPr id="777" name="Slide Number Placeholder 3"/>
          <p:cNvSpPr/>
          <p:nvPr/>
        </p:nvSpPr>
        <p:spPr>
          <a:xfrm>
            <a:off x="4021200" y="9721080"/>
            <a:ext cx="3075120" cy="510480"/>
          </a:xfrm>
          <a:prstGeom prst="rect">
            <a:avLst/>
          </a:prstGeom>
          <a:noFill/>
          <a:ln w="0">
            <a:noFill/>
          </a:ln>
        </p:spPr>
        <p:style>
          <a:lnRef idx="0"/>
          <a:fillRef idx="0"/>
          <a:effectRef idx="0"/>
          <a:fontRef idx="minor"/>
        </p:style>
        <p:txBody>
          <a:bodyPr lIns="94680" rIns="94680" tIns="47520" bIns="47520" anchor="b">
            <a:noAutofit/>
          </a:bodyPr>
          <a:p>
            <a:pPr algn="r">
              <a:lnSpc>
                <a:spcPct val="110000"/>
              </a:lnSpc>
              <a:spcBef>
                <a:spcPts val="1400"/>
              </a:spcBef>
              <a:spcAft>
                <a:spcPts val="601"/>
              </a:spcAft>
              <a:tabLst>
                <a:tab algn="l" pos="0"/>
              </a:tabLst>
            </a:pPr>
            <a:fld id="{13435F59-6E12-482D-883C-62EA36BA5956}" type="slidenum">
              <a:rPr b="0" lang="en-US" sz="1200" spc="-1" strike="noStrike">
                <a:solidFill>
                  <a:srgbClr val="000000"/>
                </a:solidFill>
                <a:latin typeface="Source Sans Pro"/>
                <a:ea typeface="+mn-ea"/>
              </a:rPr>
              <a:t>&lt;number&gt;</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sldImg"/>
          </p:nvPr>
        </p:nvSpPr>
        <p:spPr>
          <a:xfrm>
            <a:off x="139680" y="768240"/>
            <a:ext cx="6818760" cy="3835800"/>
          </a:xfrm>
          <a:prstGeom prst="rect">
            <a:avLst/>
          </a:prstGeom>
        </p:spPr>
      </p:sp>
      <p:sp>
        <p:nvSpPr>
          <p:cNvPr id="779" name="PlaceHolder 2"/>
          <p:cNvSpPr>
            <a:spLocks noGrp="1"/>
          </p:cNvSpPr>
          <p:nvPr>
            <p:ph type="body"/>
          </p:nvPr>
        </p:nvSpPr>
        <p:spPr>
          <a:xfrm>
            <a:off x="709920" y="4861440"/>
            <a:ext cx="5678280" cy="4604400"/>
          </a:xfrm>
          <a:prstGeom prst="rect">
            <a:avLst/>
          </a:prstGeom>
        </p:spPr>
        <p:txBody>
          <a:bodyPr lIns="94680" rIns="94680" tIns="47520" bIns="47520">
            <a:noAutofit/>
          </a:bodyPr>
          <a:p>
            <a:endParaRPr b="0" lang="en-IN" sz="2000" spc="-1" strike="noStrike">
              <a:latin typeface="Arial"/>
            </a:endParaRPr>
          </a:p>
        </p:txBody>
      </p:sp>
      <p:sp>
        <p:nvSpPr>
          <p:cNvPr id="780" name="Slide Number Placeholder 3"/>
          <p:cNvSpPr/>
          <p:nvPr/>
        </p:nvSpPr>
        <p:spPr>
          <a:xfrm>
            <a:off x="4021200" y="9721080"/>
            <a:ext cx="3075120" cy="510480"/>
          </a:xfrm>
          <a:prstGeom prst="rect">
            <a:avLst/>
          </a:prstGeom>
          <a:noFill/>
          <a:ln w="0">
            <a:noFill/>
          </a:ln>
        </p:spPr>
        <p:style>
          <a:lnRef idx="0"/>
          <a:fillRef idx="0"/>
          <a:effectRef idx="0"/>
          <a:fontRef idx="minor"/>
        </p:style>
        <p:txBody>
          <a:bodyPr lIns="94680" rIns="94680" tIns="47520" bIns="47520" anchor="b">
            <a:noAutofit/>
          </a:bodyPr>
          <a:p>
            <a:pPr algn="r">
              <a:lnSpc>
                <a:spcPct val="110000"/>
              </a:lnSpc>
              <a:spcBef>
                <a:spcPts val="1400"/>
              </a:spcBef>
              <a:spcAft>
                <a:spcPts val="601"/>
              </a:spcAft>
              <a:tabLst>
                <a:tab algn="l" pos="0"/>
              </a:tabLst>
            </a:pPr>
            <a:fld id="{D9CA22C9-3347-4FB5-AA81-9302B6B373CD}" type="slidenum">
              <a:rPr b="0" lang="en-US" sz="1200" spc="-1" strike="noStrike">
                <a:solidFill>
                  <a:srgbClr val="000000"/>
                </a:solidFill>
                <a:latin typeface="Source Sans Pro"/>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78"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179"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81"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183"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184"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86"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189"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190"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191"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44"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46"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48"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349"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1"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53"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354"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355"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57"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358"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359"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61"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362"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363"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65"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366"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68"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369"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370"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371"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373"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374"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375"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376"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377"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378"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26"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28"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30"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531"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3"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35"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536"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537"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39"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540"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541"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43"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544"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545"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47"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548"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50"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551"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552"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553"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555"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556"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557"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558"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559"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560"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15"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17" name="PlaceHolder 2"/>
          <p:cNvSpPr>
            <a:spLocks noGrp="1"/>
          </p:cNvSpPr>
          <p:nvPr>
            <p:ph type="body"/>
          </p:nvPr>
        </p:nvSpPr>
        <p:spPr>
          <a:xfrm>
            <a:off x="672120" y="1769040"/>
            <a:ext cx="1209816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162"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19"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720"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2"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24"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725"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726"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28"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729"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730"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32"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733"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734"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36" name="PlaceHolder 2"/>
          <p:cNvSpPr>
            <a:spLocks noGrp="1"/>
          </p:cNvSpPr>
          <p:nvPr>
            <p:ph type="body"/>
          </p:nvPr>
        </p:nvSpPr>
        <p:spPr>
          <a:xfrm>
            <a:off x="672120" y="1769040"/>
            <a:ext cx="12098160" cy="2091600"/>
          </a:xfrm>
          <a:prstGeom prst="rect">
            <a:avLst/>
          </a:prstGeom>
        </p:spPr>
        <p:txBody>
          <a:bodyPr lIns="0" rIns="0" tIns="0" bIns="0">
            <a:normAutofit/>
          </a:bodyPr>
          <a:p>
            <a:endParaRPr b="0" lang="en-IN" sz="3200" spc="-1" strike="noStrike">
              <a:latin typeface="Arial"/>
            </a:endParaRPr>
          </a:p>
        </p:txBody>
      </p:sp>
      <p:sp>
        <p:nvSpPr>
          <p:cNvPr id="737" name="PlaceHolder 3"/>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39"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740"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741"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
        <p:nvSpPr>
          <p:cNvPr id="742" name="PlaceHolder 5"/>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744" name="PlaceHolder 2"/>
          <p:cNvSpPr>
            <a:spLocks noGrp="1"/>
          </p:cNvSpPr>
          <p:nvPr>
            <p:ph type="body"/>
          </p:nvPr>
        </p:nvSpPr>
        <p:spPr>
          <a:xfrm>
            <a:off x="672120" y="1769040"/>
            <a:ext cx="3895200" cy="2091600"/>
          </a:xfrm>
          <a:prstGeom prst="rect">
            <a:avLst/>
          </a:prstGeom>
        </p:spPr>
        <p:txBody>
          <a:bodyPr lIns="0" rIns="0" tIns="0" bIns="0">
            <a:normAutofit/>
          </a:bodyPr>
          <a:p>
            <a:endParaRPr b="0" lang="en-IN" sz="3200" spc="-1" strike="noStrike">
              <a:latin typeface="Arial"/>
            </a:endParaRPr>
          </a:p>
        </p:txBody>
      </p:sp>
      <p:sp>
        <p:nvSpPr>
          <p:cNvPr id="745" name="PlaceHolder 3"/>
          <p:cNvSpPr>
            <a:spLocks noGrp="1"/>
          </p:cNvSpPr>
          <p:nvPr>
            <p:ph type="body"/>
          </p:nvPr>
        </p:nvSpPr>
        <p:spPr>
          <a:xfrm>
            <a:off x="4762440" y="1769040"/>
            <a:ext cx="3895200" cy="2091600"/>
          </a:xfrm>
          <a:prstGeom prst="rect">
            <a:avLst/>
          </a:prstGeom>
        </p:spPr>
        <p:txBody>
          <a:bodyPr lIns="0" rIns="0" tIns="0" bIns="0">
            <a:normAutofit/>
          </a:bodyPr>
          <a:p>
            <a:endParaRPr b="0" lang="en-IN" sz="3200" spc="-1" strike="noStrike">
              <a:latin typeface="Arial"/>
            </a:endParaRPr>
          </a:p>
        </p:txBody>
      </p:sp>
      <p:sp>
        <p:nvSpPr>
          <p:cNvPr id="746" name="PlaceHolder 4"/>
          <p:cNvSpPr>
            <a:spLocks noGrp="1"/>
          </p:cNvSpPr>
          <p:nvPr>
            <p:ph type="body"/>
          </p:nvPr>
        </p:nvSpPr>
        <p:spPr>
          <a:xfrm>
            <a:off x="8852760" y="1769040"/>
            <a:ext cx="3895200" cy="2091600"/>
          </a:xfrm>
          <a:prstGeom prst="rect">
            <a:avLst/>
          </a:prstGeom>
        </p:spPr>
        <p:txBody>
          <a:bodyPr lIns="0" rIns="0" tIns="0" bIns="0">
            <a:normAutofit/>
          </a:bodyPr>
          <a:p>
            <a:endParaRPr b="0" lang="en-IN" sz="3200" spc="-1" strike="noStrike">
              <a:latin typeface="Arial"/>
            </a:endParaRPr>
          </a:p>
        </p:txBody>
      </p:sp>
      <p:sp>
        <p:nvSpPr>
          <p:cNvPr id="747" name="PlaceHolder 5"/>
          <p:cNvSpPr>
            <a:spLocks noGrp="1"/>
          </p:cNvSpPr>
          <p:nvPr>
            <p:ph type="body"/>
          </p:nvPr>
        </p:nvSpPr>
        <p:spPr>
          <a:xfrm>
            <a:off x="672120" y="4059720"/>
            <a:ext cx="3895200" cy="2091600"/>
          </a:xfrm>
          <a:prstGeom prst="rect">
            <a:avLst/>
          </a:prstGeom>
        </p:spPr>
        <p:txBody>
          <a:bodyPr lIns="0" rIns="0" tIns="0" bIns="0">
            <a:normAutofit/>
          </a:bodyPr>
          <a:p>
            <a:endParaRPr b="0" lang="en-IN" sz="3200" spc="-1" strike="noStrike">
              <a:latin typeface="Arial"/>
            </a:endParaRPr>
          </a:p>
        </p:txBody>
      </p:sp>
      <p:sp>
        <p:nvSpPr>
          <p:cNvPr id="748" name="PlaceHolder 6"/>
          <p:cNvSpPr>
            <a:spLocks noGrp="1"/>
          </p:cNvSpPr>
          <p:nvPr>
            <p:ph type="body"/>
          </p:nvPr>
        </p:nvSpPr>
        <p:spPr>
          <a:xfrm>
            <a:off x="4762440" y="4059720"/>
            <a:ext cx="3895200" cy="2091600"/>
          </a:xfrm>
          <a:prstGeom prst="rect">
            <a:avLst/>
          </a:prstGeom>
        </p:spPr>
        <p:txBody>
          <a:bodyPr lIns="0" rIns="0" tIns="0" bIns="0">
            <a:normAutofit/>
          </a:bodyPr>
          <a:p>
            <a:endParaRPr b="0" lang="en-IN" sz="3200" spc="-1" strike="noStrike">
              <a:latin typeface="Arial"/>
            </a:endParaRPr>
          </a:p>
        </p:txBody>
      </p:sp>
      <p:sp>
        <p:nvSpPr>
          <p:cNvPr id="749" name="PlaceHolder 7"/>
          <p:cNvSpPr>
            <a:spLocks noGrp="1"/>
          </p:cNvSpPr>
          <p:nvPr>
            <p:ph type="body"/>
          </p:nvPr>
        </p:nvSpPr>
        <p:spPr>
          <a:xfrm>
            <a:off x="8852760" y="4059720"/>
            <a:ext cx="389520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66"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6871320" y="1769040"/>
            <a:ext cx="5903640" cy="4385160"/>
          </a:xfrm>
          <a:prstGeom prst="rect">
            <a:avLst/>
          </a:prstGeom>
        </p:spPr>
        <p:txBody>
          <a:bodyPr lIns="0" rIns="0" tIns="0" bIns="0">
            <a:normAutofit/>
          </a:bodyPr>
          <a:p>
            <a:endParaRPr b="0" lang="en-IN" sz="3200" spc="-1" strike="noStrike">
              <a:latin typeface="Arial"/>
            </a:endParaRPr>
          </a:p>
        </p:txBody>
      </p:sp>
      <p:sp>
        <p:nvSpPr>
          <p:cNvPr id="168" name="PlaceHolder 4"/>
          <p:cNvSpPr>
            <a:spLocks noGrp="1"/>
          </p:cNvSpPr>
          <p:nvPr>
            <p:ph type="body"/>
          </p:nvPr>
        </p:nvSpPr>
        <p:spPr>
          <a:xfrm>
            <a:off x="6721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70" name="PlaceHolder 2"/>
          <p:cNvSpPr>
            <a:spLocks noGrp="1"/>
          </p:cNvSpPr>
          <p:nvPr>
            <p:ph type="body"/>
          </p:nvPr>
        </p:nvSpPr>
        <p:spPr>
          <a:xfrm>
            <a:off x="672120" y="1769040"/>
            <a:ext cx="5903640" cy="4385160"/>
          </a:xfrm>
          <a:prstGeom prst="rect">
            <a:avLst/>
          </a:prstGeom>
        </p:spPr>
        <p:txBody>
          <a:bodyPr lIns="0" rIns="0" tIns="0" bIns="0">
            <a:normAutofit/>
          </a:bodyPr>
          <a:p>
            <a:endParaRPr b="0" lang="en-IN" sz="3200" spc="-1" strike="noStrike">
              <a:latin typeface="Arial"/>
            </a:endParaRPr>
          </a:p>
        </p:txBody>
      </p:sp>
      <p:sp>
        <p:nvSpPr>
          <p:cNvPr id="171"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172" name="PlaceHolder 4"/>
          <p:cNvSpPr>
            <a:spLocks noGrp="1"/>
          </p:cNvSpPr>
          <p:nvPr>
            <p:ph type="body"/>
          </p:nvPr>
        </p:nvSpPr>
        <p:spPr>
          <a:xfrm>
            <a:off x="6871320" y="4059720"/>
            <a:ext cx="5903640" cy="2091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en-IN" sz="4400" spc="-1" strike="noStrike">
              <a:latin typeface="Arial"/>
            </a:endParaRPr>
          </a:p>
        </p:txBody>
      </p:sp>
      <p:sp>
        <p:nvSpPr>
          <p:cNvPr id="174" name="PlaceHolder 2"/>
          <p:cNvSpPr>
            <a:spLocks noGrp="1"/>
          </p:cNvSpPr>
          <p:nvPr>
            <p:ph type="body"/>
          </p:nvPr>
        </p:nvSpPr>
        <p:spPr>
          <a:xfrm>
            <a:off x="672120" y="1769040"/>
            <a:ext cx="5903640" cy="2091600"/>
          </a:xfrm>
          <a:prstGeom prst="rect">
            <a:avLst/>
          </a:prstGeom>
        </p:spPr>
        <p:txBody>
          <a:bodyPr lIns="0" rIns="0" tIns="0" bIns="0">
            <a:normAutofit/>
          </a:bodyPr>
          <a:p>
            <a:endParaRPr b="0" lang="en-IN" sz="3200" spc="-1" strike="noStrike">
              <a:latin typeface="Arial"/>
            </a:endParaRPr>
          </a:p>
        </p:txBody>
      </p:sp>
      <p:sp>
        <p:nvSpPr>
          <p:cNvPr id="175" name="PlaceHolder 3"/>
          <p:cNvSpPr>
            <a:spLocks noGrp="1"/>
          </p:cNvSpPr>
          <p:nvPr>
            <p:ph type="body"/>
          </p:nvPr>
        </p:nvSpPr>
        <p:spPr>
          <a:xfrm>
            <a:off x="6871320" y="1769040"/>
            <a:ext cx="5903640" cy="2091600"/>
          </a:xfrm>
          <a:prstGeom prst="rect">
            <a:avLst/>
          </a:prstGeom>
        </p:spPr>
        <p:txBody>
          <a:bodyPr lIns="0" rIns="0" tIns="0" bIns="0">
            <a:normAutofit/>
          </a:bodyPr>
          <a:p>
            <a:endParaRPr b="0" lang="en-IN" sz="3200" spc="-1" strike="noStrike">
              <a:latin typeface="Arial"/>
            </a:endParaRPr>
          </a:p>
        </p:txBody>
      </p:sp>
      <p:sp>
        <p:nvSpPr>
          <p:cNvPr id="176" name="PlaceHolder 4"/>
          <p:cNvSpPr>
            <a:spLocks noGrp="1"/>
          </p:cNvSpPr>
          <p:nvPr>
            <p:ph type="body"/>
          </p:nvPr>
        </p:nvSpPr>
        <p:spPr>
          <a:xfrm>
            <a:off x="672120" y="4059720"/>
            <a:ext cx="12098160" cy="20916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0"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1" name="Page number" hidden="1"/>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A035BC89-01C9-429E-A1F2-F0BA5F8F7E21}"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2" name="Spacers"/>
          <p:cNvGrpSpPr/>
          <p:nvPr/>
        </p:nvGrpSpPr>
        <p:grpSpPr>
          <a:xfrm>
            <a:off x="-3008520" y="0"/>
            <a:ext cx="19460160" cy="0"/>
            <a:chOff x="-3008520" y="0"/>
            <a:chExt cx="19460160" cy="0"/>
          </a:xfrm>
        </p:grpSpPr>
        <p:sp>
          <p:nvSpPr>
            <p:cNvPr id="3"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4"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5" name="text" hidden="1"/>
          <p:cNvSpPr/>
          <p:nvPr/>
        </p:nvSpPr>
        <p:spPr>
          <a:xfrm>
            <a:off x="438120" y="7152840"/>
            <a:ext cx="3166920" cy="383760"/>
          </a:xfrm>
          <a:prstGeom prst="rect">
            <a:avLst/>
          </a:prstGeom>
          <a:noFill/>
          <a:ln w="0">
            <a:noFill/>
          </a:ln>
        </p:spPr>
        <p:style>
          <a:lnRef idx="0"/>
          <a:fillRef idx="0"/>
          <a:effectRef idx="0"/>
          <a:fontRef idx="minor"/>
        </p:style>
      </p:sp>
      <p:sp>
        <p:nvSpPr>
          <p:cNvPr id="6"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7"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8"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9"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10"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11"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12"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13"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14"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15"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16"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17"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18" name="Harvey 3"/>
          <p:cNvGrpSpPr/>
          <p:nvPr/>
        </p:nvGrpSpPr>
        <p:grpSpPr>
          <a:xfrm>
            <a:off x="10524240" y="735840"/>
            <a:ext cx="291600" cy="291600"/>
            <a:chOff x="10524240" y="735840"/>
            <a:chExt cx="291600" cy="291600"/>
          </a:xfrm>
        </p:grpSpPr>
        <p:sp>
          <p:nvSpPr>
            <p:cNvPr id="19"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0"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3" name="Harvey 4"/>
          <p:cNvGrpSpPr/>
          <p:nvPr/>
        </p:nvGrpSpPr>
        <p:grpSpPr>
          <a:xfrm>
            <a:off x="11176920" y="735840"/>
            <a:ext cx="291600" cy="291600"/>
            <a:chOff x="11176920" y="735840"/>
            <a:chExt cx="291600" cy="291600"/>
          </a:xfrm>
        </p:grpSpPr>
        <p:sp>
          <p:nvSpPr>
            <p:cNvPr id="24"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5"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6"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7"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8"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9" name="Harvey 8"/>
          <p:cNvGrpSpPr/>
          <p:nvPr/>
        </p:nvGrpSpPr>
        <p:grpSpPr>
          <a:xfrm>
            <a:off x="11829600" y="735840"/>
            <a:ext cx="291600" cy="291600"/>
            <a:chOff x="11829600" y="735840"/>
            <a:chExt cx="291600" cy="291600"/>
          </a:xfrm>
        </p:grpSpPr>
        <p:sp>
          <p:nvSpPr>
            <p:cNvPr id="30"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1"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2"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3"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4"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5"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6"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7"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8"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39" name="Harvey 100"/>
          <p:cNvGrpSpPr/>
          <p:nvPr/>
        </p:nvGrpSpPr>
        <p:grpSpPr>
          <a:xfrm>
            <a:off x="12482280" y="735840"/>
            <a:ext cx="291600" cy="291600"/>
            <a:chOff x="12482280" y="735840"/>
            <a:chExt cx="291600" cy="291600"/>
          </a:xfrm>
        </p:grpSpPr>
        <p:sp>
          <p:nvSpPr>
            <p:cNvPr id="40"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41"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42"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43"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44"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45"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46"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47"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48"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49"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50"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51"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52"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53"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54"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55"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56"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57"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58"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59"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60"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61"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62"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63"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64"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65"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66"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67"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68"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69"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70"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71"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72"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73"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74"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75"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76"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77"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78"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79"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80"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81"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82"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83"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84"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85"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86"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87"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88"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89"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90"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91"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92"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93"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94"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95"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96"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97"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98"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99"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100"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101"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102"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103"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104"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105"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106"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107"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108"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109"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110"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111"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112"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113"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114"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115"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116"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117"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118"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119"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120"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121"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122"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123"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124"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125"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126"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127"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128"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129"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130"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131"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132"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133"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134"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135"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136"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137"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138"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139"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140"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141"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142"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143" name="Graphic 163" descr=""/>
          <p:cNvPicPr/>
          <p:nvPr/>
        </p:nvPicPr>
        <p:blipFill>
          <a:blip r:embed="rId3"/>
          <a:stretch/>
        </p:blipFill>
        <p:spPr>
          <a:xfrm>
            <a:off x="11174400" y="416520"/>
            <a:ext cx="1894320" cy="370440"/>
          </a:xfrm>
          <a:prstGeom prst="rect">
            <a:avLst/>
          </a:prstGeom>
          <a:ln w="0">
            <a:noFill/>
          </a:ln>
        </p:spPr>
      </p:pic>
      <p:pic>
        <p:nvPicPr>
          <p:cNvPr id="144" name="Picture 2" descr="A picture containing text, clock&#10;&#10;Description automatically generated"/>
          <p:cNvPicPr/>
          <p:nvPr/>
        </p:nvPicPr>
        <p:blipFill>
          <a:blip r:embed="rId4"/>
          <a:stretch/>
        </p:blipFill>
        <p:spPr>
          <a:xfrm>
            <a:off x="1080" y="0"/>
            <a:ext cx="13439880" cy="7560360"/>
          </a:xfrm>
          <a:prstGeom prst="rect">
            <a:avLst/>
          </a:prstGeom>
          <a:ln w="0">
            <a:noFill/>
          </a:ln>
        </p:spPr>
      </p:pic>
      <p:grpSp>
        <p:nvGrpSpPr>
          <p:cNvPr id="145" name="Spacers"/>
          <p:cNvGrpSpPr/>
          <p:nvPr/>
        </p:nvGrpSpPr>
        <p:grpSpPr>
          <a:xfrm>
            <a:off x="-3008520" y="0"/>
            <a:ext cx="19460160" cy="0"/>
            <a:chOff x="-3008520" y="0"/>
            <a:chExt cx="19460160" cy="0"/>
          </a:xfrm>
        </p:grpSpPr>
        <p:sp>
          <p:nvSpPr>
            <p:cNvPr id="146"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147"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148" name="Watermark"/>
          <p:cNvSpPr/>
          <p:nvPr/>
        </p:nvSpPr>
        <p:spPr>
          <a:xfrm>
            <a:off x="432000" y="7146000"/>
            <a:ext cx="3166920" cy="383760"/>
          </a:xfrm>
          <a:prstGeom prst="rect">
            <a:avLst/>
          </a:prstGeom>
          <a:noFill/>
          <a:ln w="0">
            <a:noFill/>
          </a:ln>
        </p:spPr>
        <p:style>
          <a:lnRef idx="0"/>
          <a:fillRef idx="0"/>
          <a:effectRef idx="0"/>
          <a:fontRef idx="minor"/>
        </p:style>
      </p:sp>
      <p:sp>
        <p:nvSpPr>
          <p:cNvPr id="149" name="image"/>
          <p:cNvSpPr/>
          <p:nvPr/>
        </p:nvSpPr>
        <p:spPr>
          <a:xfrm>
            <a:off x="9708840" y="4212720"/>
            <a:ext cx="898920" cy="898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0" name="image"/>
          <p:cNvSpPr/>
          <p:nvPr/>
        </p:nvSpPr>
        <p:spPr>
          <a:xfrm>
            <a:off x="10767600" y="4212720"/>
            <a:ext cx="898920" cy="898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1" name="image"/>
          <p:cNvSpPr/>
          <p:nvPr/>
        </p:nvSpPr>
        <p:spPr>
          <a:xfrm>
            <a:off x="11826000" y="4212720"/>
            <a:ext cx="898920" cy="898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2" name="text"/>
          <p:cNvSpPr/>
          <p:nvPr/>
        </p:nvSpPr>
        <p:spPr>
          <a:xfrm>
            <a:off x="2466000" y="6712920"/>
            <a:ext cx="10258920" cy="358920"/>
          </a:xfrm>
          <a:prstGeom prst="rect">
            <a:avLst/>
          </a:prstGeom>
          <a:noFill/>
          <a:ln w="0">
            <a:noFill/>
          </a:ln>
        </p:spPr>
        <p:style>
          <a:lnRef idx="0"/>
          <a:fillRef idx="0"/>
          <a:effectRef idx="0"/>
          <a:fontRef idx="minor"/>
        </p:style>
      </p:sp>
      <p:pic>
        <p:nvPicPr>
          <p:cNvPr id="153" name="Graphic 29" descr=""/>
          <p:cNvPicPr/>
          <p:nvPr/>
        </p:nvPicPr>
        <p:blipFill>
          <a:blip r:embed="rId5"/>
          <a:stretch/>
        </p:blipFill>
        <p:spPr>
          <a:xfrm>
            <a:off x="10132200" y="3517560"/>
            <a:ext cx="2592720" cy="507240"/>
          </a:xfrm>
          <a:prstGeom prst="rect">
            <a:avLst/>
          </a:prstGeom>
          <a:ln w="0">
            <a:noFill/>
          </a:ln>
        </p:spPr>
      </p:pic>
      <p:sp>
        <p:nvSpPr>
          <p:cNvPr id="154"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5"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192"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193" name="Page number"/>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F8B6BD7C-161D-4FC7-A418-F1E369AA4AE0}"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194" name="Spacers"/>
          <p:cNvGrpSpPr/>
          <p:nvPr/>
        </p:nvGrpSpPr>
        <p:grpSpPr>
          <a:xfrm>
            <a:off x="-3008520" y="0"/>
            <a:ext cx="19460160" cy="0"/>
            <a:chOff x="-3008520" y="0"/>
            <a:chExt cx="19460160" cy="0"/>
          </a:xfrm>
        </p:grpSpPr>
        <p:sp>
          <p:nvSpPr>
            <p:cNvPr id="195"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196"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197" name="text"/>
          <p:cNvSpPr/>
          <p:nvPr/>
        </p:nvSpPr>
        <p:spPr>
          <a:xfrm>
            <a:off x="438120" y="7152840"/>
            <a:ext cx="3166920" cy="383760"/>
          </a:xfrm>
          <a:prstGeom prst="rect">
            <a:avLst/>
          </a:prstGeom>
          <a:noFill/>
          <a:ln w="0">
            <a:noFill/>
          </a:ln>
        </p:spPr>
        <p:style>
          <a:lnRef idx="0"/>
          <a:fillRef idx="0"/>
          <a:effectRef idx="0"/>
          <a:fontRef idx="minor"/>
        </p:style>
      </p:sp>
      <p:sp>
        <p:nvSpPr>
          <p:cNvPr id="198"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199"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200"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201"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202"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203"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204"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205"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206"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207"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208"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209"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210" name="Harvey 3"/>
          <p:cNvGrpSpPr/>
          <p:nvPr/>
        </p:nvGrpSpPr>
        <p:grpSpPr>
          <a:xfrm>
            <a:off x="10524240" y="735840"/>
            <a:ext cx="291600" cy="291600"/>
            <a:chOff x="10524240" y="735840"/>
            <a:chExt cx="291600" cy="291600"/>
          </a:xfrm>
        </p:grpSpPr>
        <p:sp>
          <p:nvSpPr>
            <p:cNvPr id="211"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2"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3"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4"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15" name="Harvey 4"/>
          <p:cNvGrpSpPr/>
          <p:nvPr/>
        </p:nvGrpSpPr>
        <p:grpSpPr>
          <a:xfrm>
            <a:off x="11176920" y="735840"/>
            <a:ext cx="291600" cy="291600"/>
            <a:chOff x="11176920" y="735840"/>
            <a:chExt cx="291600" cy="291600"/>
          </a:xfrm>
        </p:grpSpPr>
        <p:sp>
          <p:nvSpPr>
            <p:cNvPr id="216"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7"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8"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19"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0"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21" name="Harvey 8"/>
          <p:cNvGrpSpPr/>
          <p:nvPr/>
        </p:nvGrpSpPr>
        <p:grpSpPr>
          <a:xfrm>
            <a:off x="11829600" y="735840"/>
            <a:ext cx="291600" cy="291600"/>
            <a:chOff x="11829600" y="735840"/>
            <a:chExt cx="291600" cy="291600"/>
          </a:xfrm>
        </p:grpSpPr>
        <p:sp>
          <p:nvSpPr>
            <p:cNvPr id="222"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3"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4"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5"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6"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7"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8"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29"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230"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231" name="Harvey 100"/>
          <p:cNvGrpSpPr/>
          <p:nvPr/>
        </p:nvGrpSpPr>
        <p:grpSpPr>
          <a:xfrm>
            <a:off x="12482280" y="735840"/>
            <a:ext cx="291600" cy="291600"/>
            <a:chOff x="12482280" y="735840"/>
            <a:chExt cx="291600" cy="291600"/>
          </a:xfrm>
        </p:grpSpPr>
        <p:sp>
          <p:nvSpPr>
            <p:cNvPr id="232"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233"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234"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235"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236"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237"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238"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239"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240"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241"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242"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243"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244"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245"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246"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247"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248"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249"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250"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251"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252"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253"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254"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255"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256"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257"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258"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259"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260"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261"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262"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263"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264"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265"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266"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267"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268"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269"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270"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271"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272"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273"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274"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275"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276"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277"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278"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279"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280"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281"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282"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283"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284"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285"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286"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287"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288"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289"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290"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291"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292"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293"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294"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295"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296"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297"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298"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299"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300"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301"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302"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303"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304"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305"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306"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307"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308"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309"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310"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311"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312"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313"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314"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315"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316"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317"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318"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319"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320"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321"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322"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323"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324"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325"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326"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327"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328"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329"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330"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331"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332"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333"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334"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335" name="Graphic 163" descr=""/>
          <p:cNvPicPr/>
          <p:nvPr/>
        </p:nvPicPr>
        <p:blipFill>
          <a:blip r:embed="rId3"/>
          <a:stretch/>
        </p:blipFill>
        <p:spPr>
          <a:xfrm>
            <a:off x="11174400" y="416520"/>
            <a:ext cx="1894320" cy="370440"/>
          </a:xfrm>
          <a:prstGeom prst="rect">
            <a:avLst/>
          </a:prstGeom>
          <a:ln w="0">
            <a:noFill/>
          </a:ln>
        </p:spPr>
      </p:pic>
      <p:grpSp>
        <p:nvGrpSpPr>
          <p:cNvPr id="336" name="Guidance"/>
          <p:cNvGrpSpPr/>
          <p:nvPr/>
        </p:nvGrpSpPr>
        <p:grpSpPr>
          <a:xfrm>
            <a:off x="-2059200" y="295560"/>
            <a:ext cx="1909080" cy="367560"/>
            <a:chOff x="-2059200" y="295560"/>
            <a:chExt cx="1909080" cy="367560"/>
          </a:xfrm>
        </p:grpSpPr>
        <p:sp>
          <p:nvSpPr>
            <p:cNvPr id="337" name="Guidance Arrow 1"/>
            <p:cNvSpPr/>
            <p:nvPr/>
          </p:nvSpPr>
          <p:spPr>
            <a:xfrm flipV="1">
              <a:off x="-511200" y="461520"/>
              <a:ext cx="361080" cy="360"/>
            </a:xfrm>
            <a:custGeom>
              <a:avLst/>
              <a:gdLst/>
              <a:ahLst/>
              <a:rect l="l" t="t" r="r" b="b"/>
              <a:pathLst>
                <a:path w="21600" h="21600">
                  <a:moveTo>
                    <a:pt x="0" y="0"/>
                  </a:moveTo>
                  <a:lnTo>
                    <a:pt x="21600" y="21600"/>
                  </a:lnTo>
                </a:path>
              </a:pathLst>
            </a:custGeom>
            <a:noFill/>
            <a:ln>
              <a:solidFill>
                <a:srgbClr val="ffffff"/>
              </a:solidFill>
              <a:tailEnd len="med" type="triangle" w="med"/>
            </a:ln>
          </p:spPr>
          <p:style>
            <a:lnRef idx="1">
              <a:schemeClr val="accent1"/>
            </a:lnRef>
            <a:fillRef idx="0">
              <a:schemeClr val="accent1"/>
            </a:fillRef>
            <a:effectRef idx="0">
              <a:schemeClr val="accent1"/>
            </a:effectRef>
            <a:fontRef idx="minor"/>
          </p:style>
        </p:sp>
        <p:sp>
          <p:nvSpPr>
            <p:cNvPr id="338" name="Guidance Text 1"/>
            <p:cNvSpPr/>
            <p:nvPr/>
          </p:nvSpPr>
          <p:spPr>
            <a:xfrm>
              <a:off x="-2059200" y="295560"/>
              <a:ext cx="1546920" cy="367560"/>
            </a:xfrm>
            <a:prstGeom prst="rect">
              <a:avLst/>
            </a:prstGeom>
            <a:noFill/>
            <a:ln w="0">
              <a:noFill/>
            </a:ln>
          </p:spPr>
          <p:style>
            <a:lnRef idx="0"/>
            <a:fillRef idx="0"/>
            <a:effectRef idx="0"/>
            <a:fontRef idx="minor"/>
          </p:style>
          <p:txBody>
            <a:bodyPr lIns="36000" rIns="36000" tIns="0" bIns="0">
              <a:spAutoFit/>
            </a:bodyPr>
            <a:p>
              <a:pPr algn="r">
                <a:lnSpc>
                  <a:spcPct val="110000"/>
                </a:lnSpc>
                <a:spcBef>
                  <a:spcPts val="754"/>
                </a:spcBef>
                <a:spcAft>
                  <a:spcPts val="601"/>
                </a:spcAft>
                <a:tabLst>
                  <a:tab algn="l" pos="0"/>
                </a:tabLst>
              </a:pPr>
              <a:r>
                <a:rPr b="0" i="1" lang="en-US" sz="1100" spc="-1" strike="noStrike">
                  <a:solidFill>
                    <a:srgbClr val="ffffff"/>
                  </a:solidFill>
                  <a:latin typeface="Source Sans Pro"/>
                  <a:ea typeface="DejaVu Sans"/>
                </a:rPr>
                <a:t>Leave blank</a:t>
              </a:r>
              <a:br/>
              <a:r>
                <a:rPr b="0" i="1" lang="en-US" sz="1100" spc="-1" strike="noStrike">
                  <a:solidFill>
                    <a:srgbClr val="ffffff"/>
                  </a:solidFill>
                  <a:latin typeface="Source Sans Pro"/>
                  <a:ea typeface="DejaVu Sans"/>
                </a:rPr>
                <a:t>if not required</a:t>
              </a:r>
              <a:endParaRPr b="0" lang="en-IN" sz="1100" spc="-1" strike="noStrike">
                <a:latin typeface="Arial"/>
              </a:endParaRPr>
            </a:p>
          </p:txBody>
        </p:sp>
      </p:grpSp>
      <p:sp>
        <p:nvSpPr>
          <p:cNvPr id="339" name="Page number"/>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A0D6DC3C-5353-438D-AC70-06F3BB2753D4}" type="slidenum">
              <a:rPr b="0" lang="en-US" sz="800" spc="-1" strike="noStrike">
                <a:solidFill>
                  <a:srgbClr val="ffffff"/>
                </a:solidFill>
                <a:latin typeface="Source Sans Pro"/>
                <a:ea typeface="DejaVu Sans"/>
              </a:rPr>
              <a:t>&lt;number&gt;</a:t>
            </a:fld>
            <a:endParaRPr b="0" lang="en-IN" sz="800" spc="-1" strike="noStrike">
              <a:latin typeface="Arial"/>
            </a:endParaRPr>
          </a:p>
        </p:txBody>
      </p:sp>
      <p:sp>
        <p:nvSpPr>
          <p:cNvPr id="340" name="Rectangle 1"/>
          <p:cNvSpPr/>
          <p:nvPr/>
        </p:nvSpPr>
        <p:spPr>
          <a:xfrm>
            <a:off x="11185920" y="6949080"/>
            <a:ext cx="1678320" cy="556200"/>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p:style>
      </p:sp>
      <p:sp>
        <p:nvSpPr>
          <p:cNvPr id="34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42"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379"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380" name="Page number"/>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564D5E8F-8B64-4CF0-BC66-6221C9040C30}"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381" name="Spacers"/>
          <p:cNvGrpSpPr/>
          <p:nvPr/>
        </p:nvGrpSpPr>
        <p:grpSpPr>
          <a:xfrm>
            <a:off x="-3008520" y="0"/>
            <a:ext cx="19460160" cy="0"/>
            <a:chOff x="-3008520" y="0"/>
            <a:chExt cx="19460160" cy="0"/>
          </a:xfrm>
        </p:grpSpPr>
        <p:sp>
          <p:nvSpPr>
            <p:cNvPr id="382"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383"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384" name="text"/>
          <p:cNvSpPr/>
          <p:nvPr/>
        </p:nvSpPr>
        <p:spPr>
          <a:xfrm>
            <a:off x="438120" y="7152840"/>
            <a:ext cx="3166920" cy="383760"/>
          </a:xfrm>
          <a:prstGeom prst="rect">
            <a:avLst/>
          </a:prstGeom>
          <a:noFill/>
          <a:ln w="0">
            <a:noFill/>
          </a:ln>
        </p:spPr>
        <p:style>
          <a:lnRef idx="0"/>
          <a:fillRef idx="0"/>
          <a:effectRef idx="0"/>
          <a:fontRef idx="minor"/>
        </p:style>
      </p:sp>
      <p:sp>
        <p:nvSpPr>
          <p:cNvPr id="385"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386"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387"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388"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389"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390"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391"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392"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393"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394"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395"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396"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397" name="Harvey 3"/>
          <p:cNvGrpSpPr/>
          <p:nvPr/>
        </p:nvGrpSpPr>
        <p:grpSpPr>
          <a:xfrm>
            <a:off x="10524240" y="735840"/>
            <a:ext cx="291600" cy="291600"/>
            <a:chOff x="10524240" y="735840"/>
            <a:chExt cx="291600" cy="291600"/>
          </a:xfrm>
        </p:grpSpPr>
        <p:sp>
          <p:nvSpPr>
            <p:cNvPr id="398"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399"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0"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1"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02" name="Harvey 4"/>
          <p:cNvGrpSpPr/>
          <p:nvPr/>
        </p:nvGrpSpPr>
        <p:grpSpPr>
          <a:xfrm>
            <a:off x="11176920" y="735840"/>
            <a:ext cx="291600" cy="291600"/>
            <a:chOff x="11176920" y="735840"/>
            <a:chExt cx="291600" cy="291600"/>
          </a:xfrm>
        </p:grpSpPr>
        <p:sp>
          <p:nvSpPr>
            <p:cNvPr id="403"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4"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5"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6"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07"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08" name="Harvey 8"/>
          <p:cNvGrpSpPr/>
          <p:nvPr/>
        </p:nvGrpSpPr>
        <p:grpSpPr>
          <a:xfrm>
            <a:off x="11829600" y="735840"/>
            <a:ext cx="291600" cy="291600"/>
            <a:chOff x="11829600" y="735840"/>
            <a:chExt cx="291600" cy="291600"/>
          </a:xfrm>
        </p:grpSpPr>
        <p:sp>
          <p:nvSpPr>
            <p:cNvPr id="409"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0"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1"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2"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3"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4"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5"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6"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417"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418" name="Harvey 100"/>
          <p:cNvGrpSpPr/>
          <p:nvPr/>
        </p:nvGrpSpPr>
        <p:grpSpPr>
          <a:xfrm>
            <a:off x="12482280" y="735840"/>
            <a:ext cx="291600" cy="291600"/>
            <a:chOff x="12482280" y="735840"/>
            <a:chExt cx="291600" cy="291600"/>
          </a:xfrm>
        </p:grpSpPr>
        <p:sp>
          <p:nvSpPr>
            <p:cNvPr id="419"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420"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421"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422"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423"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424"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425"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426"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427"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428"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429"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430"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431"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432"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433"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434"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435"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436"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437"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438"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439"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440"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441"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442"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443"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444"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445"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446"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447"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448"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449"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450"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451"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452"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453"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454"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455"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456"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457"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458"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459"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460"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461"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462"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463"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464"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465"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466"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467"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468"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469"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470"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471"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472"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473"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474"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475"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476"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477"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478"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479"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480"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481"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482"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483"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484"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485"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486"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487"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488"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489"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490"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491"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492"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493"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494"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495"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496"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497"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498"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499"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500"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501"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502"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503"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504"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505"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506"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507"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508"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509"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510"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511"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512"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513"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514"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515"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516"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517"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518"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519"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520"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521"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522" name="Graphic 163" descr=""/>
          <p:cNvPicPr/>
          <p:nvPr/>
        </p:nvPicPr>
        <p:blipFill>
          <a:blip r:embed="rId3"/>
          <a:stretch/>
        </p:blipFill>
        <p:spPr>
          <a:xfrm>
            <a:off x="11174400" y="416520"/>
            <a:ext cx="1894320" cy="370440"/>
          </a:xfrm>
          <a:prstGeom prst="rect">
            <a:avLst/>
          </a:prstGeom>
          <a:ln w="0">
            <a:noFill/>
          </a:ln>
        </p:spPr>
      </p:pic>
      <p:sp>
        <p:nvSpPr>
          <p:cNvPr id="52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4"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437"/>
        </a:solidFill>
      </p:bgPr>
    </p:bg>
    <p:spTree>
      <p:nvGrpSpPr>
        <p:cNvPr id="1" name=""/>
        <p:cNvGrpSpPr/>
        <p:nvPr/>
      </p:nvGrpSpPr>
      <p:grpSpPr>
        <a:xfrm>
          <a:off x="0" y="0"/>
          <a:ext cx="0" cy="0"/>
          <a:chOff x="0" y="0"/>
          <a:chExt cx="0" cy="0"/>
        </a:xfrm>
      </p:grpSpPr>
      <p:pic>
        <p:nvPicPr>
          <p:cNvPr id="561" name="Picture 6" descr="Shape&#10;&#10;Description automatically generated with medium confidence"/>
          <p:cNvPicPr/>
          <p:nvPr/>
        </p:nvPicPr>
        <p:blipFill>
          <a:blip r:embed="rId2"/>
          <a:stretch/>
        </p:blipFill>
        <p:spPr>
          <a:xfrm>
            <a:off x="1080" y="0"/>
            <a:ext cx="13439880" cy="7560360"/>
          </a:xfrm>
          <a:prstGeom prst="rect">
            <a:avLst/>
          </a:prstGeom>
          <a:ln w="0">
            <a:noFill/>
          </a:ln>
        </p:spPr>
      </p:pic>
      <p:sp>
        <p:nvSpPr>
          <p:cNvPr id="562" name="Page number" hidden="1"/>
          <p:cNvSpPr/>
          <p:nvPr/>
        </p:nvSpPr>
        <p:spPr>
          <a:xfrm>
            <a:off x="12331440" y="7296840"/>
            <a:ext cx="677880" cy="95760"/>
          </a:xfrm>
          <a:prstGeom prst="rect">
            <a:avLst/>
          </a:prstGeom>
          <a:noFill/>
          <a:ln w="0">
            <a:noFill/>
          </a:ln>
        </p:spPr>
        <p:style>
          <a:lnRef idx="0"/>
          <a:fillRef idx="0"/>
          <a:effectRef idx="0"/>
          <a:fontRef idx="minor"/>
        </p:style>
        <p:txBody>
          <a:bodyPr lIns="0" rIns="0" tIns="0" bIns="0" anchor="ctr">
            <a:noAutofit/>
          </a:bodyPr>
          <a:p>
            <a:pPr algn="r">
              <a:lnSpc>
                <a:spcPct val="90000"/>
              </a:lnSpc>
              <a:spcBef>
                <a:spcPts val="550"/>
              </a:spcBef>
              <a:tabLst>
                <a:tab algn="l" pos="0"/>
              </a:tabLst>
            </a:pPr>
            <a:fld id="{AD8AD4E6-2D8F-479E-A868-AFF92DC71906}" type="slidenum">
              <a:rPr b="0" lang="en-US" sz="800" spc="-1" strike="noStrike">
                <a:solidFill>
                  <a:srgbClr val="ffffff"/>
                </a:solidFill>
                <a:latin typeface="Source Sans Pro"/>
                <a:ea typeface="DejaVu Sans"/>
              </a:rPr>
              <a:t>&lt;number&gt;</a:t>
            </a:fld>
            <a:endParaRPr b="0" lang="en-IN" sz="800" spc="-1" strike="noStrike">
              <a:latin typeface="Arial"/>
            </a:endParaRPr>
          </a:p>
        </p:txBody>
      </p:sp>
      <p:grpSp>
        <p:nvGrpSpPr>
          <p:cNvPr id="563" name="Spacers"/>
          <p:cNvGrpSpPr/>
          <p:nvPr/>
        </p:nvGrpSpPr>
        <p:grpSpPr>
          <a:xfrm>
            <a:off x="-3008520" y="0"/>
            <a:ext cx="19460160" cy="0"/>
            <a:chOff x="-3008520" y="0"/>
            <a:chExt cx="19460160" cy="0"/>
          </a:xfrm>
        </p:grpSpPr>
        <p:sp>
          <p:nvSpPr>
            <p:cNvPr id="564"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565"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sp>
        <p:nvSpPr>
          <p:cNvPr id="566" name="text" hidden="1"/>
          <p:cNvSpPr/>
          <p:nvPr/>
        </p:nvSpPr>
        <p:spPr>
          <a:xfrm>
            <a:off x="438120" y="7152840"/>
            <a:ext cx="3166920" cy="383760"/>
          </a:xfrm>
          <a:prstGeom prst="rect">
            <a:avLst/>
          </a:prstGeom>
          <a:noFill/>
          <a:ln w="0">
            <a:noFill/>
          </a:ln>
        </p:spPr>
        <p:style>
          <a:lnRef idx="0"/>
          <a:fillRef idx="0"/>
          <a:effectRef idx="0"/>
          <a:fontRef idx="minor"/>
        </p:style>
      </p:sp>
      <p:sp>
        <p:nvSpPr>
          <p:cNvPr id="567" name="[WorkArea]" hidden="1"/>
          <p:cNvSpPr/>
          <p:nvPr/>
        </p:nvSpPr>
        <p:spPr>
          <a:xfrm>
            <a:off x="432000" y="1368000"/>
            <a:ext cx="12577320" cy="5758920"/>
          </a:xfrm>
          <a:prstGeom prst="rect">
            <a:avLst/>
          </a:prstGeom>
          <a:solidFill>
            <a:srgbClr val="eaeaea">
              <a:alpha val="50000"/>
            </a:srgbClr>
          </a:solidFill>
          <a:ln>
            <a:solidFill>
              <a:srgbClr val="005a91">
                <a:alpha val="0"/>
              </a:srgbClr>
            </a:solidFill>
          </a:ln>
        </p:spPr>
        <p:style>
          <a:lnRef idx="2">
            <a:schemeClr val="accent1">
              <a:shade val="50000"/>
            </a:schemeClr>
          </a:lnRef>
          <a:fillRef idx="1">
            <a:schemeClr val="accent1"/>
          </a:fillRef>
          <a:effectRef idx="0">
            <a:schemeClr val="accent1"/>
          </a:effectRef>
          <a:fontRef idx="minor"/>
        </p:style>
      </p:sp>
      <p:sp>
        <p:nvSpPr>
          <p:cNvPr id="568" name="Content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fc76d"/>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569" name="Formatting [Comment]" hidden="1"/>
          <p:cNvSpPr/>
          <p:nvPr/>
        </p:nvSpPr>
        <p:spPr>
          <a:xfrm>
            <a:off x="10040040" y="292320"/>
            <a:ext cx="1567080" cy="633600"/>
          </a:xfrm>
          <a:prstGeom prst="wedgeRectCallout">
            <a:avLst>
              <a:gd name="adj1" fmla="val -20833"/>
              <a:gd name="adj2" fmla="val 62500"/>
            </a:avLst>
          </a:prstGeom>
          <a:solidFill>
            <a:schemeClr val="bg2"/>
          </a:solidFill>
          <a:ln w="19050">
            <a:solidFill>
              <a:srgbClr val="f58b46"/>
            </a:solid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10000"/>
              </a:lnSpc>
              <a:spcBef>
                <a:spcPts val="1400"/>
              </a:spcBef>
              <a:spcAft>
                <a:spcPts val="601"/>
              </a:spcAft>
              <a:tabLst>
                <a:tab algn="l" pos="0"/>
              </a:tabLst>
            </a:pPr>
            <a:r>
              <a:rPr b="0" lang="en-US" sz="1100" spc="-1" strike="noStrike">
                <a:solidFill>
                  <a:srgbClr val="ffffff"/>
                </a:solidFill>
                <a:latin typeface="Source Sans Pro"/>
                <a:ea typeface="DejaVu Sans"/>
              </a:rPr>
              <a:t>&lt;initials&gt; &lt;date&gt;yyyy-MM-dd hh:mm&lt;/date&gt;:</a:t>
            </a:r>
            <a:endParaRPr b="0" lang="en-IN" sz="1100" spc="-1" strike="noStrike">
              <a:latin typeface="Arial"/>
            </a:endParaRPr>
          </a:p>
        </p:txBody>
      </p:sp>
      <p:sp>
        <p:nvSpPr>
          <p:cNvPr id="570" name="Dummy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Dummy data</a:t>
            </a:r>
            <a:endParaRPr b="0" lang="en-IN" sz="1600" spc="-1" strike="noStrike">
              <a:latin typeface="Arial"/>
            </a:endParaRPr>
          </a:p>
        </p:txBody>
      </p:sp>
      <p:sp>
        <p:nvSpPr>
          <p:cNvPr id="571" name="Update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Update data</a:t>
            </a:r>
            <a:endParaRPr b="0" lang="en-IN" sz="1600" spc="-1" strike="noStrike">
              <a:latin typeface="Arial"/>
            </a:endParaRPr>
          </a:p>
        </p:txBody>
      </p:sp>
      <p:sp>
        <p:nvSpPr>
          <p:cNvPr id="572" name="Responsible [Sticker]" hidden="1"/>
          <p:cNvSpPr/>
          <p:nvPr/>
        </p:nvSpPr>
        <p:spPr>
          <a:xfrm>
            <a:off x="9946080" y="282600"/>
            <a:ext cx="1798920" cy="65304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Responsible:</a:t>
            </a:r>
            <a:endParaRPr b="0" lang="en-IN" sz="1600" spc="-1" strike="noStrike">
              <a:latin typeface="Arial"/>
            </a:endParaRPr>
          </a:p>
          <a:p>
            <a:pPr algn="ctr">
              <a:lnSpc>
                <a:spcPct val="100000"/>
              </a:lnSpc>
              <a:spcAft>
                <a:spcPts val="601"/>
              </a:spcAft>
              <a:tabLst>
                <a:tab algn="l" pos="0"/>
              </a:tabLst>
            </a:pPr>
            <a:endParaRPr b="0" lang="en-IN" sz="1600" spc="-1" strike="noStrike">
              <a:latin typeface="Arial"/>
            </a:endParaRPr>
          </a:p>
        </p:txBody>
      </p:sp>
      <p:sp>
        <p:nvSpPr>
          <p:cNvPr id="573" name="Fi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Final</a:t>
            </a:r>
            <a:endParaRPr b="0" lang="en-IN" sz="1600" spc="-1" strike="noStrike">
              <a:latin typeface="Arial"/>
            </a:endParaRPr>
          </a:p>
        </p:txBody>
      </p:sp>
      <p:sp>
        <p:nvSpPr>
          <p:cNvPr id="574" name="Discussion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For discussion</a:t>
            </a:r>
            <a:endParaRPr b="0" lang="en-IN" sz="1600" spc="-1" strike="noStrike">
              <a:latin typeface="Arial"/>
            </a:endParaRPr>
          </a:p>
        </p:txBody>
      </p:sp>
      <p:sp>
        <p:nvSpPr>
          <p:cNvPr id="575" name="Internal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Internal use only</a:t>
            </a:r>
            <a:endParaRPr b="0" lang="en-IN" sz="1600" spc="-1" strike="noStrike">
              <a:latin typeface="Arial"/>
            </a:endParaRPr>
          </a:p>
        </p:txBody>
      </p:sp>
      <p:sp>
        <p:nvSpPr>
          <p:cNvPr id="576" name="Draft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Draft</a:t>
            </a:r>
            <a:endParaRPr b="0" lang="en-IN" sz="1600" spc="-1" strike="noStrike">
              <a:latin typeface="Arial"/>
            </a:endParaRPr>
          </a:p>
        </p:txBody>
      </p:sp>
      <p:sp>
        <p:nvSpPr>
          <p:cNvPr id="577" name="Backup [Sticker]" hidden="1"/>
          <p:cNvSpPr/>
          <p:nvPr/>
        </p:nvSpPr>
        <p:spPr>
          <a:xfrm>
            <a:off x="9946080" y="268200"/>
            <a:ext cx="1798920" cy="682200"/>
          </a:xfrm>
          <a:prstGeom prst="rect">
            <a:avLst/>
          </a:prstGeom>
          <a:solidFill>
            <a:srgbClr val="d64641"/>
          </a:solidFill>
          <a:ln w="2857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601"/>
              </a:spcAft>
              <a:tabLst>
                <a:tab algn="l" pos="0"/>
              </a:tabLst>
            </a:pPr>
            <a:r>
              <a:rPr b="1" lang="en-US" sz="1600" spc="-1" strike="noStrike">
                <a:solidFill>
                  <a:srgbClr val="ffffff"/>
                </a:solidFill>
                <a:latin typeface="Source Sans Pro"/>
                <a:ea typeface="DejaVu Sans"/>
              </a:rPr>
              <a:t>Backup</a:t>
            </a:r>
            <a:endParaRPr b="0" lang="en-IN" sz="1600" spc="-1" strike="noStrike">
              <a:latin typeface="Arial"/>
            </a:endParaRPr>
          </a:p>
        </p:txBody>
      </p:sp>
      <p:sp>
        <p:nvSpPr>
          <p:cNvPr id="578" name="INSTRUCTIONS Customize ProductivityPlus objects" hidden="1"/>
          <p:cNvSpPr/>
          <p:nvPr/>
        </p:nvSpPr>
        <p:spPr>
          <a:xfrm>
            <a:off x="8760600" y="1673280"/>
            <a:ext cx="4359240" cy="892080"/>
          </a:xfrm>
          <a:prstGeom prst="rect">
            <a:avLst/>
          </a:prstGeom>
          <a:noFill/>
          <a:ln w="0">
            <a:noFill/>
          </a:ln>
        </p:spPr>
        <p:style>
          <a:lnRef idx="0"/>
          <a:fillRef idx="0"/>
          <a:effectRef idx="0"/>
          <a:fontRef idx="minor"/>
        </p:style>
        <p:txBody>
          <a:bodyPr lIns="90000" rIns="90000" tIns="45000" bIns="45000">
            <a:spAutoFit/>
          </a:bodyPr>
          <a:p>
            <a:pPr>
              <a:lnSpc>
                <a:spcPct val="110000"/>
              </a:lnSpc>
              <a:spcBef>
                <a:spcPts val="1400"/>
              </a:spcBef>
              <a:spcAft>
                <a:spcPts val="601"/>
              </a:spcAft>
              <a:tabLst>
                <a:tab algn="l" pos="0"/>
              </a:tabLst>
            </a:pPr>
            <a:r>
              <a:rPr b="0" lang="en-US" sz="1600" spc="-1" strike="noStrike">
                <a:solidFill>
                  <a:srgbClr val="00a5e6"/>
                </a:solidFill>
                <a:latin typeface="Source Sans Pro"/>
                <a:ea typeface="DejaVu Sans"/>
              </a:rPr>
              <a:t>https://support.templafy.com/hc/en-us/articles/360002452938-How-to-edit-the-design-of-the-Harvey-balls-from-the-tools-pane-</a:t>
            </a:r>
            <a:endParaRPr b="0" lang="en-IN" sz="1600" spc="-1" strike="noStrike">
              <a:latin typeface="Arial"/>
            </a:endParaRPr>
          </a:p>
        </p:txBody>
      </p:sp>
      <p:grpSp>
        <p:nvGrpSpPr>
          <p:cNvPr id="579" name="Harvey 3"/>
          <p:cNvGrpSpPr/>
          <p:nvPr/>
        </p:nvGrpSpPr>
        <p:grpSpPr>
          <a:xfrm>
            <a:off x="10524240" y="735840"/>
            <a:ext cx="291600" cy="291600"/>
            <a:chOff x="10524240" y="735840"/>
            <a:chExt cx="291600" cy="291600"/>
          </a:xfrm>
        </p:grpSpPr>
        <p:sp>
          <p:nvSpPr>
            <p:cNvPr id="580" name="Harvey 0/3 [0]"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1" name="Harvey 1/3 [1]"/>
            <p:cNvSpPr/>
            <p:nvPr/>
          </p:nvSpPr>
          <p:spPr>
            <a:xfrm>
              <a:off x="10524240" y="735840"/>
              <a:ext cx="291600" cy="291600"/>
            </a:xfrm>
            <a:custGeom>
              <a:avLst/>
              <a:gdLst/>
              <a:ahLst/>
              <a:rect l="l" t="t" r="r" b="b"/>
              <a:pathLst>
                <a:path w="635000" h="635000">
                  <a:moveTo>
                    <a:pt x="317500" y="0"/>
                  </a:moveTo>
                  <a:lnTo>
                    <a:pt x="317500" y="317500"/>
                  </a:lnTo>
                  <a:close/>
                  <a:moveTo>
                    <a:pt x="592463" y="476249"/>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2" name="Harvey 2/3 [2]" hidden="1"/>
            <p:cNvSpPr/>
            <p:nvPr/>
          </p:nvSpPr>
          <p:spPr>
            <a:xfrm>
              <a:off x="10524240" y="735840"/>
              <a:ext cx="291600" cy="291600"/>
            </a:xfrm>
            <a:custGeom>
              <a:avLst/>
              <a:gdLst/>
              <a:ahLst/>
              <a:rect l="l" t="t" r="r" b="b"/>
              <a:pathLst>
                <a:path w="635000" h="635000">
                  <a:moveTo>
                    <a:pt x="317500" y="0"/>
                  </a:moveTo>
                  <a:lnTo>
                    <a:pt x="317500" y="317500"/>
                  </a:lnTo>
                  <a:close/>
                  <a:moveTo>
                    <a:pt x="42536" y="47625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3" name="Harvey 3/3 [3]" hidden="1"/>
            <p:cNvSpPr/>
            <p:nvPr/>
          </p:nvSpPr>
          <p:spPr>
            <a:xfrm>
              <a:off x="1052424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584" name="Harvey 4"/>
          <p:cNvGrpSpPr/>
          <p:nvPr/>
        </p:nvGrpSpPr>
        <p:grpSpPr>
          <a:xfrm>
            <a:off x="11176920" y="735840"/>
            <a:ext cx="291600" cy="291600"/>
            <a:chOff x="11176920" y="735840"/>
            <a:chExt cx="291600" cy="291600"/>
          </a:xfrm>
        </p:grpSpPr>
        <p:sp>
          <p:nvSpPr>
            <p:cNvPr id="585" name="Harvey 0/4 [0]"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6" name="Harvey 1/4 [1]"/>
            <p:cNvSpPr/>
            <p:nvPr/>
          </p:nvSpPr>
          <p:spPr>
            <a:xfrm>
              <a:off x="1117692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7" name="Harvey 2/4 [2]" hidden="1"/>
            <p:cNvSpPr/>
            <p:nvPr/>
          </p:nvSpPr>
          <p:spPr>
            <a:xfrm>
              <a:off x="1117692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8" name="Harvey 3/4 [3]" hidden="1"/>
            <p:cNvSpPr/>
            <p:nvPr/>
          </p:nvSpPr>
          <p:spPr>
            <a:xfrm>
              <a:off x="1117692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89" name="Harvey 4/4 [4]" hidden="1"/>
            <p:cNvSpPr/>
            <p:nvPr/>
          </p:nvSpPr>
          <p:spPr>
            <a:xfrm>
              <a:off x="1117692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590" name="Harvey 8"/>
          <p:cNvGrpSpPr/>
          <p:nvPr/>
        </p:nvGrpSpPr>
        <p:grpSpPr>
          <a:xfrm>
            <a:off x="11829600" y="735840"/>
            <a:ext cx="291600" cy="291600"/>
            <a:chOff x="11829600" y="735840"/>
            <a:chExt cx="291600" cy="291600"/>
          </a:xfrm>
        </p:grpSpPr>
        <p:sp>
          <p:nvSpPr>
            <p:cNvPr id="591" name="Harvey 0/8 [0]"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2" name="Harvey 1/8 [1]"/>
            <p:cNvSpPr/>
            <p:nvPr/>
          </p:nvSpPr>
          <p:spPr>
            <a:xfrm>
              <a:off x="11829600" y="735840"/>
              <a:ext cx="291600" cy="291600"/>
            </a:xfrm>
            <a:custGeom>
              <a:avLst/>
              <a:gdLst/>
              <a:ahLst/>
              <a:rect l="l" t="t" r="r" b="b"/>
              <a:pathLst>
                <a:path w="635000" h="635000">
                  <a:moveTo>
                    <a:pt x="317500" y="0"/>
                  </a:moveTo>
                  <a:lnTo>
                    <a:pt x="317500" y="317500"/>
                  </a:lnTo>
                  <a:close/>
                  <a:moveTo>
                    <a:pt x="542006"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3" name="Harvey 2/8 [2]" hidden="1"/>
            <p:cNvSpPr/>
            <p:nvPr/>
          </p:nvSpPr>
          <p:spPr>
            <a:xfrm>
              <a:off x="1182960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4" name="Harvey 3/8 [3]" hidden="1"/>
            <p:cNvSpPr/>
            <p:nvPr/>
          </p:nvSpPr>
          <p:spPr>
            <a:xfrm>
              <a:off x="11829600" y="735840"/>
              <a:ext cx="291600" cy="291600"/>
            </a:xfrm>
            <a:custGeom>
              <a:avLst/>
              <a:gdLst/>
              <a:ahLst/>
              <a:rect l="l" t="t" r="r" b="b"/>
              <a:pathLst>
                <a:path w="635000" h="635000">
                  <a:moveTo>
                    <a:pt x="317500" y="0"/>
                  </a:moveTo>
                  <a:lnTo>
                    <a:pt x="317500" y="317500"/>
                  </a:lnTo>
                  <a:close/>
                  <a:moveTo>
                    <a:pt x="542006"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5" name="Harvey 4/8 [4]" hidden="1"/>
            <p:cNvSpPr/>
            <p:nvPr/>
          </p:nvSpPr>
          <p:spPr>
            <a:xfrm>
              <a:off x="1182960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6" name="Harvey 5/8 [5]" hidden="1"/>
            <p:cNvSpPr/>
            <p:nvPr/>
          </p:nvSpPr>
          <p:spPr>
            <a:xfrm>
              <a:off x="11829600" y="735840"/>
              <a:ext cx="291600" cy="291600"/>
            </a:xfrm>
            <a:custGeom>
              <a:avLst/>
              <a:gdLst/>
              <a:ahLst/>
              <a:rect l="l" t="t" r="r" b="b"/>
              <a:pathLst>
                <a:path w="635000" h="635000">
                  <a:moveTo>
                    <a:pt x="317500" y="0"/>
                  </a:moveTo>
                  <a:lnTo>
                    <a:pt x="317500" y="317500"/>
                  </a:lnTo>
                  <a:close/>
                  <a:moveTo>
                    <a:pt x="92993" y="542006"/>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7" name="Harvey 6/8 [6]" hidden="1"/>
            <p:cNvSpPr/>
            <p:nvPr/>
          </p:nvSpPr>
          <p:spPr>
            <a:xfrm>
              <a:off x="1182960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8" name="Harvey 7/8 [7]" hidden="1"/>
            <p:cNvSpPr/>
            <p:nvPr/>
          </p:nvSpPr>
          <p:spPr>
            <a:xfrm>
              <a:off x="11829600" y="735840"/>
              <a:ext cx="291600" cy="291600"/>
            </a:xfrm>
            <a:custGeom>
              <a:avLst/>
              <a:gdLst/>
              <a:ahLst/>
              <a:rect l="l" t="t" r="r" b="b"/>
              <a:pathLst>
                <a:path w="635000" h="635000">
                  <a:moveTo>
                    <a:pt x="317500" y="0"/>
                  </a:moveTo>
                  <a:lnTo>
                    <a:pt x="317500" y="317500"/>
                  </a:lnTo>
                  <a:close/>
                  <a:moveTo>
                    <a:pt x="92993" y="92993"/>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sp>
          <p:nvSpPr>
            <p:cNvPr id="599" name="Harvey 8/8 [8]" hidden="1"/>
            <p:cNvSpPr/>
            <p:nvPr/>
          </p:nvSpPr>
          <p:spPr>
            <a:xfrm>
              <a:off x="11829600" y="735840"/>
              <a:ext cx="291600" cy="291600"/>
            </a:xfrm>
            <a:custGeom>
              <a:avLst/>
              <a:gdLst/>
              <a:ahLst/>
              <a:rect l="l" t="t" r="r" b="b"/>
              <a:pathLst>
                <a:path w="635000" h="635000">
                  <a:moveTo>
                    <a:pt x="317500" y="0"/>
                  </a:moveTo>
                </a:path>
              </a:pathLst>
            </a:custGeom>
            <a:solidFill>
              <a:schemeClr val="accent2"/>
            </a:solidFill>
            <a:ln w="19050">
              <a:solidFill>
                <a:srgbClr val="00a5e6"/>
              </a:solidFill>
            </a:ln>
          </p:spPr>
          <p:style>
            <a:lnRef idx="2">
              <a:schemeClr val="accent1">
                <a:shade val="50000"/>
              </a:schemeClr>
            </a:lnRef>
            <a:fillRef idx="1">
              <a:schemeClr val="accent1"/>
            </a:fillRef>
            <a:effectRef idx="0">
              <a:schemeClr val="accent1"/>
            </a:effectRef>
            <a:fontRef idx="minor"/>
          </p:style>
        </p:sp>
      </p:grpSp>
      <p:grpSp>
        <p:nvGrpSpPr>
          <p:cNvPr id="600" name="Harvey 100"/>
          <p:cNvGrpSpPr/>
          <p:nvPr/>
        </p:nvGrpSpPr>
        <p:grpSpPr>
          <a:xfrm>
            <a:off x="12482280" y="735840"/>
            <a:ext cx="291600" cy="291600"/>
            <a:chOff x="12482280" y="735840"/>
            <a:chExt cx="291600" cy="291600"/>
          </a:xfrm>
        </p:grpSpPr>
        <p:sp>
          <p:nvSpPr>
            <p:cNvPr id="601" name="Harvey 0/100 [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sp>
          <p:nvSpPr>
            <p:cNvPr id="602" name="Harvey 1/100 [1]"/>
            <p:cNvSpPr/>
            <p:nvPr/>
          </p:nvSpPr>
          <p:spPr>
            <a:xfrm>
              <a:off x="12482280" y="735840"/>
              <a:ext cx="291600" cy="291600"/>
            </a:xfrm>
            <a:custGeom>
              <a:avLst/>
              <a:gdLst/>
              <a:ahLst/>
              <a:rect l="l" t="t" r="r" b="b"/>
              <a:pathLst>
                <a:path w="635000" h="635000">
                  <a:moveTo>
                    <a:pt x="317500" y="0"/>
                  </a:moveTo>
                  <a:lnTo>
                    <a:pt x="317500" y="317500"/>
                  </a:lnTo>
                  <a:close/>
                  <a:moveTo>
                    <a:pt x="337435" y="626"/>
                  </a:moveTo>
                </a:path>
              </a:pathLst>
            </a:custGeom>
            <a:solidFill>
              <a:schemeClr val="accent2"/>
            </a:solidFill>
            <a:ln w="19050">
              <a:solidFill>
                <a:srgbClr val="00a5e6"/>
              </a:solidFill>
              <a:round/>
            </a:ln>
          </p:spPr>
          <p:style>
            <a:lnRef idx="0"/>
            <a:fillRef idx="0"/>
            <a:effectRef idx="0"/>
            <a:fontRef idx="minor"/>
          </p:style>
        </p:sp>
        <p:sp>
          <p:nvSpPr>
            <p:cNvPr id="603" name="Harvey 2/100 [2]" hidden="1"/>
            <p:cNvSpPr/>
            <p:nvPr/>
          </p:nvSpPr>
          <p:spPr>
            <a:xfrm>
              <a:off x="12482280" y="735840"/>
              <a:ext cx="291600" cy="291600"/>
            </a:xfrm>
            <a:custGeom>
              <a:avLst/>
              <a:gdLst/>
              <a:ahLst/>
              <a:rect l="l" t="t" r="r" b="b"/>
              <a:pathLst>
                <a:path w="635000" h="635000">
                  <a:moveTo>
                    <a:pt x="317500" y="0"/>
                  </a:moveTo>
                  <a:lnTo>
                    <a:pt x="317500" y="317500"/>
                  </a:lnTo>
                  <a:close/>
                  <a:moveTo>
                    <a:pt x="357293" y="2503"/>
                  </a:moveTo>
                </a:path>
              </a:pathLst>
            </a:custGeom>
            <a:solidFill>
              <a:schemeClr val="accent2"/>
            </a:solidFill>
            <a:ln w="19050">
              <a:solidFill>
                <a:srgbClr val="00a5e6"/>
              </a:solidFill>
              <a:round/>
            </a:ln>
          </p:spPr>
          <p:style>
            <a:lnRef idx="0"/>
            <a:fillRef idx="0"/>
            <a:effectRef idx="0"/>
            <a:fontRef idx="minor"/>
          </p:style>
        </p:sp>
        <p:sp>
          <p:nvSpPr>
            <p:cNvPr id="604" name="Harvey 3/100 [3]" hidden="1"/>
            <p:cNvSpPr/>
            <p:nvPr/>
          </p:nvSpPr>
          <p:spPr>
            <a:xfrm>
              <a:off x="12482280" y="735840"/>
              <a:ext cx="291600" cy="291600"/>
            </a:xfrm>
            <a:custGeom>
              <a:avLst/>
              <a:gdLst/>
              <a:ahLst/>
              <a:rect l="l" t="t" r="r" b="b"/>
              <a:pathLst>
                <a:path w="635000" h="635000">
                  <a:moveTo>
                    <a:pt x="317500" y="0"/>
                  </a:moveTo>
                  <a:lnTo>
                    <a:pt x="317500" y="317500"/>
                  </a:lnTo>
                  <a:close/>
                  <a:moveTo>
                    <a:pt x="376993" y="5623"/>
                  </a:moveTo>
                </a:path>
              </a:pathLst>
            </a:custGeom>
            <a:solidFill>
              <a:schemeClr val="accent2"/>
            </a:solidFill>
            <a:ln w="19050">
              <a:solidFill>
                <a:srgbClr val="00a5e6"/>
              </a:solidFill>
              <a:round/>
            </a:ln>
          </p:spPr>
          <p:style>
            <a:lnRef idx="0"/>
            <a:fillRef idx="0"/>
            <a:effectRef idx="0"/>
            <a:fontRef idx="minor"/>
          </p:style>
        </p:sp>
        <p:sp>
          <p:nvSpPr>
            <p:cNvPr id="605" name="Harvey 4/100 [4]" hidden="1"/>
            <p:cNvSpPr/>
            <p:nvPr/>
          </p:nvSpPr>
          <p:spPr>
            <a:xfrm>
              <a:off x="12482280" y="735840"/>
              <a:ext cx="291600" cy="291600"/>
            </a:xfrm>
            <a:custGeom>
              <a:avLst/>
              <a:gdLst/>
              <a:ahLst/>
              <a:rect l="l" t="t" r="r" b="b"/>
              <a:pathLst>
                <a:path w="635000" h="635000">
                  <a:moveTo>
                    <a:pt x="317500" y="0"/>
                  </a:moveTo>
                  <a:lnTo>
                    <a:pt x="317500" y="317500"/>
                  </a:lnTo>
                  <a:close/>
                  <a:moveTo>
                    <a:pt x="396459" y="9974"/>
                  </a:moveTo>
                </a:path>
              </a:pathLst>
            </a:custGeom>
            <a:solidFill>
              <a:schemeClr val="accent2"/>
            </a:solidFill>
            <a:ln w="19050">
              <a:solidFill>
                <a:srgbClr val="00a5e6"/>
              </a:solidFill>
              <a:round/>
            </a:ln>
          </p:spPr>
          <p:style>
            <a:lnRef idx="0"/>
            <a:fillRef idx="0"/>
            <a:effectRef idx="0"/>
            <a:fontRef idx="minor"/>
          </p:style>
        </p:sp>
        <p:sp>
          <p:nvSpPr>
            <p:cNvPr id="606" name="Harvey 5/100 [5]" hidden="1"/>
            <p:cNvSpPr/>
            <p:nvPr/>
          </p:nvSpPr>
          <p:spPr>
            <a:xfrm>
              <a:off x="12482280" y="735840"/>
              <a:ext cx="291600" cy="291600"/>
            </a:xfrm>
            <a:custGeom>
              <a:avLst/>
              <a:gdLst/>
              <a:ahLst/>
              <a:rect l="l" t="t" r="r" b="b"/>
              <a:pathLst>
                <a:path w="635000" h="635000">
                  <a:moveTo>
                    <a:pt x="317500" y="0"/>
                  </a:moveTo>
                  <a:lnTo>
                    <a:pt x="317500" y="317500"/>
                  </a:lnTo>
                  <a:close/>
                  <a:moveTo>
                    <a:pt x="415612" y="15539"/>
                  </a:moveTo>
                </a:path>
              </a:pathLst>
            </a:custGeom>
            <a:solidFill>
              <a:schemeClr val="accent2"/>
            </a:solidFill>
            <a:ln w="19050">
              <a:solidFill>
                <a:srgbClr val="00a5e6"/>
              </a:solidFill>
              <a:round/>
            </a:ln>
          </p:spPr>
          <p:style>
            <a:lnRef idx="0"/>
            <a:fillRef idx="0"/>
            <a:effectRef idx="0"/>
            <a:fontRef idx="minor"/>
          </p:style>
        </p:sp>
        <p:sp>
          <p:nvSpPr>
            <p:cNvPr id="607" name="Harvey 6/100 [6]" hidden="1"/>
            <p:cNvSpPr/>
            <p:nvPr/>
          </p:nvSpPr>
          <p:spPr>
            <a:xfrm>
              <a:off x="12482280" y="735840"/>
              <a:ext cx="291600" cy="291600"/>
            </a:xfrm>
            <a:custGeom>
              <a:avLst/>
              <a:gdLst/>
              <a:ahLst/>
              <a:rect l="l" t="t" r="r" b="b"/>
              <a:pathLst>
                <a:path w="635000" h="635000">
                  <a:moveTo>
                    <a:pt x="317500" y="0"/>
                  </a:moveTo>
                  <a:lnTo>
                    <a:pt x="317500" y="317500"/>
                  </a:lnTo>
                  <a:close/>
                  <a:moveTo>
                    <a:pt x="434379" y="22295"/>
                  </a:moveTo>
                </a:path>
              </a:pathLst>
            </a:custGeom>
            <a:solidFill>
              <a:schemeClr val="accent2"/>
            </a:solidFill>
            <a:ln w="19050">
              <a:solidFill>
                <a:srgbClr val="00a5e6"/>
              </a:solidFill>
              <a:round/>
            </a:ln>
          </p:spPr>
          <p:style>
            <a:lnRef idx="0"/>
            <a:fillRef idx="0"/>
            <a:effectRef idx="0"/>
            <a:fontRef idx="minor"/>
          </p:style>
        </p:sp>
        <p:sp>
          <p:nvSpPr>
            <p:cNvPr id="608" name="Harvey 7/100 [7]" hidden="1"/>
            <p:cNvSpPr/>
            <p:nvPr/>
          </p:nvSpPr>
          <p:spPr>
            <a:xfrm>
              <a:off x="12482280" y="735840"/>
              <a:ext cx="291600" cy="291600"/>
            </a:xfrm>
            <a:custGeom>
              <a:avLst/>
              <a:gdLst/>
              <a:ahLst/>
              <a:rect l="l" t="t" r="r" b="b"/>
              <a:pathLst>
                <a:path w="635000" h="635000">
                  <a:moveTo>
                    <a:pt x="317500" y="0"/>
                  </a:moveTo>
                  <a:lnTo>
                    <a:pt x="317500" y="317500"/>
                  </a:lnTo>
                  <a:close/>
                  <a:moveTo>
                    <a:pt x="452684" y="30217"/>
                  </a:moveTo>
                </a:path>
              </a:pathLst>
            </a:custGeom>
            <a:solidFill>
              <a:schemeClr val="accent2"/>
            </a:solidFill>
            <a:ln w="19050">
              <a:solidFill>
                <a:srgbClr val="00a5e6"/>
              </a:solidFill>
              <a:round/>
            </a:ln>
          </p:spPr>
          <p:style>
            <a:lnRef idx="0"/>
            <a:fillRef idx="0"/>
            <a:effectRef idx="0"/>
            <a:fontRef idx="minor"/>
          </p:style>
        </p:sp>
        <p:sp>
          <p:nvSpPr>
            <p:cNvPr id="609" name="Harvey 8/100 [8]" hidden="1"/>
            <p:cNvSpPr/>
            <p:nvPr/>
          </p:nvSpPr>
          <p:spPr>
            <a:xfrm>
              <a:off x="12482280" y="735840"/>
              <a:ext cx="291600" cy="291600"/>
            </a:xfrm>
            <a:custGeom>
              <a:avLst/>
              <a:gdLst/>
              <a:ahLst/>
              <a:rect l="l" t="t" r="r" b="b"/>
              <a:pathLst>
                <a:path w="635000" h="635000">
                  <a:moveTo>
                    <a:pt x="317500" y="0"/>
                  </a:moveTo>
                  <a:lnTo>
                    <a:pt x="317500" y="317500"/>
                  </a:lnTo>
                  <a:close/>
                  <a:moveTo>
                    <a:pt x="470456" y="39272"/>
                  </a:moveTo>
                </a:path>
              </a:pathLst>
            </a:custGeom>
            <a:solidFill>
              <a:schemeClr val="accent2"/>
            </a:solidFill>
            <a:ln w="19050">
              <a:solidFill>
                <a:srgbClr val="00a5e6"/>
              </a:solidFill>
              <a:round/>
            </a:ln>
          </p:spPr>
          <p:style>
            <a:lnRef idx="0"/>
            <a:fillRef idx="0"/>
            <a:effectRef idx="0"/>
            <a:fontRef idx="minor"/>
          </p:style>
        </p:sp>
        <p:sp>
          <p:nvSpPr>
            <p:cNvPr id="610" name="Harvey 9/100 [9]" hidden="1"/>
            <p:cNvSpPr/>
            <p:nvPr/>
          </p:nvSpPr>
          <p:spPr>
            <a:xfrm>
              <a:off x="12482280" y="735840"/>
              <a:ext cx="291600" cy="291600"/>
            </a:xfrm>
            <a:custGeom>
              <a:avLst/>
              <a:gdLst/>
              <a:ahLst/>
              <a:rect l="l" t="t" r="r" b="b"/>
              <a:pathLst>
                <a:path w="635000" h="635000">
                  <a:moveTo>
                    <a:pt x="317500" y="0"/>
                  </a:moveTo>
                  <a:lnTo>
                    <a:pt x="317500" y="317500"/>
                  </a:lnTo>
                  <a:close/>
                  <a:moveTo>
                    <a:pt x="487625" y="49425"/>
                  </a:moveTo>
                </a:path>
              </a:pathLst>
            </a:custGeom>
            <a:solidFill>
              <a:schemeClr val="accent2"/>
            </a:solidFill>
            <a:ln w="19050">
              <a:solidFill>
                <a:srgbClr val="00a5e6"/>
              </a:solidFill>
              <a:round/>
            </a:ln>
          </p:spPr>
          <p:style>
            <a:lnRef idx="0"/>
            <a:fillRef idx="0"/>
            <a:effectRef idx="0"/>
            <a:fontRef idx="minor"/>
          </p:style>
        </p:sp>
        <p:sp>
          <p:nvSpPr>
            <p:cNvPr id="611" name="Harvey 10/100 [10]" hidden="1"/>
            <p:cNvSpPr/>
            <p:nvPr/>
          </p:nvSpPr>
          <p:spPr>
            <a:xfrm>
              <a:off x="12482280" y="735840"/>
              <a:ext cx="291600" cy="291600"/>
            </a:xfrm>
            <a:custGeom>
              <a:avLst/>
              <a:gdLst/>
              <a:ahLst/>
              <a:rect l="l" t="t" r="r" b="b"/>
              <a:pathLst>
                <a:path w="635000" h="635000">
                  <a:moveTo>
                    <a:pt x="317500" y="0"/>
                  </a:moveTo>
                  <a:lnTo>
                    <a:pt x="317500" y="317500"/>
                  </a:lnTo>
                  <a:close/>
                  <a:moveTo>
                    <a:pt x="504121" y="60637"/>
                  </a:moveTo>
                </a:path>
              </a:pathLst>
            </a:custGeom>
            <a:solidFill>
              <a:schemeClr val="accent2"/>
            </a:solidFill>
            <a:ln w="19050">
              <a:solidFill>
                <a:srgbClr val="00a5e6"/>
              </a:solidFill>
              <a:round/>
            </a:ln>
          </p:spPr>
          <p:style>
            <a:lnRef idx="0"/>
            <a:fillRef idx="0"/>
            <a:effectRef idx="0"/>
            <a:fontRef idx="minor"/>
          </p:style>
        </p:sp>
        <p:sp>
          <p:nvSpPr>
            <p:cNvPr id="612" name="Harvey 11/100 [11]" hidden="1"/>
            <p:cNvSpPr/>
            <p:nvPr/>
          </p:nvSpPr>
          <p:spPr>
            <a:xfrm>
              <a:off x="12482280" y="735840"/>
              <a:ext cx="291600" cy="291600"/>
            </a:xfrm>
            <a:custGeom>
              <a:avLst/>
              <a:gdLst/>
              <a:ahLst/>
              <a:rect l="l" t="t" r="r" b="b"/>
              <a:pathLst>
                <a:path w="635000" h="635000">
                  <a:moveTo>
                    <a:pt x="317500" y="0"/>
                  </a:moveTo>
                  <a:lnTo>
                    <a:pt x="317500" y="317500"/>
                  </a:lnTo>
                  <a:close/>
                  <a:moveTo>
                    <a:pt x="519882" y="72862"/>
                  </a:moveTo>
                </a:path>
              </a:pathLst>
            </a:custGeom>
            <a:solidFill>
              <a:schemeClr val="accent2"/>
            </a:solidFill>
            <a:ln w="19050">
              <a:solidFill>
                <a:srgbClr val="00a5e6"/>
              </a:solidFill>
              <a:round/>
            </a:ln>
          </p:spPr>
          <p:style>
            <a:lnRef idx="0"/>
            <a:fillRef idx="0"/>
            <a:effectRef idx="0"/>
            <a:fontRef idx="minor"/>
          </p:style>
        </p:sp>
        <p:sp>
          <p:nvSpPr>
            <p:cNvPr id="613" name="Harvey 12/100 [12]" hidden="1"/>
            <p:cNvSpPr/>
            <p:nvPr/>
          </p:nvSpPr>
          <p:spPr>
            <a:xfrm>
              <a:off x="12482280" y="735840"/>
              <a:ext cx="291600" cy="291600"/>
            </a:xfrm>
            <a:custGeom>
              <a:avLst/>
              <a:gdLst/>
              <a:ahLst/>
              <a:rect l="l" t="t" r="r" b="b"/>
              <a:pathLst>
                <a:path w="635000" h="635000">
                  <a:moveTo>
                    <a:pt x="317500" y="0"/>
                  </a:moveTo>
                  <a:lnTo>
                    <a:pt x="317500" y="317500"/>
                  </a:lnTo>
                  <a:close/>
                  <a:moveTo>
                    <a:pt x="534843" y="86052"/>
                  </a:moveTo>
                </a:path>
              </a:pathLst>
            </a:custGeom>
            <a:solidFill>
              <a:schemeClr val="accent2"/>
            </a:solidFill>
            <a:ln w="19050">
              <a:solidFill>
                <a:srgbClr val="00a5e6"/>
              </a:solidFill>
              <a:round/>
            </a:ln>
          </p:spPr>
          <p:style>
            <a:lnRef idx="0"/>
            <a:fillRef idx="0"/>
            <a:effectRef idx="0"/>
            <a:fontRef idx="minor"/>
          </p:style>
        </p:sp>
        <p:sp>
          <p:nvSpPr>
            <p:cNvPr id="614" name="Harvey 13/100 [13]" hidden="1"/>
            <p:cNvSpPr/>
            <p:nvPr/>
          </p:nvSpPr>
          <p:spPr>
            <a:xfrm>
              <a:off x="12482280" y="735840"/>
              <a:ext cx="291600" cy="291600"/>
            </a:xfrm>
            <a:custGeom>
              <a:avLst/>
              <a:gdLst/>
              <a:ahLst/>
              <a:rect l="l" t="t" r="r" b="b"/>
              <a:pathLst>
                <a:path w="635000" h="635000">
                  <a:moveTo>
                    <a:pt x="317500" y="0"/>
                  </a:moveTo>
                  <a:lnTo>
                    <a:pt x="317500" y="317500"/>
                  </a:lnTo>
                  <a:close/>
                  <a:moveTo>
                    <a:pt x="548947" y="100156"/>
                  </a:moveTo>
                </a:path>
              </a:pathLst>
            </a:custGeom>
            <a:solidFill>
              <a:schemeClr val="accent2"/>
            </a:solidFill>
            <a:ln w="19050">
              <a:solidFill>
                <a:srgbClr val="00a5e6"/>
              </a:solidFill>
              <a:round/>
            </a:ln>
          </p:spPr>
          <p:style>
            <a:lnRef idx="0"/>
            <a:fillRef idx="0"/>
            <a:effectRef idx="0"/>
            <a:fontRef idx="minor"/>
          </p:style>
        </p:sp>
        <p:sp>
          <p:nvSpPr>
            <p:cNvPr id="615" name="Harvey 14/100 [14]" hidden="1"/>
            <p:cNvSpPr/>
            <p:nvPr/>
          </p:nvSpPr>
          <p:spPr>
            <a:xfrm>
              <a:off x="12482280" y="735840"/>
              <a:ext cx="291600" cy="291600"/>
            </a:xfrm>
            <a:custGeom>
              <a:avLst/>
              <a:gdLst/>
              <a:ahLst/>
              <a:rect l="l" t="t" r="r" b="b"/>
              <a:pathLst>
                <a:path w="635000" h="635000">
                  <a:moveTo>
                    <a:pt x="317500" y="0"/>
                  </a:moveTo>
                  <a:lnTo>
                    <a:pt x="317500" y="317500"/>
                  </a:lnTo>
                  <a:close/>
                  <a:moveTo>
                    <a:pt x="562137" y="115117"/>
                  </a:moveTo>
                </a:path>
              </a:pathLst>
            </a:custGeom>
            <a:solidFill>
              <a:schemeClr val="accent2"/>
            </a:solidFill>
            <a:ln w="19050">
              <a:solidFill>
                <a:srgbClr val="00a5e6"/>
              </a:solidFill>
              <a:round/>
            </a:ln>
          </p:spPr>
          <p:style>
            <a:lnRef idx="0"/>
            <a:fillRef idx="0"/>
            <a:effectRef idx="0"/>
            <a:fontRef idx="minor"/>
          </p:style>
        </p:sp>
        <p:sp>
          <p:nvSpPr>
            <p:cNvPr id="616" name="Harvey 15/100 [15]" hidden="1"/>
            <p:cNvSpPr/>
            <p:nvPr/>
          </p:nvSpPr>
          <p:spPr>
            <a:xfrm>
              <a:off x="12482280" y="735840"/>
              <a:ext cx="291600" cy="291600"/>
            </a:xfrm>
            <a:custGeom>
              <a:avLst/>
              <a:gdLst/>
              <a:ahLst/>
              <a:rect l="l" t="t" r="r" b="b"/>
              <a:pathLst>
                <a:path w="635000" h="635000">
                  <a:moveTo>
                    <a:pt x="317500" y="0"/>
                  </a:moveTo>
                  <a:lnTo>
                    <a:pt x="317500" y="317500"/>
                  </a:lnTo>
                  <a:close/>
                  <a:moveTo>
                    <a:pt x="574362" y="130878"/>
                  </a:moveTo>
                </a:path>
              </a:pathLst>
            </a:custGeom>
            <a:solidFill>
              <a:schemeClr val="accent2"/>
            </a:solidFill>
            <a:ln w="19050">
              <a:solidFill>
                <a:srgbClr val="00a5e6"/>
              </a:solidFill>
              <a:round/>
            </a:ln>
          </p:spPr>
          <p:style>
            <a:lnRef idx="0"/>
            <a:fillRef idx="0"/>
            <a:effectRef idx="0"/>
            <a:fontRef idx="minor"/>
          </p:style>
        </p:sp>
        <p:sp>
          <p:nvSpPr>
            <p:cNvPr id="617" name="Harvey 16/100 [16]" hidden="1"/>
            <p:cNvSpPr/>
            <p:nvPr/>
          </p:nvSpPr>
          <p:spPr>
            <a:xfrm>
              <a:off x="12482280" y="735840"/>
              <a:ext cx="291600" cy="291600"/>
            </a:xfrm>
            <a:custGeom>
              <a:avLst/>
              <a:gdLst/>
              <a:ahLst/>
              <a:rect l="l" t="t" r="r" b="b"/>
              <a:pathLst>
                <a:path w="635000" h="635000">
                  <a:moveTo>
                    <a:pt x="317500" y="0"/>
                  </a:moveTo>
                  <a:lnTo>
                    <a:pt x="317500" y="317500"/>
                  </a:lnTo>
                  <a:close/>
                  <a:moveTo>
                    <a:pt x="585574" y="147374"/>
                  </a:moveTo>
                </a:path>
              </a:pathLst>
            </a:custGeom>
            <a:solidFill>
              <a:schemeClr val="accent2"/>
            </a:solidFill>
            <a:ln w="19050">
              <a:solidFill>
                <a:srgbClr val="00a5e6"/>
              </a:solidFill>
              <a:round/>
            </a:ln>
          </p:spPr>
          <p:style>
            <a:lnRef idx="0"/>
            <a:fillRef idx="0"/>
            <a:effectRef idx="0"/>
            <a:fontRef idx="minor"/>
          </p:style>
        </p:sp>
        <p:sp>
          <p:nvSpPr>
            <p:cNvPr id="618" name="Harvey 17/100 [17]" hidden="1"/>
            <p:cNvSpPr/>
            <p:nvPr/>
          </p:nvSpPr>
          <p:spPr>
            <a:xfrm>
              <a:off x="12482280" y="735840"/>
              <a:ext cx="291600" cy="291600"/>
            </a:xfrm>
            <a:custGeom>
              <a:avLst/>
              <a:gdLst/>
              <a:ahLst/>
              <a:rect l="l" t="t" r="r" b="b"/>
              <a:pathLst>
                <a:path w="635000" h="635000">
                  <a:moveTo>
                    <a:pt x="317500" y="0"/>
                  </a:moveTo>
                  <a:lnTo>
                    <a:pt x="317500" y="317500"/>
                  </a:lnTo>
                  <a:close/>
                  <a:moveTo>
                    <a:pt x="595727" y="164543"/>
                  </a:moveTo>
                </a:path>
              </a:pathLst>
            </a:custGeom>
            <a:solidFill>
              <a:schemeClr val="accent2"/>
            </a:solidFill>
            <a:ln w="19050">
              <a:solidFill>
                <a:srgbClr val="00a5e6"/>
              </a:solidFill>
              <a:round/>
            </a:ln>
          </p:spPr>
          <p:style>
            <a:lnRef idx="0"/>
            <a:fillRef idx="0"/>
            <a:effectRef idx="0"/>
            <a:fontRef idx="minor"/>
          </p:style>
        </p:sp>
        <p:sp>
          <p:nvSpPr>
            <p:cNvPr id="619" name="Harvey 18/100 [18]" hidden="1"/>
            <p:cNvSpPr/>
            <p:nvPr/>
          </p:nvSpPr>
          <p:spPr>
            <a:xfrm>
              <a:off x="12482280" y="735840"/>
              <a:ext cx="291600" cy="291600"/>
            </a:xfrm>
            <a:custGeom>
              <a:avLst/>
              <a:gdLst/>
              <a:ahLst/>
              <a:rect l="l" t="t" r="r" b="b"/>
              <a:pathLst>
                <a:path w="635000" h="635000">
                  <a:moveTo>
                    <a:pt x="317500" y="0"/>
                  </a:moveTo>
                  <a:lnTo>
                    <a:pt x="317500" y="317500"/>
                  </a:lnTo>
                  <a:close/>
                  <a:moveTo>
                    <a:pt x="604782" y="182315"/>
                  </a:moveTo>
                </a:path>
              </a:pathLst>
            </a:custGeom>
            <a:solidFill>
              <a:schemeClr val="accent2"/>
            </a:solidFill>
            <a:ln w="19050">
              <a:solidFill>
                <a:srgbClr val="00a5e6"/>
              </a:solidFill>
              <a:round/>
            </a:ln>
          </p:spPr>
          <p:style>
            <a:lnRef idx="0"/>
            <a:fillRef idx="0"/>
            <a:effectRef idx="0"/>
            <a:fontRef idx="minor"/>
          </p:style>
        </p:sp>
        <p:sp>
          <p:nvSpPr>
            <p:cNvPr id="620" name="Harvey 19/100 [19]" hidden="1"/>
            <p:cNvSpPr/>
            <p:nvPr/>
          </p:nvSpPr>
          <p:spPr>
            <a:xfrm>
              <a:off x="12482280" y="735840"/>
              <a:ext cx="291600" cy="291600"/>
            </a:xfrm>
            <a:custGeom>
              <a:avLst/>
              <a:gdLst/>
              <a:ahLst/>
              <a:rect l="l" t="t" r="r" b="b"/>
              <a:pathLst>
                <a:path w="635000" h="635000">
                  <a:moveTo>
                    <a:pt x="317500" y="0"/>
                  </a:moveTo>
                  <a:lnTo>
                    <a:pt x="317500" y="317500"/>
                  </a:lnTo>
                  <a:close/>
                  <a:moveTo>
                    <a:pt x="612704" y="200620"/>
                  </a:moveTo>
                </a:path>
              </a:pathLst>
            </a:custGeom>
            <a:solidFill>
              <a:schemeClr val="accent2"/>
            </a:solidFill>
            <a:ln w="19050">
              <a:solidFill>
                <a:srgbClr val="00a5e6"/>
              </a:solidFill>
              <a:round/>
            </a:ln>
          </p:spPr>
          <p:style>
            <a:lnRef idx="0"/>
            <a:fillRef idx="0"/>
            <a:effectRef idx="0"/>
            <a:fontRef idx="minor"/>
          </p:style>
        </p:sp>
        <p:sp>
          <p:nvSpPr>
            <p:cNvPr id="621" name="Harvey 20/100 [20]" hidden="1"/>
            <p:cNvSpPr/>
            <p:nvPr/>
          </p:nvSpPr>
          <p:spPr>
            <a:xfrm>
              <a:off x="12482280" y="735840"/>
              <a:ext cx="291600" cy="291600"/>
            </a:xfrm>
            <a:custGeom>
              <a:avLst/>
              <a:gdLst/>
              <a:ahLst/>
              <a:rect l="l" t="t" r="r" b="b"/>
              <a:pathLst>
                <a:path w="635000" h="635000">
                  <a:moveTo>
                    <a:pt x="317500" y="0"/>
                  </a:moveTo>
                  <a:lnTo>
                    <a:pt x="317500" y="317500"/>
                  </a:lnTo>
                  <a:close/>
                  <a:moveTo>
                    <a:pt x="619460" y="219387"/>
                  </a:moveTo>
                </a:path>
              </a:pathLst>
            </a:custGeom>
            <a:solidFill>
              <a:schemeClr val="accent2"/>
            </a:solidFill>
            <a:ln w="19050">
              <a:solidFill>
                <a:srgbClr val="00a5e6"/>
              </a:solidFill>
              <a:round/>
            </a:ln>
          </p:spPr>
          <p:style>
            <a:lnRef idx="0"/>
            <a:fillRef idx="0"/>
            <a:effectRef idx="0"/>
            <a:fontRef idx="minor"/>
          </p:style>
        </p:sp>
        <p:sp>
          <p:nvSpPr>
            <p:cNvPr id="622" name="Harvey 21/100 [21]" hidden="1"/>
            <p:cNvSpPr/>
            <p:nvPr/>
          </p:nvSpPr>
          <p:spPr>
            <a:xfrm>
              <a:off x="12482280" y="735840"/>
              <a:ext cx="291600" cy="291600"/>
            </a:xfrm>
            <a:custGeom>
              <a:avLst/>
              <a:gdLst/>
              <a:ahLst/>
              <a:rect l="l" t="t" r="r" b="b"/>
              <a:pathLst>
                <a:path w="635000" h="635000">
                  <a:moveTo>
                    <a:pt x="317500" y="0"/>
                  </a:moveTo>
                  <a:lnTo>
                    <a:pt x="317500" y="317500"/>
                  </a:lnTo>
                  <a:close/>
                  <a:moveTo>
                    <a:pt x="625025" y="238540"/>
                  </a:moveTo>
                </a:path>
              </a:pathLst>
            </a:custGeom>
            <a:solidFill>
              <a:schemeClr val="accent2"/>
            </a:solidFill>
            <a:ln w="19050">
              <a:solidFill>
                <a:srgbClr val="00a5e6"/>
              </a:solidFill>
              <a:round/>
            </a:ln>
          </p:spPr>
          <p:style>
            <a:lnRef idx="0"/>
            <a:fillRef idx="0"/>
            <a:effectRef idx="0"/>
            <a:fontRef idx="minor"/>
          </p:style>
        </p:sp>
        <p:sp>
          <p:nvSpPr>
            <p:cNvPr id="623" name="Harvey 22/100 [22]" hidden="1"/>
            <p:cNvSpPr/>
            <p:nvPr/>
          </p:nvSpPr>
          <p:spPr>
            <a:xfrm>
              <a:off x="12482280" y="735840"/>
              <a:ext cx="291600" cy="291600"/>
            </a:xfrm>
            <a:custGeom>
              <a:avLst/>
              <a:gdLst/>
              <a:ahLst/>
              <a:rect l="l" t="t" r="r" b="b"/>
              <a:pathLst>
                <a:path w="635000" h="635000">
                  <a:moveTo>
                    <a:pt x="317500" y="0"/>
                  </a:moveTo>
                  <a:lnTo>
                    <a:pt x="317500" y="317500"/>
                  </a:lnTo>
                  <a:close/>
                  <a:moveTo>
                    <a:pt x="629376" y="258006"/>
                  </a:moveTo>
                </a:path>
              </a:pathLst>
            </a:custGeom>
            <a:solidFill>
              <a:schemeClr val="accent2"/>
            </a:solidFill>
            <a:ln w="19050">
              <a:solidFill>
                <a:srgbClr val="00a5e6"/>
              </a:solidFill>
              <a:round/>
            </a:ln>
          </p:spPr>
          <p:style>
            <a:lnRef idx="0"/>
            <a:fillRef idx="0"/>
            <a:effectRef idx="0"/>
            <a:fontRef idx="minor"/>
          </p:style>
        </p:sp>
        <p:sp>
          <p:nvSpPr>
            <p:cNvPr id="624" name="Harvey 23/100 [23]" hidden="1"/>
            <p:cNvSpPr/>
            <p:nvPr/>
          </p:nvSpPr>
          <p:spPr>
            <a:xfrm>
              <a:off x="12482280" y="735840"/>
              <a:ext cx="291600" cy="291600"/>
            </a:xfrm>
            <a:custGeom>
              <a:avLst/>
              <a:gdLst/>
              <a:ahLst/>
              <a:rect l="l" t="t" r="r" b="b"/>
              <a:pathLst>
                <a:path w="635000" h="635000">
                  <a:moveTo>
                    <a:pt x="317500" y="0"/>
                  </a:moveTo>
                  <a:lnTo>
                    <a:pt x="317500" y="317500"/>
                  </a:lnTo>
                  <a:close/>
                  <a:moveTo>
                    <a:pt x="632496" y="277706"/>
                  </a:moveTo>
                </a:path>
              </a:pathLst>
            </a:custGeom>
            <a:solidFill>
              <a:schemeClr val="accent2"/>
            </a:solidFill>
            <a:ln w="19050">
              <a:solidFill>
                <a:srgbClr val="00a5e6"/>
              </a:solidFill>
              <a:round/>
            </a:ln>
          </p:spPr>
          <p:style>
            <a:lnRef idx="0"/>
            <a:fillRef idx="0"/>
            <a:effectRef idx="0"/>
            <a:fontRef idx="minor"/>
          </p:style>
        </p:sp>
        <p:sp>
          <p:nvSpPr>
            <p:cNvPr id="625" name="Harvey 24/100 [24]" hidden="1"/>
            <p:cNvSpPr/>
            <p:nvPr/>
          </p:nvSpPr>
          <p:spPr>
            <a:xfrm>
              <a:off x="12482280" y="735840"/>
              <a:ext cx="291600" cy="291600"/>
            </a:xfrm>
            <a:custGeom>
              <a:avLst/>
              <a:gdLst/>
              <a:ahLst/>
              <a:rect l="l" t="t" r="r" b="b"/>
              <a:pathLst>
                <a:path w="635000" h="635000">
                  <a:moveTo>
                    <a:pt x="317500" y="0"/>
                  </a:moveTo>
                  <a:lnTo>
                    <a:pt x="317500" y="317500"/>
                  </a:lnTo>
                  <a:close/>
                  <a:moveTo>
                    <a:pt x="634373" y="297564"/>
                  </a:moveTo>
                </a:path>
              </a:pathLst>
            </a:custGeom>
            <a:solidFill>
              <a:schemeClr val="accent2"/>
            </a:solidFill>
            <a:ln w="19050">
              <a:solidFill>
                <a:srgbClr val="00a5e6"/>
              </a:solidFill>
              <a:round/>
            </a:ln>
          </p:spPr>
          <p:style>
            <a:lnRef idx="0"/>
            <a:fillRef idx="0"/>
            <a:effectRef idx="0"/>
            <a:fontRef idx="minor"/>
          </p:style>
        </p:sp>
        <p:sp>
          <p:nvSpPr>
            <p:cNvPr id="626" name="Harvey 25/100 [25]" hidden="1"/>
            <p:cNvSpPr/>
            <p:nvPr/>
          </p:nvSpPr>
          <p:spPr>
            <a:xfrm>
              <a:off x="12482280" y="735840"/>
              <a:ext cx="291600" cy="291600"/>
            </a:xfrm>
            <a:custGeom>
              <a:avLst/>
              <a:gdLst/>
              <a:ahLst/>
              <a:rect l="l" t="t" r="r" b="b"/>
              <a:pathLst>
                <a:path w="635000" h="635000">
                  <a:moveTo>
                    <a:pt x="317500" y="0"/>
                  </a:moveTo>
                  <a:lnTo>
                    <a:pt x="317500" y="317500"/>
                  </a:lnTo>
                  <a:close/>
                  <a:moveTo>
                    <a:pt x="635000" y="317500"/>
                  </a:moveTo>
                </a:path>
              </a:pathLst>
            </a:custGeom>
            <a:solidFill>
              <a:schemeClr val="accent2"/>
            </a:solidFill>
            <a:ln w="19050">
              <a:solidFill>
                <a:srgbClr val="00a5e6"/>
              </a:solidFill>
              <a:round/>
            </a:ln>
          </p:spPr>
          <p:style>
            <a:lnRef idx="0"/>
            <a:fillRef idx="0"/>
            <a:effectRef idx="0"/>
            <a:fontRef idx="minor"/>
          </p:style>
        </p:sp>
        <p:sp>
          <p:nvSpPr>
            <p:cNvPr id="627" name="Harvey 26/100 [26]" hidden="1"/>
            <p:cNvSpPr/>
            <p:nvPr/>
          </p:nvSpPr>
          <p:spPr>
            <a:xfrm>
              <a:off x="12482280" y="735840"/>
              <a:ext cx="291600" cy="291600"/>
            </a:xfrm>
            <a:custGeom>
              <a:avLst/>
              <a:gdLst/>
              <a:ahLst/>
              <a:rect l="l" t="t" r="r" b="b"/>
              <a:pathLst>
                <a:path w="635000" h="635000">
                  <a:moveTo>
                    <a:pt x="317500" y="0"/>
                  </a:moveTo>
                  <a:lnTo>
                    <a:pt x="317500" y="317500"/>
                  </a:lnTo>
                  <a:close/>
                  <a:moveTo>
                    <a:pt x="634373" y="337435"/>
                  </a:moveTo>
                </a:path>
              </a:pathLst>
            </a:custGeom>
            <a:solidFill>
              <a:schemeClr val="accent2"/>
            </a:solidFill>
            <a:ln w="19050">
              <a:solidFill>
                <a:srgbClr val="00a5e6"/>
              </a:solidFill>
              <a:round/>
            </a:ln>
          </p:spPr>
          <p:style>
            <a:lnRef idx="0"/>
            <a:fillRef idx="0"/>
            <a:effectRef idx="0"/>
            <a:fontRef idx="minor"/>
          </p:style>
        </p:sp>
        <p:sp>
          <p:nvSpPr>
            <p:cNvPr id="628" name="Harvey 27/100 [27]" hidden="1"/>
            <p:cNvSpPr/>
            <p:nvPr/>
          </p:nvSpPr>
          <p:spPr>
            <a:xfrm>
              <a:off x="12482280" y="735840"/>
              <a:ext cx="291600" cy="291600"/>
            </a:xfrm>
            <a:custGeom>
              <a:avLst/>
              <a:gdLst/>
              <a:ahLst/>
              <a:rect l="l" t="t" r="r" b="b"/>
              <a:pathLst>
                <a:path w="635000" h="635000">
                  <a:moveTo>
                    <a:pt x="317500" y="0"/>
                  </a:moveTo>
                  <a:lnTo>
                    <a:pt x="317500" y="317500"/>
                  </a:lnTo>
                  <a:close/>
                  <a:moveTo>
                    <a:pt x="632496" y="357293"/>
                  </a:moveTo>
                </a:path>
              </a:pathLst>
            </a:custGeom>
            <a:solidFill>
              <a:schemeClr val="accent2"/>
            </a:solidFill>
            <a:ln w="19050">
              <a:solidFill>
                <a:srgbClr val="00a5e6"/>
              </a:solidFill>
              <a:round/>
            </a:ln>
          </p:spPr>
          <p:style>
            <a:lnRef idx="0"/>
            <a:fillRef idx="0"/>
            <a:effectRef idx="0"/>
            <a:fontRef idx="minor"/>
          </p:style>
        </p:sp>
        <p:sp>
          <p:nvSpPr>
            <p:cNvPr id="629" name="Harvey 28/100 [28]" hidden="1"/>
            <p:cNvSpPr/>
            <p:nvPr/>
          </p:nvSpPr>
          <p:spPr>
            <a:xfrm>
              <a:off x="12482280" y="735840"/>
              <a:ext cx="291600" cy="291600"/>
            </a:xfrm>
            <a:custGeom>
              <a:avLst/>
              <a:gdLst/>
              <a:ahLst/>
              <a:rect l="l" t="t" r="r" b="b"/>
              <a:pathLst>
                <a:path w="635000" h="635000">
                  <a:moveTo>
                    <a:pt x="317500" y="0"/>
                  </a:moveTo>
                  <a:lnTo>
                    <a:pt x="317500" y="317500"/>
                  </a:lnTo>
                  <a:close/>
                  <a:moveTo>
                    <a:pt x="629376" y="376993"/>
                  </a:moveTo>
                </a:path>
              </a:pathLst>
            </a:custGeom>
            <a:solidFill>
              <a:schemeClr val="accent2"/>
            </a:solidFill>
            <a:ln w="19050">
              <a:solidFill>
                <a:srgbClr val="00a5e6"/>
              </a:solidFill>
              <a:round/>
            </a:ln>
          </p:spPr>
          <p:style>
            <a:lnRef idx="0"/>
            <a:fillRef idx="0"/>
            <a:effectRef idx="0"/>
            <a:fontRef idx="minor"/>
          </p:style>
        </p:sp>
        <p:sp>
          <p:nvSpPr>
            <p:cNvPr id="630" name="Harvey 29/100 [29]" hidden="1"/>
            <p:cNvSpPr/>
            <p:nvPr/>
          </p:nvSpPr>
          <p:spPr>
            <a:xfrm>
              <a:off x="12482280" y="735840"/>
              <a:ext cx="291600" cy="291600"/>
            </a:xfrm>
            <a:custGeom>
              <a:avLst/>
              <a:gdLst/>
              <a:ahLst/>
              <a:rect l="l" t="t" r="r" b="b"/>
              <a:pathLst>
                <a:path w="635000" h="635000">
                  <a:moveTo>
                    <a:pt x="317500" y="0"/>
                  </a:moveTo>
                  <a:lnTo>
                    <a:pt x="317500" y="317500"/>
                  </a:lnTo>
                  <a:close/>
                  <a:moveTo>
                    <a:pt x="625025" y="396459"/>
                  </a:moveTo>
                </a:path>
              </a:pathLst>
            </a:custGeom>
            <a:solidFill>
              <a:schemeClr val="accent2"/>
            </a:solidFill>
            <a:ln w="19050">
              <a:solidFill>
                <a:srgbClr val="00a5e6"/>
              </a:solidFill>
              <a:round/>
            </a:ln>
          </p:spPr>
          <p:style>
            <a:lnRef idx="0"/>
            <a:fillRef idx="0"/>
            <a:effectRef idx="0"/>
            <a:fontRef idx="minor"/>
          </p:style>
        </p:sp>
        <p:sp>
          <p:nvSpPr>
            <p:cNvPr id="631" name="Harvey 30/100 [30]" hidden="1"/>
            <p:cNvSpPr/>
            <p:nvPr/>
          </p:nvSpPr>
          <p:spPr>
            <a:xfrm>
              <a:off x="12482280" y="735840"/>
              <a:ext cx="291600" cy="291600"/>
            </a:xfrm>
            <a:custGeom>
              <a:avLst/>
              <a:gdLst/>
              <a:ahLst/>
              <a:rect l="l" t="t" r="r" b="b"/>
              <a:pathLst>
                <a:path w="635000" h="635000">
                  <a:moveTo>
                    <a:pt x="317500" y="0"/>
                  </a:moveTo>
                  <a:lnTo>
                    <a:pt x="317500" y="317500"/>
                  </a:lnTo>
                  <a:close/>
                  <a:moveTo>
                    <a:pt x="619460" y="415612"/>
                  </a:moveTo>
                </a:path>
              </a:pathLst>
            </a:custGeom>
            <a:solidFill>
              <a:schemeClr val="accent2"/>
            </a:solidFill>
            <a:ln w="19050">
              <a:solidFill>
                <a:srgbClr val="00a5e6"/>
              </a:solidFill>
              <a:round/>
            </a:ln>
          </p:spPr>
          <p:style>
            <a:lnRef idx="0"/>
            <a:fillRef idx="0"/>
            <a:effectRef idx="0"/>
            <a:fontRef idx="minor"/>
          </p:style>
        </p:sp>
        <p:sp>
          <p:nvSpPr>
            <p:cNvPr id="632" name="Harvey 31/100 [31]" hidden="1"/>
            <p:cNvSpPr/>
            <p:nvPr/>
          </p:nvSpPr>
          <p:spPr>
            <a:xfrm>
              <a:off x="12482280" y="735840"/>
              <a:ext cx="291600" cy="291600"/>
            </a:xfrm>
            <a:custGeom>
              <a:avLst/>
              <a:gdLst/>
              <a:ahLst/>
              <a:rect l="l" t="t" r="r" b="b"/>
              <a:pathLst>
                <a:path w="635000" h="635000">
                  <a:moveTo>
                    <a:pt x="317500" y="0"/>
                  </a:moveTo>
                  <a:lnTo>
                    <a:pt x="317500" y="317500"/>
                  </a:lnTo>
                  <a:close/>
                  <a:moveTo>
                    <a:pt x="612704" y="434379"/>
                  </a:moveTo>
                </a:path>
              </a:pathLst>
            </a:custGeom>
            <a:solidFill>
              <a:schemeClr val="accent2"/>
            </a:solidFill>
            <a:ln w="19050">
              <a:solidFill>
                <a:srgbClr val="00a5e6"/>
              </a:solidFill>
              <a:round/>
            </a:ln>
          </p:spPr>
          <p:style>
            <a:lnRef idx="0"/>
            <a:fillRef idx="0"/>
            <a:effectRef idx="0"/>
            <a:fontRef idx="minor"/>
          </p:style>
        </p:sp>
        <p:sp>
          <p:nvSpPr>
            <p:cNvPr id="633" name="Harvey 32/100 [32]" hidden="1"/>
            <p:cNvSpPr/>
            <p:nvPr/>
          </p:nvSpPr>
          <p:spPr>
            <a:xfrm>
              <a:off x="12482280" y="735840"/>
              <a:ext cx="291600" cy="291600"/>
            </a:xfrm>
            <a:custGeom>
              <a:avLst/>
              <a:gdLst/>
              <a:ahLst/>
              <a:rect l="l" t="t" r="r" b="b"/>
              <a:pathLst>
                <a:path w="635000" h="635000">
                  <a:moveTo>
                    <a:pt x="317500" y="0"/>
                  </a:moveTo>
                  <a:lnTo>
                    <a:pt x="317500" y="317500"/>
                  </a:lnTo>
                  <a:close/>
                  <a:moveTo>
                    <a:pt x="604782" y="452684"/>
                  </a:moveTo>
                </a:path>
              </a:pathLst>
            </a:custGeom>
            <a:solidFill>
              <a:schemeClr val="accent2"/>
            </a:solidFill>
            <a:ln w="19050">
              <a:solidFill>
                <a:srgbClr val="00a5e6"/>
              </a:solidFill>
              <a:round/>
            </a:ln>
          </p:spPr>
          <p:style>
            <a:lnRef idx="0"/>
            <a:fillRef idx="0"/>
            <a:effectRef idx="0"/>
            <a:fontRef idx="minor"/>
          </p:style>
        </p:sp>
        <p:sp>
          <p:nvSpPr>
            <p:cNvPr id="634" name="Harvey 33/100 [33]" hidden="1"/>
            <p:cNvSpPr/>
            <p:nvPr/>
          </p:nvSpPr>
          <p:spPr>
            <a:xfrm>
              <a:off x="12482280" y="735840"/>
              <a:ext cx="291600" cy="291600"/>
            </a:xfrm>
            <a:custGeom>
              <a:avLst/>
              <a:gdLst/>
              <a:ahLst/>
              <a:rect l="l" t="t" r="r" b="b"/>
              <a:pathLst>
                <a:path w="635000" h="635000">
                  <a:moveTo>
                    <a:pt x="317500" y="0"/>
                  </a:moveTo>
                  <a:lnTo>
                    <a:pt x="317500" y="317500"/>
                  </a:lnTo>
                  <a:close/>
                  <a:moveTo>
                    <a:pt x="595727" y="470456"/>
                  </a:moveTo>
                </a:path>
              </a:pathLst>
            </a:custGeom>
            <a:solidFill>
              <a:schemeClr val="accent2"/>
            </a:solidFill>
            <a:ln w="19050">
              <a:solidFill>
                <a:srgbClr val="00a5e6"/>
              </a:solidFill>
              <a:round/>
            </a:ln>
          </p:spPr>
          <p:style>
            <a:lnRef idx="0"/>
            <a:fillRef idx="0"/>
            <a:effectRef idx="0"/>
            <a:fontRef idx="minor"/>
          </p:style>
        </p:sp>
        <p:sp>
          <p:nvSpPr>
            <p:cNvPr id="635" name="Harvey 34/100 [34]" hidden="1"/>
            <p:cNvSpPr/>
            <p:nvPr/>
          </p:nvSpPr>
          <p:spPr>
            <a:xfrm>
              <a:off x="12482280" y="735840"/>
              <a:ext cx="291600" cy="291600"/>
            </a:xfrm>
            <a:custGeom>
              <a:avLst/>
              <a:gdLst/>
              <a:ahLst/>
              <a:rect l="l" t="t" r="r" b="b"/>
              <a:pathLst>
                <a:path w="635000" h="635000">
                  <a:moveTo>
                    <a:pt x="317500" y="0"/>
                  </a:moveTo>
                  <a:lnTo>
                    <a:pt x="317500" y="317500"/>
                  </a:lnTo>
                  <a:close/>
                  <a:moveTo>
                    <a:pt x="585574" y="487625"/>
                  </a:moveTo>
                </a:path>
              </a:pathLst>
            </a:custGeom>
            <a:solidFill>
              <a:schemeClr val="accent2"/>
            </a:solidFill>
            <a:ln w="19050">
              <a:solidFill>
                <a:srgbClr val="00a5e6"/>
              </a:solidFill>
              <a:round/>
            </a:ln>
          </p:spPr>
          <p:style>
            <a:lnRef idx="0"/>
            <a:fillRef idx="0"/>
            <a:effectRef idx="0"/>
            <a:fontRef idx="minor"/>
          </p:style>
        </p:sp>
        <p:sp>
          <p:nvSpPr>
            <p:cNvPr id="636" name="Harvey 35/100 [35]" hidden="1"/>
            <p:cNvSpPr/>
            <p:nvPr/>
          </p:nvSpPr>
          <p:spPr>
            <a:xfrm>
              <a:off x="12482280" y="735840"/>
              <a:ext cx="291600" cy="291600"/>
            </a:xfrm>
            <a:custGeom>
              <a:avLst/>
              <a:gdLst/>
              <a:ahLst/>
              <a:rect l="l" t="t" r="r" b="b"/>
              <a:pathLst>
                <a:path w="635000" h="635000">
                  <a:moveTo>
                    <a:pt x="317500" y="0"/>
                  </a:moveTo>
                  <a:lnTo>
                    <a:pt x="317500" y="317500"/>
                  </a:lnTo>
                  <a:close/>
                  <a:moveTo>
                    <a:pt x="574362" y="504121"/>
                  </a:moveTo>
                </a:path>
              </a:pathLst>
            </a:custGeom>
            <a:solidFill>
              <a:schemeClr val="accent2"/>
            </a:solidFill>
            <a:ln w="19050">
              <a:solidFill>
                <a:srgbClr val="00a5e6"/>
              </a:solidFill>
              <a:round/>
            </a:ln>
          </p:spPr>
          <p:style>
            <a:lnRef idx="0"/>
            <a:fillRef idx="0"/>
            <a:effectRef idx="0"/>
            <a:fontRef idx="minor"/>
          </p:style>
        </p:sp>
        <p:sp>
          <p:nvSpPr>
            <p:cNvPr id="637" name="Harvey 36/100 [36]" hidden="1"/>
            <p:cNvSpPr/>
            <p:nvPr/>
          </p:nvSpPr>
          <p:spPr>
            <a:xfrm>
              <a:off x="12482280" y="735840"/>
              <a:ext cx="291600" cy="291600"/>
            </a:xfrm>
            <a:custGeom>
              <a:avLst/>
              <a:gdLst/>
              <a:ahLst/>
              <a:rect l="l" t="t" r="r" b="b"/>
              <a:pathLst>
                <a:path w="635000" h="635000">
                  <a:moveTo>
                    <a:pt x="317500" y="0"/>
                  </a:moveTo>
                  <a:lnTo>
                    <a:pt x="317500" y="317500"/>
                  </a:lnTo>
                  <a:close/>
                  <a:moveTo>
                    <a:pt x="562137" y="519882"/>
                  </a:moveTo>
                </a:path>
              </a:pathLst>
            </a:custGeom>
            <a:solidFill>
              <a:schemeClr val="accent2"/>
            </a:solidFill>
            <a:ln w="19050">
              <a:solidFill>
                <a:srgbClr val="00a5e6"/>
              </a:solidFill>
              <a:round/>
            </a:ln>
          </p:spPr>
          <p:style>
            <a:lnRef idx="0"/>
            <a:fillRef idx="0"/>
            <a:effectRef idx="0"/>
            <a:fontRef idx="minor"/>
          </p:style>
        </p:sp>
        <p:sp>
          <p:nvSpPr>
            <p:cNvPr id="638" name="Harvey 37/100 [37]" hidden="1"/>
            <p:cNvSpPr/>
            <p:nvPr/>
          </p:nvSpPr>
          <p:spPr>
            <a:xfrm>
              <a:off x="12482280" y="735840"/>
              <a:ext cx="291600" cy="291600"/>
            </a:xfrm>
            <a:custGeom>
              <a:avLst/>
              <a:gdLst/>
              <a:ahLst/>
              <a:rect l="l" t="t" r="r" b="b"/>
              <a:pathLst>
                <a:path w="635000" h="635000">
                  <a:moveTo>
                    <a:pt x="317500" y="0"/>
                  </a:moveTo>
                  <a:lnTo>
                    <a:pt x="317500" y="317500"/>
                  </a:lnTo>
                  <a:close/>
                  <a:moveTo>
                    <a:pt x="548947" y="534843"/>
                  </a:moveTo>
                </a:path>
              </a:pathLst>
            </a:custGeom>
            <a:solidFill>
              <a:schemeClr val="accent2"/>
            </a:solidFill>
            <a:ln w="19050">
              <a:solidFill>
                <a:srgbClr val="00a5e6"/>
              </a:solidFill>
              <a:round/>
            </a:ln>
          </p:spPr>
          <p:style>
            <a:lnRef idx="0"/>
            <a:fillRef idx="0"/>
            <a:effectRef idx="0"/>
            <a:fontRef idx="minor"/>
          </p:style>
        </p:sp>
        <p:sp>
          <p:nvSpPr>
            <p:cNvPr id="639" name="Harvey 38/100 [38]" hidden="1"/>
            <p:cNvSpPr/>
            <p:nvPr/>
          </p:nvSpPr>
          <p:spPr>
            <a:xfrm>
              <a:off x="12482280" y="735840"/>
              <a:ext cx="291600" cy="291600"/>
            </a:xfrm>
            <a:custGeom>
              <a:avLst/>
              <a:gdLst/>
              <a:ahLst/>
              <a:rect l="l" t="t" r="r" b="b"/>
              <a:pathLst>
                <a:path w="635000" h="635000">
                  <a:moveTo>
                    <a:pt x="317500" y="0"/>
                  </a:moveTo>
                  <a:lnTo>
                    <a:pt x="317500" y="317500"/>
                  </a:lnTo>
                  <a:close/>
                  <a:moveTo>
                    <a:pt x="534843" y="548947"/>
                  </a:moveTo>
                </a:path>
              </a:pathLst>
            </a:custGeom>
            <a:solidFill>
              <a:schemeClr val="accent2"/>
            </a:solidFill>
            <a:ln w="19050">
              <a:solidFill>
                <a:srgbClr val="00a5e6"/>
              </a:solidFill>
              <a:round/>
            </a:ln>
          </p:spPr>
          <p:style>
            <a:lnRef idx="0"/>
            <a:fillRef idx="0"/>
            <a:effectRef idx="0"/>
            <a:fontRef idx="minor"/>
          </p:style>
        </p:sp>
        <p:sp>
          <p:nvSpPr>
            <p:cNvPr id="640" name="Harvey 39/100 [39]" hidden="1"/>
            <p:cNvSpPr/>
            <p:nvPr/>
          </p:nvSpPr>
          <p:spPr>
            <a:xfrm>
              <a:off x="12482280" y="735840"/>
              <a:ext cx="291600" cy="291600"/>
            </a:xfrm>
            <a:custGeom>
              <a:avLst/>
              <a:gdLst/>
              <a:ahLst/>
              <a:rect l="l" t="t" r="r" b="b"/>
              <a:pathLst>
                <a:path w="635000" h="635000">
                  <a:moveTo>
                    <a:pt x="317500" y="0"/>
                  </a:moveTo>
                  <a:lnTo>
                    <a:pt x="317500" y="317500"/>
                  </a:lnTo>
                  <a:close/>
                  <a:moveTo>
                    <a:pt x="519882" y="562137"/>
                  </a:moveTo>
                </a:path>
              </a:pathLst>
            </a:custGeom>
            <a:solidFill>
              <a:schemeClr val="accent2"/>
            </a:solidFill>
            <a:ln w="19050">
              <a:solidFill>
                <a:srgbClr val="00a5e6"/>
              </a:solidFill>
              <a:round/>
            </a:ln>
          </p:spPr>
          <p:style>
            <a:lnRef idx="0"/>
            <a:fillRef idx="0"/>
            <a:effectRef idx="0"/>
            <a:fontRef idx="minor"/>
          </p:style>
        </p:sp>
        <p:sp>
          <p:nvSpPr>
            <p:cNvPr id="641" name="Harvey 40/100 [40]" hidden="1"/>
            <p:cNvSpPr/>
            <p:nvPr/>
          </p:nvSpPr>
          <p:spPr>
            <a:xfrm>
              <a:off x="12482280" y="735840"/>
              <a:ext cx="291600" cy="291600"/>
            </a:xfrm>
            <a:custGeom>
              <a:avLst/>
              <a:gdLst/>
              <a:ahLst/>
              <a:rect l="l" t="t" r="r" b="b"/>
              <a:pathLst>
                <a:path w="635000" h="635000">
                  <a:moveTo>
                    <a:pt x="317500" y="0"/>
                  </a:moveTo>
                  <a:lnTo>
                    <a:pt x="317500" y="317500"/>
                  </a:lnTo>
                  <a:close/>
                  <a:moveTo>
                    <a:pt x="504121" y="574362"/>
                  </a:moveTo>
                </a:path>
              </a:pathLst>
            </a:custGeom>
            <a:solidFill>
              <a:schemeClr val="accent2"/>
            </a:solidFill>
            <a:ln w="19050">
              <a:solidFill>
                <a:srgbClr val="00a5e6"/>
              </a:solidFill>
              <a:round/>
            </a:ln>
          </p:spPr>
          <p:style>
            <a:lnRef idx="0"/>
            <a:fillRef idx="0"/>
            <a:effectRef idx="0"/>
            <a:fontRef idx="minor"/>
          </p:style>
        </p:sp>
        <p:sp>
          <p:nvSpPr>
            <p:cNvPr id="642" name="Harvey 41/100 [41]" hidden="1"/>
            <p:cNvSpPr/>
            <p:nvPr/>
          </p:nvSpPr>
          <p:spPr>
            <a:xfrm>
              <a:off x="12482280" y="735840"/>
              <a:ext cx="291600" cy="291600"/>
            </a:xfrm>
            <a:custGeom>
              <a:avLst/>
              <a:gdLst/>
              <a:ahLst/>
              <a:rect l="l" t="t" r="r" b="b"/>
              <a:pathLst>
                <a:path w="635000" h="635000">
                  <a:moveTo>
                    <a:pt x="317500" y="0"/>
                  </a:moveTo>
                  <a:lnTo>
                    <a:pt x="317500" y="317500"/>
                  </a:lnTo>
                  <a:close/>
                  <a:moveTo>
                    <a:pt x="487625" y="585574"/>
                  </a:moveTo>
                </a:path>
              </a:pathLst>
            </a:custGeom>
            <a:solidFill>
              <a:schemeClr val="accent2"/>
            </a:solidFill>
            <a:ln w="19050">
              <a:solidFill>
                <a:srgbClr val="00a5e6"/>
              </a:solidFill>
              <a:round/>
            </a:ln>
          </p:spPr>
          <p:style>
            <a:lnRef idx="0"/>
            <a:fillRef idx="0"/>
            <a:effectRef idx="0"/>
            <a:fontRef idx="minor"/>
          </p:style>
        </p:sp>
        <p:sp>
          <p:nvSpPr>
            <p:cNvPr id="643" name="Harvey 42/100 [42]" hidden="1"/>
            <p:cNvSpPr/>
            <p:nvPr/>
          </p:nvSpPr>
          <p:spPr>
            <a:xfrm>
              <a:off x="12482280" y="735840"/>
              <a:ext cx="291600" cy="291600"/>
            </a:xfrm>
            <a:custGeom>
              <a:avLst/>
              <a:gdLst/>
              <a:ahLst/>
              <a:rect l="l" t="t" r="r" b="b"/>
              <a:pathLst>
                <a:path w="635000" h="635000">
                  <a:moveTo>
                    <a:pt x="317500" y="0"/>
                  </a:moveTo>
                  <a:lnTo>
                    <a:pt x="317500" y="317500"/>
                  </a:lnTo>
                  <a:close/>
                  <a:moveTo>
                    <a:pt x="470456" y="595727"/>
                  </a:moveTo>
                </a:path>
              </a:pathLst>
            </a:custGeom>
            <a:solidFill>
              <a:schemeClr val="accent2"/>
            </a:solidFill>
            <a:ln w="19050">
              <a:solidFill>
                <a:srgbClr val="00a5e6"/>
              </a:solidFill>
              <a:round/>
            </a:ln>
          </p:spPr>
          <p:style>
            <a:lnRef idx="0"/>
            <a:fillRef idx="0"/>
            <a:effectRef idx="0"/>
            <a:fontRef idx="minor"/>
          </p:style>
        </p:sp>
        <p:sp>
          <p:nvSpPr>
            <p:cNvPr id="644" name="Harvey 43/100 [43]" hidden="1"/>
            <p:cNvSpPr/>
            <p:nvPr/>
          </p:nvSpPr>
          <p:spPr>
            <a:xfrm>
              <a:off x="12482280" y="735840"/>
              <a:ext cx="291600" cy="291600"/>
            </a:xfrm>
            <a:custGeom>
              <a:avLst/>
              <a:gdLst/>
              <a:ahLst/>
              <a:rect l="l" t="t" r="r" b="b"/>
              <a:pathLst>
                <a:path w="635000" h="635000">
                  <a:moveTo>
                    <a:pt x="317500" y="0"/>
                  </a:moveTo>
                  <a:lnTo>
                    <a:pt x="317500" y="317500"/>
                  </a:lnTo>
                  <a:close/>
                  <a:moveTo>
                    <a:pt x="452684" y="604782"/>
                  </a:moveTo>
                </a:path>
              </a:pathLst>
            </a:custGeom>
            <a:solidFill>
              <a:schemeClr val="accent2"/>
            </a:solidFill>
            <a:ln w="19050">
              <a:solidFill>
                <a:srgbClr val="00a5e6"/>
              </a:solidFill>
              <a:round/>
            </a:ln>
          </p:spPr>
          <p:style>
            <a:lnRef idx="0"/>
            <a:fillRef idx="0"/>
            <a:effectRef idx="0"/>
            <a:fontRef idx="minor"/>
          </p:style>
        </p:sp>
        <p:sp>
          <p:nvSpPr>
            <p:cNvPr id="645" name="Harvey 44/100 [44]" hidden="1"/>
            <p:cNvSpPr/>
            <p:nvPr/>
          </p:nvSpPr>
          <p:spPr>
            <a:xfrm>
              <a:off x="12482280" y="735840"/>
              <a:ext cx="291600" cy="291600"/>
            </a:xfrm>
            <a:custGeom>
              <a:avLst/>
              <a:gdLst/>
              <a:ahLst/>
              <a:rect l="l" t="t" r="r" b="b"/>
              <a:pathLst>
                <a:path w="635000" h="635000">
                  <a:moveTo>
                    <a:pt x="317500" y="0"/>
                  </a:moveTo>
                  <a:lnTo>
                    <a:pt x="317500" y="317500"/>
                  </a:lnTo>
                  <a:close/>
                  <a:moveTo>
                    <a:pt x="434379" y="612704"/>
                  </a:moveTo>
                </a:path>
              </a:pathLst>
            </a:custGeom>
            <a:solidFill>
              <a:schemeClr val="accent2"/>
            </a:solidFill>
            <a:ln w="19050">
              <a:solidFill>
                <a:srgbClr val="00a5e6"/>
              </a:solidFill>
              <a:round/>
            </a:ln>
          </p:spPr>
          <p:style>
            <a:lnRef idx="0"/>
            <a:fillRef idx="0"/>
            <a:effectRef idx="0"/>
            <a:fontRef idx="minor"/>
          </p:style>
        </p:sp>
        <p:sp>
          <p:nvSpPr>
            <p:cNvPr id="646" name="Harvey 45/100 [45]" hidden="1"/>
            <p:cNvSpPr/>
            <p:nvPr/>
          </p:nvSpPr>
          <p:spPr>
            <a:xfrm>
              <a:off x="12482280" y="735840"/>
              <a:ext cx="291600" cy="291600"/>
            </a:xfrm>
            <a:custGeom>
              <a:avLst/>
              <a:gdLst/>
              <a:ahLst/>
              <a:rect l="l" t="t" r="r" b="b"/>
              <a:pathLst>
                <a:path w="635000" h="635000">
                  <a:moveTo>
                    <a:pt x="317500" y="0"/>
                  </a:moveTo>
                  <a:lnTo>
                    <a:pt x="317500" y="317500"/>
                  </a:lnTo>
                  <a:close/>
                  <a:moveTo>
                    <a:pt x="415612" y="619460"/>
                  </a:moveTo>
                </a:path>
              </a:pathLst>
            </a:custGeom>
            <a:solidFill>
              <a:schemeClr val="accent2"/>
            </a:solidFill>
            <a:ln w="19050">
              <a:solidFill>
                <a:srgbClr val="00a5e6"/>
              </a:solidFill>
              <a:round/>
            </a:ln>
          </p:spPr>
          <p:style>
            <a:lnRef idx="0"/>
            <a:fillRef idx="0"/>
            <a:effectRef idx="0"/>
            <a:fontRef idx="minor"/>
          </p:style>
        </p:sp>
        <p:sp>
          <p:nvSpPr>
            <p:cNvPr id="647" name="Harvey 46/100 [46]" hidden="1"/>
            <p:cNvSpPr/>
            <p:nvPr/>
          </p:nvSpPr>
          <p:spPr>
            <a:xfrm>
              <a:off x="12482280" y="735840"/>
              <a:ext cx="291600" cy="291600"/>
            </a:xfrm>
            <a:custGeom>
              <a:avLst/>
              <a:gdLst/>
              <a:ahLst/>
              <a:rect l="l" t="t" r="r" b="b"/>
              <a:pathLst>
                <a:path w="635000" h="635000">
                  <a:moveTo>
                    <a:pt x="317500" y="0"/>
                  </a:moveTo>
                  <a:lnTo>
                    <a:pt x="317500" y="317500"/>
                  </a:lnTo>
                  <a:close/>
                  <a:moveTo>
                    <a:pt x="396459" y="625025"/>
                  </a:moveTo>
                </a:path>
              </a:pathLst>
            </a:custGeom>
            <a:solidFill>
              <a:schemeClr val="accent2"/>
            </a:solidFill>
            <a:ln w="19050">
              <a:solidFill>
                <a:srgbClr val="00a5e6"/>
              </a:solidFill>
              <a:round/>
            </a:ln>
          </p:spPr>
          <p:style>
            <a:lnRef idx="0"/>
            <a:fillRef idx="0"/>
            <a:effectRef idx="0"/>
            <a:fontRef idx="minor"/>
          </p:style>
        </p:sp>
        <p:sp>
          <p:nvSpPr>
            <p:cNvPr id="648" name="Harvey 47/100 [47]" hidden="1"/>
            <p:cNvSpPr/>
            <p:nvPr/>
          </p:nvSpPr>
          <p:spPr>
            <a:xfrm>
              <a:off x="12482280" y="735840"/>
              <a:ext cx="291600" cy="291600"/>
            </a:xfrm>
            <a:custGeom>
              <a:avLst/>
              <a:gdLst/>
              <a:ahLst/>
              <a:rect l="l" t="t" r="r" b="b"/>
              <a:pathLst>
                <a:path w="635000" h="635000">
                  <a:moveTo>
                    <a:pt x="317500" y="0"/>
                  </a:moveTo>
                  <a:lnTo>
                    <a:pt x="317500" y="317500"/>
                  </a:lnTo>
                  <a:close/>
                  <a:moveTo>
                    <a:pt x="376993" y="629376"/>
                  </a:moveTo>
                </a:path>
              </a:pathLst>
            </a:custGeom>
            <a:solidFill>
              <a:schemeClr val="accent2"/>
            </a:solidFill>
            <a:ln w="19050">
              <a:solidFill>
                <a:srgbClr val="00a5e6"/>
              </a:solidFill>
              <a:round/>
            </a:ln>
          </p:spPr>
          <p:style>
            <a:lnRef idx="0"/>
            <a:fillRef idx="0"/>
            <a:effectRef idx="0"/>
            <a:fontRef idx="minor"/>
          </p:style>
        </p:sp>
        <p:sp>
          <p:nvSpPr>
            <p:cNvPr id="649" name="Harvey 48/100 [48]" hidden="1"/>
            <p:cNvSpPr/>
            <p:nvPr/>
          </p:nvSpPr>
          <p:spPr>
            <a:xfrm>
              <a:off x="12482280" y="735840"/>
              <a:ext cx="291600" cy="291600"/>
            </a:xfrm>
            <a:custGeom>
              <a:avLst/>
              <a:gdLst/>
              <a:ahLst/>
              <a:rect l="l" t="t" r="r" b="b"/>
              <a:pathLst>
                <a:path w="635000" h="635000">
                  <a:moveTo>
                    <a:pt x="317500" y="0"/>
                  </a:moveTo>
                  <a:lnTo>
                    <a:pt x="317500" y="317500"/>
                  </a:lnTo>
                  <a:close/>
                  <a:moveTo>
                    <a:pt x="357293" y="632496"/>
                  </a:moveTo>
                </a:path>
              </a:pathLst>
            </a:custGeom>
            <a:solidFill>
              <a:schemeClr val="accent2"/>
            </a:solidFill>
            <a:ln w="19050">
              <a:solidFill>
                <a:srgbClr val="00a5e6"/>
              </a:solidFill>
              <a:round/>
            </a:ln>
          </p:spPr>
          <p:style>
            <a:lnRef idx="0"/>
            <a:fillRef idx="0"/>
            <a:effectRef idx="0"/>
            <a:fontRef idx="minor"/>
          </p:style>
        </p:sp>
        <p:sp>
          <p:nvSpPr>
            <p:cNvPr id="650" name="Harvey 49/100 [49]" hidden="1"/>
            <p:cNvSpPr/>
            <p:nvPr/>
          </p:nvSpPr>
          <p:spPr>
            <a:xfrm>
              <a:off x="12482280" y="735840"/>
              <a:ext cx="291600" cy="291600"/>
            </a:xfrm>
            <a:custGeom>
              <a:avLst/>
              <a:gdLst/>
              <a:ahLst/>
              <a:rect l="l" t="t" r="r" b="b"/>
              <a:pathLst>
                <a:path w="635000" h="635000">
                  <a:moveTo>
                    <a:pt x="317500" y="0"/>
                  </a:moveTo>
                  <a:lnTo>
                    <a:pt x="317500" y="317500"/>
                  </a:lnTo>
                  <a:close/>
                  <a:moveTo>
                    <a:pt x="337435" y="634373"/>
                  </a:moveTo>
                </a:path>
              </a:pathLst>
            </a:custGeom>
            <a:solidFill>
              <a:schemeClr val="accent2"/>
            </a:solidFill>
            <a:ln w="19050">
              <a:solidFill>
                <a:srgbClr val="00a5e6"/>
              </a:solidFill>
              <a:round/>
            </a:ln>
          </p:spPr>
          <p:style>
            <a:lnRef idx="0"/>
            <a:fillRef idx="0"/>
            <a:effectRef idx="0"/>
            <a:fontRef idx="minor"/>
          </p:style>
        </p:sp>
        <p:sp>
          <p:nvSpPr>
            <p:cNvPr id="651" name="Harvey 50/100 [50]" hidden="1"/>
            <p:cNvSpPr/>
            <p:nvPr/>
          </p:nvSpPr>
          <p:spPr>
            <a:xfrm>
              <a:off x="12482280" y="735840"/>
              <a:ext cx="291600" cy="291600"/>
            </a:xfrm>
            <a:custGeom>
              <a:avLst/>
              <a:gdLst/>
              <a:ahLst/>
              <a:rect l="l" t="t" r="r" b="b"/>
              <a:pathLst>
                <a:path w="635000" h="635000">
                  <a:moveTo>
                    <a:pt x="317500" y="0"/>
                  </a:moveTo>
                  <a:lnTo>
                    <a:pt x="317500" y="317500"/>
                  </a:lnTo>
                  <a:close/>
                  <a:moveTo>
                    <a:pt x="317500" y="635000"/>
                  </a:moveTo>
                </a:path>
              </a:pathLst>
            </a:custGeom>
            <a:solidFill>
              <a:schemeClr val="accent2"/>
            </a:solidFill>
            <a:ln w="19050">
              <a:solidFill>
                <a:srgbClr val="00a5e6"/>
              </a:solidFill>
              <a:round/>
            </a:ln>
          </p:spPr>
          <p:style>
            <a:lnRef idx="0"/>
            <a:fillRef idx="0"/>
            <a:effectRef idx="0"/>
            <a:fontRef idx="minor"/>
          </p:style>
        </p:sp>
        <p:sp>
          <p:nvSpPr>
            <p:cNvPr id="652" name="Harvey 51/100 [51]" hidden="1"/>
            <p:cNvSpPr/>
            <p:nvPr/>
          </p:nvSpPr>
          <p:spPr>
            <a:xfrm>
              <a:off x="12482280" y="735840"/>
              <a:ext cx="291600" cy="291600"/>
            </a:xfrm>
            <a:custGeom>
              <a:avLst/>
              <a:gdLst/>
              <a:ahLst/>
              <a:rect l="l" t="t" r="r" b="b"/>
              <a:pathLst>
                <a:path w="635000" h="635000">
                  <a:moveTo>
                    <a:pt x="317500" y="0"/>
                  </a:moveTo>
                  <a:lnTo>
                    <a:pt x="317500" y="317500"/>
                  </a:lnTo>
                  <a:close/>
                  <a:moveTo>
                    <a:pt x="297564" y="634373"/>
                  </a:moveTo>
                </a:path>
              </a:pathLst>
            </a:custGeom>
            <a:solidFill>
              <a:schemeClr val="accent2"/>
            </a:solidFill>
            <a:ln w="19050">
              <a:solidFill>
                <a:srgbClr val="00a5e6"/>
              </a:solidFill>
              <a:round/>
            </a:ln>
          </p:spPr>
          <p:style>
            <a:lnRef idx="0"/>
            <a:fillRef idx="0"/>
            <a:effectRef idx="0"/>
            <a:fontRef idx="minor"/>
          </p:style>
        </p:sp>
        <p:sp>
          <p:nvSpPr>
            <p:cNvPr id="653" name="Harvey 52/100 [52]" hidden="1"/>
            <p:cNvSpPr/>
            <p:nvPr/>
          </p:nvSpPr>
          <p:spPr>
            <a:xfrm>
              <a:off x="12482280" y="735840"/>
              <a:ext cx="291600" cy="291600"/>
            </a:xfrm>
            <a:custGeom>
              <a:avLst/>
              <a:gdLst/>
              <a:ahLst/>
              <a:rect l="l" t="t" r="r" b="b"/>
              <a:pathLst>
                <a:path w="635000" h="635000">
                  <a:moveTo>
                    <a:pt x="317500" y="0"/>
                  </a:moveTo>
                  <a:lnTo>
                    <a:pt x="317500" y="317500"/>
                  </a:lnTo>
                  <a:close/>
                  <a:moveTo>
                    <a:pt x="277706" y="632496"/>
                  </a:moveTo>
                </a:path>
              </a:pathLst>
            </a:custGeom>
            <a:solidFill>
              <a:schemeClr val="accent2"/>
            </a:solidFill>
            <a:ln w="19050">
              <a:solidFill>
                <a:srgbClr val="00a5e6"/>
              </a:solidFill>
              <a:round/>
            </a:ln>
          </p:spPr>
          <p:style>
            <a:lnRef idx="0"/>
            <a:fillRef idx="0"/>
            <a:effectRef idx="0"/>
            <a:fontRef idx="minor"/>
          </p:style>
        </p:sp>
        <p:sp>
          <p:nvSpPr>
            <p:cNvPr id="654" name="Harvey 53/100 [53]" hidden="1"/>
            <p:cNvSpPr/>
            <p:nvPr/>
          </p:nvSpPr>
          <p:spPr>
            <a:xfrm>
              <a:off x="12482280" y="735840"/>
              <a:ext cx="291600" cy="291600"/>
            </a:xfrm>
            <a:custGeom>
              <a:avLst/>
              <a:gdLst/>
              <a:ahLst/>
              <a:rect l="l" t="t" r="r" b="b"/>
              <a:pathLst>
                <a:path w="635000" h="635000">
                  <a:moveTo>
                    <a:pt x="317500" y="0"/>
                  </a:moveTo>
                  <a:lnTo>
                    <a:pt x="317500" y="317500"/>
                  </a:lnTo>
                  <a:close/>
                  <a:moveTo>
                    <a:pt x="258006" y="629376"/>
                  </a:moveTo>
                </a:path>
              </a:pathLst>
            </a:custGeom>
            <a:solidFill>
              <a:schemeClr val="accent2"/>
            </a:solidFill>
            <a:ln w="19050">
              <a:solidFill>
                <a:srgbClr val="00a5e6"/>
              </a:solidFill>
              <a:round/>
            </a:ln>
          </p:spPr>
          <p:style>
            <a:lnRef idx="0"/>
            <a:fillRef idx="0"/>
            <a:effectRef idx="0"/>
            <a:fontRef idx="minor"/>
          </p:style>
        </p:sp>
        <p:sp>
          <p:nvSpPr>
            <p:cNvPr id="655" name="Harvey 54/100 [54]" hidden="1"/>
            <p:cNvSpPr/>
            <p:nvPr/>
          </p:nvSpPr>
          <p:spPr>
            <a:xfrm>
              <a:off x="12482280" y="735840"/>
              <a:ext cx="291600" cy="291600"/>
            </a:xfrm>
            <a:custGeom>
              <a:avLst/>
              <a:gdLst/>
              <a:ahLst/>
              <a:rect l="l" t="t" r="r" b="b"/>
              <a:pathLst>
                <a:path w="635000" h="635000">
                  <a:moveTo>
                    <a:pt x="317500" y="0"/>
                  </a:moveTo>
                  <a:lnTo>
                    <a:pt x="317500" y="317500"/>
                  </a:lnTo>
                  <a:close/>
                  <a:moveTo>
                    <a:pt x="238540" y="625025"/>
                  </a:moveTo>
                </a:path>
              </a:pathLst>
            </a:custGeom>
            <a:solidFill>
              <a:schemeClr val="accent2"/>
            </a:solidFill>
            <a:ln w="19050">
              <a:solidFill>
                <a:srgbClr val="00a5e6"/>
              </a:solidFill>
              <a:round/>
            </a:ln>
          </p:spPr>
          <p:style>
            <a:lnRef idx="0"/>
            <a:fillRef idx="0"/>
            <a:effectRef idx="0"/>
            <a:fontRef idx="minor"/>
          </p:style>
        </p:sp>
        <p:sp>
          <p:nvSpPr>
            <p:cNvPr id="656" name="Harvey 55/100 [55]" hidden="1"/>
            <p:cNvSpPr/>
            <p:nvPr/>
          </p:nvSpPr>
          <p:spPr>
            <a:xfrm>
              <a:off x="12482280" y="735840"/>
              <a:ext cx="291600" cy="291600"/>
            </a:xfrm>
            <a:custGeom>
              <a:avLst/>
              <a:gdLst/>
              <a:ahLst/>
              <a:rect l="l" t="t" r="r" b="b"/>
              <a:pathLst>
                <a:path w="635000" h="635000">
                  <a:moveTo>
                    <a:pt x="317500" y="0"/>
                  </a:moveTo>
                  <a:lnTo>
                    <a:pt x="317500" y="317500"/>
                  </a:lnTo>
                  <a:close/>
                  <a:moveTo>
                    <a:pt x="219387" y="619460"/>
                  </a:moveTo>
                </a:path>
              </a:pathLst>
            </a:custGeom>
            <a:solidFill>
              <a:schemeClr val="accent2"/>
            </a:solidFill>
            <a:ln w="19050">
              <a:solidFill>
                <a:srgbClr val="00a5e6"/>
              </a:solidFill>
              <a:round/>
            </a:ln>
          </p:spPr>
          <p:style>
            <a:lnRef idx="0"/>
            <a:fillRef idx="0"/>
            <a:effectRef idx="0"/>
            <a:fontRef idx="minor"/>
          </p:style>
        </p:sp>
        <p:sp>
          <p:nvSpPr>
            <p:cNvPr id="657" name="Harvey 56/100 [56]" hidden="1"/>
            <p:cNvSpPr/>
            <p:nvPr/>
          </p:nvSpPr>
          <p:spPr>
            <a:xfrm>
              <a:off x="12482280" y="735840"/>
              <a:ext cx="291600" cy="291600"/>
            </a:xfrm>
            <a:custGeom>
              <a:avLst/>
              <a:gdLst/>
              <a:ahLst/>
              <a:rect l="l" t="t" r="r" b="b"/>
              <a:pathLst>
                <a:path w="635000" h="635000">
                  <a:moveTo>
                    <a:pt x="317500" y="0"/>
                  </a:moveTo>
                  <a:lnTo>
                    <a:pt x="317500" y="317500"/>
                  </a:lnTo>
                  <a:close/>
                  <a:moveTo>
                    <a:pt x="200620" y="612704"/>
                  </a:moveTo>
                </a:path>
              </a:pathLst>
            </a:custGeom>
            <a:solidFill>
              <a:schemeClr val="accent2"/>
            </a:solidFill>
            <a:ln w="19050">
              <a:solidFill>
                <a:srgbClr val="00a5e6"/>
              </a:solidFill>
              <a:round/>
            </a:ln>
          </p:spPr>
          <p:style>
            <a:lnRef idx="0"/>
            <a:fillRef idx="0"/>
            <a:effectRef idx="0"/>
            <a:fontRef idx="minor"/>
          </p:style>
        </p:sp>
        <p:sp>
          <p:nvSpPr>
            <p:cNvPr id="658" name="Harvey 57/100 [57]" hidden="1"/>
            <p:cNvSpPr/>
            <p:nvPr/>
          </p:nvSpPr>
          <p:spPr>
            <a:xfrm>
              <a:off x="12482280" y="735840"/>
              <a:ext cx="291600" cy="291600"/>
            </a:xfrm>
            <a:custGeom>
              <a:avLst/>
              <a:gdLst/>
              <a:ahLst/>
              <a:rect l="l" t="t" r="r" b="b"/>
              <a:pathLst>
                <a:path w="635000" h="635000">
                  <a:moveTo>
                    <a:pt x="317500" y="0"/>
                  </a:moveTo>
                  <a:lnTo>
                    <a:pt x="317500" y="317500"/>
                  </a:lnTo>
                  <a:close/>
                  <a:moveTo>
                    <a:pt x="182315" y="604782"/>
                  </a:moveTo>
                </a:path>
              </a:pathLst>
            </a:custGeom>
            <a:solidFill>
              <a:schemeClr val="accent2"/>
            </a:solidFill>
            <a:ln w="19050">
              <a:solidFill>
                <a:srgbClr val="00a5e6"/>
              </a:solidFill>
              <a:round/>
            </a:ln>
          </p:spPr>
          <p:style>
            <a:lnRef idx="0"/>
            <a:fillRef idx="0"/>
            <a:effectRef idx="0"/>
            <a:fontRef idx="minor"/>
          </p:style>
        </p:sp>
        <p:sp>
          <p:nvSpPr>
            <p:cNvPr id="659" name="Harvey 58/100 [58]" hidden="1"/>
            <p:cNvSpPr/>
            <p:nvPr/>
          </p:nvSpPr>
          <p:spPr>
            <a:xfrm>
              <a:off x="12482280" y="735840"/>
              <a:ext cx="291600" cy="291600"/>
            </a:xfrm>
            <a:custGeom>
              <a:avLst/>
              <a:gdLst/>
              <a:ahLst/>
              <a:rect l="l" t="t" r="r" b="b"/>
              <a:pathLst>
                <a:path w="635000" h="635000">
                  <a:moveTo>
                    <a:pt x="317500" y="0"/>
                  </a:moveTo>
                  <a:lnTo>
                    <a:pt x="317500" y="317500"/>
                  </a:lnTo>
                  <a:close/>
                  <a:moveTo>
                    <a:pt x="164543" y="595727"/>
                  </a:moveTo>
                </a:path>
              </a:pathLst>
            </a:custGeom>
            <a:solidFill>
              <a:schemeClr val="accent2"/>
            </a:solidFill>
            <a:ln w="19050">
              <a:solidFill>
                <a:srgbClr val="00a5e6"/>
              </a:solidFill>
              <a:round/>
            </a:ln>
          </p:spPr>
          <p:style>
            <a:lnRef idx="0"/>
            <a:fillRef idx="0"/>
            <a:effectRef idx="0"/>
            <a:fontRef idx="minor"/>
          </p:style>
        </p:sp>
        <p:sp>
          <p:nvSpPr>
            <p:cNvPr id="660" name="Harvey 59/100 [59]" hidden="1"/>
            <p:cNvSpPr/>
            <p:nvPr/>
          </p:nvSpPr>
          <p:spPr>
            <a:xfrm>
              <a:off x="12482280" y="735840"/>
              <a:ext cx="291600" cy="291600"/>
            </a:xfrm>
            <a:custGeom>
              <a:avLst/>
              <a:gdLst/>
              <a:ahLst/>
              <a:rect l="l" t="t" r="r" b="b"/>
              <a:pathLst>
                <a:path w="635000" h="635000">
                  <a:moveTo>
                    <a:pt x="317500" y="0"/>
                  </a:moveTo>
                  <a:lnTo>
                    <a:pt x="317500" y="317500"/>
                  </a:lnTo>
                  <a:close/>
                  <a:moveTo>
                    <a:pt x="147374" y="585574"/>
                  </a:moveTo>
                </a:path>
              </a:pathLst>
            </a:custGeom>
            <a:solidFill>
              <a:schemeClr val="accent2"/>
            </a:solidFill>
            <a:ln w="19050">
              <a:solidFill>
                <a:srgbClr val="00a5e6"/>
              </a:solidFill>
              <a:round/>
            </a:ln>
          </p:spPr>
          <p:style>
            <a:lnRef idx="0"/>
            <a:fillRef idx="0"/>
            <a:effectRef idx="0"/>
            <a:fontRef idx="minor"/>
          </p:style>
        </p:sp>
        <p:sp>
          <p:nvSpPr>
            <p:cNvPr id="661" name="Harvey 60/100 [60]" hidden="1"/>
            <p:cNvSpPr/>
            <p:nvPr/>
          </p:nvSpPr>
          <p:spPr>
            <a:xfrm>
              <a:off x="12482280" y="735840"/>
              <a:ext cx="291600" cy="291600"/>
            </a:xfrm>
            <a:custGeom>
              <a:avLst/>
              <a:gdLst/>
              <a:ahLst/>
              <a:rect l="l" t="t" r="r" b="b"/>
              <a:pathLst>
                <a:path w="635000" h="635000">
                  <a:moveTo>
                    <a:pt x="317500" y="0"/>
                  </a:moveTo>
                  <a:lnTo>
                    <a:pt x="317500" y="317500"/>
                  </a:lnTo>
                  <a:close/>
                  <a:moveTo>
                    <a:pt x="130878" y="574362"/>
                  </a:moveTo>
                </a:path>
              </a:pathLst>
            </a:custGeom>
            <a:solidFill>
              <a:schemeClr val="accent2"/>
            </a:solidFill>
            <a:ln w="19050">
              <a:solidFill>
                <a:srgbClr val="00a5e6"/>
              </a:solidFill>
              <a:round/>
            </a:ln>
          </p:spPr>
          <p:style>
            <a:lnRef idx="0"/>
            <a:fillRef idx="0"/>
            <a:effectRef idx="0"/>
            <a:fontRef idx="minor"/>
          </p:style>
        </p:sp>
        <p:sp>
          <p:nvSpPr>
            <p:cNvPr id="662" name="Harvey 61/100 [61]" hidden="1"/>
            <p:cNvSpPr/>
            <p:nvPr/>
          </p:nvSpPr>
          <p:spPr>
            <a:xfrm>
              <a:off x="12482280" y="735840"/>
              <a:ext cx="291600" cy="291600"/>
            </a:xfrm>
            <a:custGeom>
              <a:avLst/>
              <a:gdLst/>
              <a:ahLst/>
              <a:rect l="l" t="t" r="r" b="b"/>
              <a:pathLst>
                <a:path w="635000" h="635000">
                  <a:moveTo>
                    <a:pt x="317500" y="0"/>
                  </a:moveTo>
                  <a:lnTo>
                    <a:pt x="317500" y="317500"/>
                  </a:lnTo>
                  <a:close/>
                  <a:moveTo>
                    <a:pt x="115117" y="562137"/>
                  </a:moveTo>
                </a:path>
              </a:pathLst>
            </a:custGeom>
            <a:solidFill>
              <a:schemeClr val="accent2"/>
            </a:solidFill>
            <a:ln w="19050">
              <a:solidFill>
                <a:srgbClr val="00a5e6"/>
              </a:solidFill>
              <a:round/>
            </a:ln>
          </p:spPr>
          <p:style>
            <a:lnRef idx="0"/>
            <a:fillRef idx="0"/>
            <a:effectRef idx="0"/>
            <a:fontRef idx="minor"/>
          </p:style>
        </p:sp>
        <p:sp>
          <p:nvSpPr>
            <p:cNvPr id="663" name="Harvey 62/100 [62]" hidden="1"/>
            <p:cNvSpPr/>
            <p:nvPr/>
          </p:nvSpPr>
          <p:spPr>
            <a:xfrm>
              <a:off x="12482280" y="735840"/>
              <a:ext cx="291600" cy="291600"/>
            </a:xfrm>
            <a:custGeom>
              <a:avLst/>
              <a:gdLst/>
              <a:ahLst/>
              <a:rect l="l" t="t" r="r" b="b"/>
              <a:pathLst>
                <a:path w="635000" h="635000">
                  <a:moveTo>
                    <a:pt x="317500" y="0"/>
                  </a:moveTo>
                  <a:lnTo>
                    <a:pt x="317500" y="317500"/>
                  </a:lnTo>
                  <a:close/>
                  <a:moveTo>
                    <a:pt x="100156" y="548947"/>
                  </a:moveTo>
                </a:path>
              </a:pathLst>
            </a:custGeom>
            <a:solidFill>
              <a:schemeClr val="accent2"/>
            </a:solidFill>
            <a:ln w="19050">
              <a:solidFill>
                <a:srgbClr val="00a5e6"/>
              </a:solidFill>
              <a:round/>
            </a:ln>
          </p:spPr>
          <p:style>
            <a:lnRef idx="0"/>
            <a:fillRef idx="0"/>
            <a:effectRef idx="0"/>
            <a:fontRef idx="minor"/>
          </p:style>
        </p:sp>
        <p:sp>
          <p:nvSpPr>
            <p:cNvPr id="664" name="Harvey 63/100 [63]" hidden="1"/>
            <p:cNvSpPr/>
            <p:nvPr/>
          </p:nvSpPr>
          <p:spPr>
            <a:xfrm>
              <a:off x="12482280" y="735840"/>
              <a:ext cx="291600" cy="291600"/>
            </a:xfrm>
            <a:custGeom>
              <a:avLst/>
              <a:gdLst/>
              <a:ahLst/>
              <a:rect l="l" t="t" r="r" b="b"/>
              <a:pathLst>
                <a:path w="635000" h="635000">
                  <a:moveTo>
                    <a:pt x="317500" y="0"/>
                  </a:moveTo>
                  <a:lnTo>
                    <a:pt x="317500" y="317500"/>
                  </a:lnTo>
                  <a:close/>
                  <a:moveTo>
                    <a:pt x="86052" y="534843"/>
                  </a:moveTo>
                </a:path>
              </a:pathLst>
            </a:custGeom>
            <a:solidFill>
              <a:schemeClr val="accent2"/>
            </a:solidFill>
            <a:ln w="19050">
              <a:solidFill>
                <a:srgbClr val="00a5e6"/>
              </a:solidFill>
              <a:round/>
            </a:ln>
          </p:spPr>
          <p:style>
            <a:lnRef idx="0"/>
            <a:fillRef idx="0"/>
            <a:effectRef idx="0"/>
            <a:fontRef idx="minor"/>
          </p:style>
        </p:sp>
        <p:sp>
          <p:nvSpPr>
            <p:cNvPr id="665" name="Harvey 64/100 [64]" hidden="1"/>
            <p:cNvSpPr/>
            <p:nvPr/>
          </p:nvSpPr>
          <p:spPr>
            <a:xfrm>
              <a:off x="12482280" y="735840"/>
              <a:ext cx="291600" cy="291600"/>
            </a:xfrm>
            <a:custGeom>
              <a:avLst/>
              <a:gdLst/>
              <a:ahLst/>
              <a:rect l="l" t="t" r="r" b="b"/>
              <a:pathLst>
                <a:path w="635000" h="635000">
                  <a:moveTo>
                    <a:pt x="317500" y="0"/>
                  </a:moveTo>
                  <a:lnTo>
                    <a:pt x="317500" y="317500"/>
                  </a:lnTo>
                  <a:close/>
                  <a:moveTo>
                    <a:pt x="72862" y="519882"/>
                  </a:moveTo>
                </a:path>
              </a:pathLst>
            </a:custGeom>
            <a:solidFill>
              <a:schemeClr val="accent2"/>
            </a:solidFill>
            <a:ln w="19050">
              <a:solidFill>
                <a:srgbClr val="00a5e6"/>
              </a:solidFill>
              <a:round/>
            </a:ln>
          </p:spPr>
          <p:style>
            <a:lnRef idx="0"/>
            <a:fillRef idx="0"/>
            <a:effectRef idx="0"/>
            <a:fontRef idx="minor"/>
          </p:style>
        </p:sp>
        <p:sp>
          <p:nvSpPr>
            <p:cNvPr id="666" name="Harvey 65/100 [65]" hidden="1"/>
            <p:cNvSpPr/>
            <p:nvPr/>
          </p:nvSpPr>
          <p:spPr>
            <a:xfrm>
              <a:off x="12482280" y="735840"/>
              <a:ext cx="291600" cy="291600"/>
            </a:xfrm>
            <a:custGeom>
              <a:avLst/>
              <a:gdLst/>
              <a:ahLst/>
              <a:rect l="l" t="t" r="r" b="b"/>
              <a:pathLst>
                <a:path w="635000" h="635000">
                  <a:moveTo>
                    <a:pt x="317500" y="0"/>
                  </a:moveTo>
                  <a:lnTo>
                    <a:pt x="317500" y="317500"/>
                  </a:lnTo>
                  <a:close/>
                  <a:moveTo>
                    <a:pt x="60637" y="504121"/>
                  </a:moveTo>
                </a:path>
              </a:pathLst>
            </a:custGeom>
            <a:solidFill>
              <a:schemeClr val="accent2"/>
            </a:solidFill>
            <a:ln w="19050">
              <a:solidFill>
                <a:srgbClr val="00a5e6"/>
              </a:solidFill>
              <a:round/>
            </a:ln>
          </p:spPr>
          <p:style>
            <a:lnRef idx="0"/>
            <a:fillRef idx="0"/>
            <a:effectRef idx="0"/>
            <a:fontRef idx="minor"/>
          </p:style>
        </p:sp>
        <p:sp>
          <p:nvSpPr>
            <p:cNvPr id="667" name="Harvey 66/100 [66]" hidden="1"/>
            <p:cNvSpPr/>
            <p:nvPr/>
          </p:nvSpPr>
          <p:spPr>
            <a:xfrm>
              <a:off x="12482280" y="735840"/>
              <a:ext cx="291600" cy="291600"/>
            </a:xfrm>
            <a:custGeom>
              <a:avLst/>
              <a:gdLst/>
              <a:ahLst/>
              <a:rect l="l" t="t" r="r" b="b"/>
              <a:pathLst>
                <a:path w="635000" h="635000">
                  <a:moveTo>
                    <a:pt x="317500" y="0"/>
                  </a:moveTo>
                  <a:lnTo>
                    <a:pt x="317500" y="317500"/>
                  </a:lnTo>
                  <a:close/>
                  <a:moveTo>
                    <a:pt x="49425" y="487625"/>
                  </a:moveTo>
                </a:path>
              </a:pathLst>
            </a:custGeom>
            <a:solidFill>
              <a:schemeClr val="accent2"/>
            </a:solidFill>
            <a:ln w="19050">
              <a:solidFill>
                <a:srgbClr val="00a5e6"/>
              </a:solidFill>
              <a:round/>
            </a:ln>
          </p:spPr>
          <p:style>
            <a:lnRef idx="0"/>
            <a:fillRef idx="0"/>
            <a:effectRef idx="0"/>
            <a:fontRef idx="minor"/>
          </p:style>
        </p:sp>
        <p:sp>
          <p:nvSpPr>
            <p:cNvPr id="668" name="Harvey 67/100 [67]" hidden="1"/>
            <p:cNvSpPr/>
            <p:nvPr/>
          </p:nvSpPr>
          <p:spPr>
            <a:xfrm>
              <a:off x="12482280" y="735840"/>
              <a:ext cx="291600" cy="291600"/>
            </a:xfrm>
            <a:custGeom>
              <a:avLst/>
              <a:gdLst/>
              <a:ahLst/>
              <a:rect l="l" t="t" r="r" b="b"/>
              <a:pathLst>
                <a:path w="635000" h="635000">
                  <a:moveTo>
                    <a:pt x="317500" y="0"/>
                  </a:moveTo>
                  <a:lnTo>
                    <a:pt x="317500" y="317500"/>
                  </a:lnTo>
                  <a:close/>
                  <a:moveTo>
                    <a:pt x="39272" y="470456"/>
                  </a:moveTo>
                </a:path>
              </a:pathLst>
            </a:custGeom>
            <a:solidFill>
              <a:schemeClr val="accent2"/>
            </a:solidFill>
            <a:ln w="19050">
              <a:solidFill>
                <a:srgbClr val="00a5e6"/>
              </a:solidFill>
              <a:round/>
            </a:ln>
          </p:spPr>
          <p:style>
            <a:lnRef idx="0"/>
            <a:fillRef idx="0"/>
            <a:effectRef idx="0"/>
            <a:fontRef idx="minor"/>
          </p:style>
        </p:sp>
        <p:sp>
          <p:nvSpPr>
            <p:cNvPr id="669" name="Harvey 68/100 [68]" hidden="1"/>
            <p:cNvSpPr/>
            <p:nvPr/>
          </p:nvSpPr>
          <p:spPr>
            <a:xfrm>
              <a:off x="12482280" y="735840"/>
              <a:ext cx="291600" cy="291600"/>
            </a:xfrm>
            <a:custGeom>
              <a:avLst/>
              <a:gdLst/>
              <a:ahLst/>
              <a:rect l="l" t="t" r="r" b="b"/>
              <a:pathLst>
                <a:path w="635000" h="635000">
                  <a:moveTo>
                    <a:pt x="317500" y="0"/>
                  </a:moveTo>
                  <a:lnTo>
                    <a:pt x="317500" y="317500"/>
                  </a:lnTo>
                  <a:close/>
                  <a:moveTo>
                    <a:pt x="30217" y="452684"/>
                  </a:moveTo>
                </a:path>
              </a:pathLst>
            </a:custGeom>
            <a:solidFill>
              <a:schemeClr val="accent2"/>
            </a:solidFill>
            <a:ln w="19050">
              <a:solidFill>
                <a:srgbClr val="00a5e6"/>
              </a:solidFill>
              <a:round/>
            </a:ln>
          </p:spPr>
          <p:style>
            <a:lnRef idx="0"/>
            <a:fillRef idx="0"/>
            <a:effectRef idx="0"/>
            <a:fontRef idx="minor"/>
          </p:style>
        </p:sp>
        <p:sp>
          <p:nvSpPr>
            <p:cNvPr id="670" name="Harvey 69/100 [69]" hidden="1"/>
            <p:cNvSpPr/>
            <p:nvPr/>
          </p:nvSpPr>
          <p:spPr>
            <a:xfrm>
              <a:off x="12482280" y="735840"/>
              <a:ext cx="291600" cy="291600"/>
            </a:xfrm>
            <a:custGeom>
              <a:avLst/>
              <a:gdLst/>
              <a:ahLst/>
              <a:rect l="l" t="t" r="r" b="b"/>
              <a:pathLst>
                <a:path w="635000" h="635000">
                  <a:moveTo>
                    <a:pt x="317500" y="0"/>
                  </a:moveTo>
                  <a:lnTo>
                    <a:pt x="317500" y="317500"/>
                  </a:lnTo>
                  <a:close/>
                  <a:moveTo>
                    <a:pt x="22295" y="434379"/>
                  </a:moveTo>
                </a:path>
              </a:pathLst>
            </a:custGeom>
            <a:solidFill>
              <a:schemeClr val="accent2"/>
            </a:solidFill>
            <a:ln w="19050">
              <a:solidFill>
                <a:srgbClr val="00a5e6"/>
              </a:solidFill>
              <a:round/>
            </a:ln>
          </p:spPr>
          <p:style>
            <a:lnRef idx="0"/>
            <a:fillRef idx="0"/>
            <a:effectRef idx="0"/>
            <a:fontRef idx="minor"/>
          </p:style>
        </p:sp>
        <p:sp>
          <p:nvSpPr>
            <p:cNvPr id="671" name="Harvey 70/100 [70]" hidden="1"/>
            <p:cNvSpPr/>
            <p:nvPr/>
          </p:nvSpPr>
          <p:spPr>
            <a:xfrm>
              <a:off x="12482280" y="735840"/>
              <a:ext cx="291600" cy="291600"/>
            </a:xfrm>
            <a:custGeom>
              <a:avLst/>
              <a:gdLst/>
              <a:ahLst/>
              <a:rect l="l" t="t" r="r" b="b"/>
              <a:pathLst>
                <a:path w="635000" h="635000">
                  <a:moveTo>
                    <a:pt x="317500" y="0"/>
                  </a:moveTo>
                  <a:lnTo>
                    <a:pt x="317500" y="317500"/>
                  </a:lnTo>
                  <a:close/>
                  <a:moveTo>
                    <a:pt x="15539" y="415612"/>
                  </a:moveTo>
                </a:path>
              </a:pathLst>
            </a:custGeom>
            <a:solidFill>
              <a:schemeClr val="accent2"/>
            </a:solidFill>
            <a:ln w="19050">
              <a:solidFill>
                <a:srgbClr val="00a5e6"/>
              </a:solidFill>
              <a:round/>
            </a:ln>
          </p:spPr>
          <p:style>
            <a:lnRef idx="0"/>
            <a:fillRef idx="0"/>
            <a:effectRef idx="0"/>
            <a:fontRef idx="minor"/>
          </p:style>
        </p:sp>
        <p:sp>
          <p:nvSpPr>
            <p:cNvPr id="672" name="Harvey 71/100 [71]" hidden="1"/>
            <p:cNvSpPr/>
            <p:nvPr/>
          </p:nvSpPr>
          <p:spPr>
            <a:xfrm>
              <a:off x="12482280" y="735840"/>
              <a:ext cx="291600" cy="291600"/>
            </a:xfrm>
            <a:custGeom>
              <a:avLst/>
              <a:gdLst/>
              <a:ahLst/>
              <a:rect l="l" t="t" r="r" b="b"/>
              <a:pathLst>
                <a:path w="635000" h="635000">
                  <a:moveTo>
                    <a:pt x="317500" y="0"/>
                  </a:moveTo>
                  <a:lnTo>
                    <a:pt x="317500" y="317500"/>
                  </a:lnTo>
                  <a:close/>
                  <a:moveTo>
                    <a:pt x="9974" y="396459"/>
                  </a:moveTo>
                </a:path>
              </a:pathLst>
            </a:custGeom>
            <a:solidFill>
              <a:schemeClr val="accent2"/>
            </a:solidFill>
            <a:ln w="19050">
              <a:solidFill>
                <a:srgbClr val="00a5e6"/>
              </a:solidFill>
              <a:round/>
            </a:ln>
          </p:spPr>
          <p:style>
            <a:lnRef idx="0"/>
            <a:fillRef idx="0"/>
            <a:effectRef idx="0"/>
            <a:fontRef idx="minor"/>
          </p:style>
        </p:sp>
        <p:sp>
          <p:nvSpPr>
            <p:cNvPr id="673" name="Harvey 72/100 [72]" hidden="1"/>
            <p:cNvSpPr/>
            <p:nvPr/>
          </p:nvSpPr>
          <p:spPr>
            <a:xfrm>
              <a:off x="12482280" y="735840"/>
              <a:ext cx="291600" cy="291600"/>
            </a:xfrm>
            <a:custGeom>
              <a:avLst/>
              <a:gdLst/>
              <a:ahLst/>
              <a:rect l="l" t="t" r="r" b="b"/>
              <a:pathLst>
                <a:path w="635000" h="635000">
                  <a:moveTo>
                    <a:pt x="317500" y="0"/>
                  </a:moveTo>
                  <a:lnTo>
                    <a:pt x="317500" y="317500"/>
                  </a:lnTo>
                  <a:close/>
                  <a:moveTo>
                    <a:pt x="5623" y="376993"/>
                  </a:moveTo>
                </a:path>
              </a:pathLst>
            </a:custGeom>
            <a:solidFill>
              <a:schemeClr val="accent2"/>
            </a:solidFill>
            <a:ln w="19050">
              <a:solidFill>
                <a:srgbClr val="00a5e6"/>
              </a:solidFill>
              <a:round/>
            </a:ln>
          </p:spPr>
          <p:style>
            <a:lnRef idx="0"/>
            <a:fillRef idx="0"/>
            <a:effectRef idx="0"/>
            <a:fontRef idx="minor"/>
          </p:style>
        </p:sp>
        <p:sp>
          <p:nvSpPr>
            <p:cNvPr id="674" name="Harvey 73/100 [73]" hidden="1"/>
            <p:cNvSpPr/>
            <p:nvPr/>
          </p:nvSpPr>
          <p:spPr>
            <a:xfrm>
              <a:off x="12482280" y="735840"/>
              <a:ext cx="291600" cy="291600"/>
            </a:xfrm>
            <a:custGeom>
              <a:avLst/>
              <a:gdLst/>
              <a:ahLst/>
              <a:rect l="l" t="t" r="r" b="b"/>
              <a:pathLst>
                <a:path w="635000" h="635000">
                  <a:moveTo>
                    <a:pt x="317500" y="0"/>
                  </a:moveTo>
                  <a:lnTo>
                    <a:pt x="317500" y="317500"/>
                  </a:lnTo>
                  <a:close/>
                  <a:moveTo>
                    <a:pt x="2503" y="357293"/>
                  </a:moveTo>
                </a:path>
              </a:pathLst>
            </a:custGeom>
            <a:solidFill>
              <a:schemeClr val="accent2"/>
            </a:solidFill>
            <a:ln w="19050">
              <a:solidFill>
                <a:srgbClr val="00a5e6"/>
              </a:solidFill>
              <a:round/>
            </a:ln>
          </p:spPr>
          <p:style>
            <a:lnRef idx="0"/>
            <a:fillRef idx="0"/>
            <a:effectRef idx="0"/>
            <a:fontRef idx="minor"/>
          </p:style>
        </p:sp>
        <p:sp>
          <p:nvSpPr>
            <p:cNvPr id="675" name="Harvey 74/100 [74]" hidden="1"/>
            <p:cNvSpPr/>
            <p:nvPr/>
          </p:nvSpPr>
          <p:spPr>
            <a:xfrm>
              <a:off x="12482280" y="735840"/>
              <a:ext cx="291600" cy="291600"/>
            </a:xfrm>
            <a:custGeom>
              <a:avLst/>
              <a:gdLst/>
              <a:ahLst/>
              <a:rect l="l" t="t" r="r" b="b"/>
              <a:pathLst>
                <a:path w="635000" h="635000">
                  <a:moveTo>
                    <a:pt x="317500" y="0"/>
                  </a:moveTo>
                  <a:lnTo>
                    <a:pt x="317500" y="317500"/>
                  </a:lnTo>
                  <a:close/>
                  <a:moveTo>
                    <a:pt x="626" y="337435"/>
                  </a:moveTo>
                </a:path>
              </a:pathLst>
            </a:custGeom>
            <a:solidFill>
              <a:schemeClr val="accent2"/>
            </a:solidFill>
            <a:ln w="19050">
              <a:solidFill>
                <a:srgbClr val="00a5e6"/>
              </a:solidFill>
              <a:round/>
            </a:ln>
          </p:spPr>
          <p:style>
            <a:lnRef idx="0"/>
            <a:fillRef idx="0"/>
            <a:effectRef idx="0"/>
            <a:fontRef idx="minor"/>
          </p:style>
        </p:sp>
        <p:sp>
          <p:nvSpPr>
            <p:cNvPr id="676" name="Harvey 75/100 [75]" hidden="1"/>
            <p:cNvSpPr/>
            <p:nvPr/>
          </p:nvSpPr>
          <p:spPr>
            <a:xfrm>
              <a:off x="12482280" y="735840"/>
              <a:ext cx="291600" cy="291600"/>
            </a:xfrm>
            <a:custGeom>
              <a:avLst/>
              <a:gdLst/>
              <a:ahLst/>
              <a:rect l="l" t="t" r="r" b="b"/>
              <a:pathLst>
                <a:path w="635000" h="635000">
                  <a:moveTo>
                    <a:pt x="317500" y="0"/>
                  </a:moveTo>
                  <a:lnTo>
                    <a:pt x="317500" y="317500"/>
                  </a:lnTo>
                  <a:close/>
                  <a:moveTo>
                    <a:pt x="0" y="317500"/>
                  </a:moveTo>
                </a:path>
              </a:pathLst>
            </a:custGeom>
            <a:solidFill>
              <a:schemeClr val="accent2"/>
            </a:solidFill>
            <a:ln w="19050">
              <a:solidFill>
                <a:srgbClr val="00a5e6"/>
              </a:solidFill>
              <a:round/>
            </a:ln>
          </p:spPr>
          <p:style>
            <a:lnRef idx="0"/>
            <a:fillRef idx="0"/>
            <a:effectRef idx="0"/>
            <a:fontRef idx="minor"/>
          </p:style>
        </p:sp>
        <p:sp>
          <p:nvSpPr>
            <p:cNvPr id="677" name="Harvey 76/100 [76]" hidden="1"/>
            <p:cNvSpPr/>
            <p:nvPr/>
          </p:nvSpPr>
          <p:spPr>
            <a:xfrm>
              <a:off x="12482280" y="735840"/>
              <a:ext cx="291600" cy="291600"/>
            </a:xfrm>
            <a:custGeom>
              <a:avLst/>
              <a:gdLst/>
              <a:ahLst/>
              <a:rect l="l" t="t" r="r" b="b"/>
              <a:pathLst>
                <a:path w="635000" h="635000">
                  <a:moveTo>
                    <a:pt x="317500" y="0"/>
                  </a:moveTo>
                  <a:lnTo>
                    <a:pt x="317500" y="317500"/>
                  </a:lnTo>
                  <a:close/>
                  <a:moveTo>
                    <a:pt x="626" y="297564"/>
                  </a:moveTo>
                </a:path>
              </a:pathLst>
            </a:custGeom>
            <a:solidFill>
              <a:schemeClr val="accent2"/>
            </a:solidFill>
            <a:ln w="19050">
              <a:solidFill>
                <a:srgbClr val="00a5e6"/>
              </a:solidFill>
              <a:round/>
            </a:ln>
          </p:spPr>
          <p:style>
            <a:lnRef idx="0"/>
            <a:fillRef idx="0"/>
            <a:effectRef idx="0"/>
            <a:fontRef idx="minor"/>
          </p:style>
        </p:sp>
        <p:sp>
          <p:nvSpPr>
            <p:cNvPr id="678" name="Harvey 77/100 [77]" hidden="1"/>
            <p:cNvSpPr/>
            <p:nvPr/>
          </p:nvSpPr>
          <p:spPr>
            <a:xfrm>
              <a:off x="12482280" y="735840"/>
              <a:ext cx="291600" cy="291600"/>
            </a:xfrm>
            <a:custGeom>
              <a:avLst/>
              <a:gdLst/>
              <a:ahLst/>
              <a:rect l="l" t="t" r="r" b="b"/>
              <a:pathLst>
                <a:path w="635000" h="635000">
                  <a:moveTo>
                    <a:pt x="317500" y="0"/>
                  </a:moveTo>
                  <a:lnTo>
                    <a:pt x="317500" y="317500"/>
                  </a:lnTo>
                  <a:close/>
                  <a:moveTo>
                    <a:pt x="2503" y="277706"/>
                  </a:moveTo>
                </a:path>
              </a:pathLst>
            </a:custGeom>
            <a:solidFill>
              <a:schemeClr val="accent2"/>
            </a:solidFill>
            <a:ln w="19050">
              <a:solidFill>
                <a:srgbClr val="00a5e6"/>
              </a:solidFill>
              <a:round/>
            </a:ln>
          </p:spPr>
          <p:style>
            <a:lnRef idx="0"/>
            <a:fillRef idx="0"/>
            <a:effectRef idx="0"/>
            <a:fontRef idx="minor"/>
          </p:style>
        </p:sp>
        <p:sp>
          <p:nvSpPr>
            <p:cNvPr id="679" name="Harvey 78/100 [78]" hidden="1"/>
            <p:cNvSpPr/>
            <p:nvPr/>
          </p:nvSpPr>
          <p:spPr>
            <a:xfrm>
              <a:off x="12482280" y="735840"/>
              <a:ext cx="291600" cy="291600"/>
            </a:xfrm>
            <a:custGeom>
              <a:avLst/>
              <a:gdLst/>
              <a:ahLst/>
              <a:rect l="l" t="t" r="r" b="b"/>
              <a:pathLst>
                <a:path w="635000" h="635000">
                  <a:moveTo>
                    <a:pt x="317500" y="0"/>
                  </a:moveTo>
                  <a:lnTo>
                    <a:pt x="317500" y="317500"/>
                  </a:lnTo>
                  <a:close/>
                  <a:moveTo>
                    <a:pt x="5623" y="258006"/>
                  </a:moveTo>
                </a:path>
              </a:pathLst>
            </a:custGeom>
            <a:solidFill>
              <a:schemeClr val="accent2"/>
            </a:solidFill>
            <a:ln w="19050">
              <a:solidFill>
                <a:srgbClr val="00a5e6"/>
              </a:solidFill>
              <a:round/>
            </a:ln>
          </p:spPr>
          <p:style>
            <a:lnRef idx="0"/>
            <a:fillRef idx="0"/>
            <a:effectRef idx="0"/>
            <a:fontRef idx="minor"/>
          </p:style>
        </p:sp>
        <p:sp>
          <p:nvSpPr>
            <p:cNvPr id="680" name="Harvey 79/100 [79]" hidden="1"/>
            <p:cNvSpPr/>
            <p:nvPr/>
          </p:nvSpPr>
          <p:spPr>
            <a:xfrm>
              <a:off x="12482280" y="735840"/>
              <a:ext cx="291600" cy="291600"/>
            </a:xfrm>
            <a:custGeom>
              <a:avLst/>
              <a:gdLst/>
              <a:ahLst/>
              <a:rect l="l" t="t" r="r" b="b"/>
              <a:pathLst>
                <a:path w="635000" h="635000">
                  <a:moveTo>
                    <a:pt x="317500" y="0"/>
                  </a:moveTo>
                  <a:lnTo>
                    <a:pt x="317500" y="317500"/>
                  </a:lnTo>
                  <a:close/>
                  <a:moveTo>
                    <a:pt x="9974" y="238540"/>
                  </a:moveTo>
                </a:path>
              </a:pathLst>
            </a:custGeom>
            <a:solidFill>
              <a:schemeClr val="accent2"/>
            </a:solidFill>
            <a:ln w="19050">
              <a:solidFill>
                <a:srgbClr val="00a5e6"/>
              </a:solidFill>
              <a:round/>
            </a:ln>
          </p:spPr>
          <p:style>
            <a:lnRef idx="0"/>
            <a:fillRef idx="0"/>
            <a:effectRef idx="0"/>
            <a:fontRef idx="minor"/>
          </p:style>
        </p:sp>
        <p:sp>
          <p:nvSpPr>
            <p:cNvPr id="681" name="Harvey 80/100 [80]" hidden="1"/>
            <p:cNvSpPr/>
            <p:nvPr/>
          </p:nvSpPr>
          <p:spPr>
            <a:xfrm>
              <a:off x="12482280" y="735840"/>
              <a:ext cx="291600" cy="291600"/>
            </a:xfrm>
            <a:custGeom>
              <a:avLst/>
              <a:gdLst/>
              <a:ahLst/>
              <a:rect l="l" t="t" r="r" b="b"/>
              <a:pathLst>
                <a:path w="635000" h="635000">
                  <a:moveTo>
                    <a:pt x="317500" y="0"/>
                  </a:moveTo>
                  <a:lnTo>
                    <a:pt x="317500" y="317500"/>
                  </a:lnTo>
                  <a:close/>
                  <a:moveTo>
                    <a:pt x="15539" y="219387"/>
                  </a:moveTo>
                </a:path>
              </a:pathLst>
            </a:custGeom>
            <a:solidFill>
              <a:schemeClr val="accent2"/>
            </a:solidFill>
            <a:ln w="19050">
              <a:solidFill>
                <a:srgbClr val="00a5e6"/>
              </a:solidFill>
              <a:round/>
            </a:ln>
          </p:spPr>
          <p:style>
            <a:lnRef idx="0"/>
            <a:fillRef idx="0"/>
            <a:effectRef idx="0"/>
            <a:fontRef idx="minor"/>
          </p:style>
        </p:sp>
        <p:sp>
          <p:nvSpPr>
            <p:cNvPr id="682" name="Harvey 81/100 [81]" hidden="1"/>
            <p:cNvSpPr/>
            <p:nvPr/>
          </p:nvSpPr>
          <p:spPr>
            <a:xfrm>
              <a:off x="12482280" y="735840"/>
              <a:ext cx="291600" cy="291600"/>
            </a:xfrm>
            <a:custGeom>
              <a:avLst/>
              <a:gdLst/>
              <a:ahLst/>
              <a:rect l="l" t="t" r="r" b="b"/>
              <a:pathLst>
                <a:path w="635000" h="635000">
                  <a:moveTo>
                    <a:pt x="317500" y="0"/>
                  </a:moveTo>
                  <a:lnTo>
                    <a:pt x="317500" y="317500"/>
                  </a:lnTo>
                  <a:close/>
                  <a:moveTo>
                    <a:pt x="22295" y="200620"/>
                  </a:moveTo>
                </a:path>
              </a:pathLst>
            </a:custGeom>
            <a:solidFill>
              <a:schemeClr val="accent2"/>
            </a:solidFill>
            <a:ln w="19050">
              <a:solidFill>
                <a:srgbClr val="00a5e6"/>
              </a:solidFill>
              <a:round/>
            </a:ln>
          </p:spPr>
          <p:style>
            <a:lnRef idx="0"/>
            <a:fillRef idx="0"/>
            <a:effectRef idx="0"/>
            <a:fontRef idx="minor"/>
          </p:style>
        </p:sp>
        <p:sp>
          <p:nvSpPr>
            <p:cNvPr id="683" name="Harvey 82/100 [82]" hidden="1"/>
            <p:cNvSpPr/>
            <p:nvPr/>
          </p:nvSpPr>
          <p:spPr>
            <a:xfrm>
              <a:off x="12482280" y="735840"/>
              <a:ext cx="291600" cy="291600"/>
            </a:xfrm>
            <a:custGeom>
              <a:avLst/>
              <a:gdLst/>
              <a:ahLst/>
              <a:rect l="l" t="t" r="r" b="b"/>
              <a:pathLst>
                <a:path w="635000" h="635000">
                  <a:moveTo>
                    <a:pt x="317500" y="0"/>
                  </a:moveTo>
                  <a:lnTo>
                    <a:pt x="317500" y="317500"/>
                  </a:lnTo>
                  <a:close/>
                  <a:moveTo>
                    <a:pt x="30217" y="182315"/>
                  </a:moveTo>
                </a:path>
              </a:pathLst>
            </a:custGeom>
            <a:solidFill>
              <a:schemeClr val="accent2"/>
            </a:solidFill>
            <a:ln w="19050">
              <a:solidFill>
                <a:srgbClr val="00a5e6"/>
              </a:solidFill>
              <a:round/>
            </a:ln>
          </p:spPr>
          <p:style>
            <a:lnRef idx="0"/>
            <a:fillRef idx="0"/>
            <a:effectRef idx="0"/>
            <a:fontRef idx="minor"/>
          </p:style>
        </p:sp>
        <p:sp>
          <p:nvSpPr>
            <p:cNvPr id="684" name="Harvey 83/100 [83]" hidden="1"/>
            <p:cNvSpPr/>
            <p:nvPr/>
          </p:nvSpPr>
          <p:spPr>
            <a:xfrm>
              <a:off x="12482280" y="735840"/>
              <a:ext cx="291600" cy="291600"/>
            </a:xfrm>
            <a:custGeom>
              <a:avLst/>
              <a:gdLst/>
              <a:ahLst/>
              <a:rect l="l" t="t" r="r" b="b"/>
              <a:pathLst>
                <a:path w="635000" h="635000">
                  <a:moveTo>
                    <a:pt x="317500" y="0"/>
                  </a:moveTo>
                  <a:lnTo>
                    <a:pt x="317500" y="317500"/>
                  </a:lnTo>
                  <a:close/>
                  <a:moveTo>
                    <a:pt x="39272" y="164543"/>
                  </a:moveTo>
                </a:path>
              </a:pathLst>
            </a:custGeom>
            <a:solidFill>
              <a:schemeClr val="accent2"/>
            </a:solidFill>
            <a:ln w="19050">
              <a:solidFill>
                <a:srgbClr val="00a5e6"/>
              </a:solidFill>
              <a:round/>
            </a:ln>
          </p:spPr>
          <p:style>
            <a:lnRef idx="0"/>
            <a:fillRef idx="0"/>
            <a:effectRef idx="0"/>
            <a:fontRef idx="minor"/>
          </p:style>
        </p:sp>
        <p:sp>
          <p:nvSpPr>
            <p:cNvPr id="685" name="Harvey 84/100 [84]" hidden="1"/>
            <p:cNvSpPr/>
            <p:nvPr/>
          </p:nvSpPr>
          <p:spPr>
            <a:xfrm>
              <a:off x="12482280" y="735840"/>
              <a:ext cx="291600" cy="291600"/>
            </a:xfrm>
            <a:custGeom>
              <a:avLst/>
              <a:gdLst/>
              <a:ahLst/>
              <a:rect l="l" t="t" r="r" b="b"/>
              <a:pathLst>
                <a:path w="635000" h="635000">
                  <a:moveTo>
                    <a:pt x="317500" y="0"/>
                  </a:moveTo>
                  <a:lnTo>
                    <a:pt x="317500" y="317500"/>
                  </a:lnTo>
                  <a:close/>
                  <a:moveTo>
                    <a:pt x="49425" y="147374"/>
                  </a:moveTo>
                </a:path>
              </a:pathLst>
            </a:custGeom>
            <a:solidFill>
              <a:schemeClr val="accent2"/>
            </a:solidFill>
            <a:ln w="19050">
              <a:solidFill>
                <a:srgbClr val="00a5e6"/>
              </a:solidFill>
              <a:round/>
            </a:ln>
          </p:spPr>
          <p:style>
            <a:lnRef idx="0"/>
            <a:fillRef idx="0"/>
            <a:effectRef idx="0"/>
            <a:fontRef idx="minor"/>
          </p:style>
        </p:sp>
        <p:sp>
          <p:nvSpPr>
            <p:cNvPr id="686" name="Harvey 85/100 [85]" hidden="1"/>
            <p:cNvSpPr/>
            <p:nvPr/>
          </p:nvSpPr>
          <p:spPr>
            <a:xfrm>
              <a:off x="12482280" y="735840"/>
              <a:ext cx="291600" cy="291600"/>
            </a:xfrm>
            <a:custGeom>
              <a:avLst/>
              <a:gdLst/>
              <a:ahLst/>
              <a:rect l="l" t="t" r="r" b="b"/>
              <a:pathLst>
                <a:path w="635000" h="635000">
                  <a:moveTo>
                    <a:pt x="317500" y="0"/>
                  </a:moveTo>
                  <a:lnTo>
                    <a:pt x="317500" y="317500"/>
                  </a:lnTo>
                  <a:close/>
                  <a:moveTo>
                    <a:pt x="60637" y="130878"/>
                  </a:moveTo>
                </a:path>
              </a:pathLst>
            </a:custGeom>
            <a:solidFill>
              <a:schemeClr val="accent2"/>
            </a:solidFill>
            <a:ln w="19050">
              <a:solidFill>
                <a:srgbClr val="00a5e6"/>
              </a:solidFill>
              <a:round/>
            </a:ln>
          </p:spPr>
          <p:style>
            <a:lnRef idx="0"/>
            <a:fillRef idx="0"/>
            <a:effectRef idx="0"/>
            <a:fontRef idx="minor"/>
          </p:style>
        </p:sp>
        <p:sp>
          <p:nvSpPr>
            <p:cNvPr id="687" name="Harvey 86/100 [86]" hidden="1"/>
            <p:cNvSpPr/>
            <p:nvPr/>
          </p:nvSpPr>
          <p:spPr>
            <a:xfrm>
              <a:off x="12482280" y="735840"/>
              <a:ext cx="291600" cy="291600"/>
            </a:xfrm>
            <a:custGeom>
              <a:avLst/>
              <a:gdLst/>
              <a:ahLst/>
              <a:rect l="l" t="t" r="r" b="b"/>
              <a:pathLst>
                <a:path w="635000" h="635000">
                  <a:moveTo>
                    <a:pt x="317500" y="0"/>
                  </a:moveTo>
                  <a:lnTo>
                    <a:pt x="317500" y="317500"/>
                  </a:lnTo>
                  <a:close/>
                  <a:moveTo>
                    <a:pt x="72862" y="115117"/>
                  </a:moveTo>
                </a:path>
              </a:pathLst>
            </a:custGeom>
            <a:solidFill>
              <a:schemeClr val="accent2"/>
            </a:solidFill>
            <a:ln w="19050">
              <a:solidFill>
                <a:srgbClr val="00a5e6"/>
              </a:solidFill>
              <a:round/>
            </a:ln>
          </p:spPr>
          <p:style>
            <a:lnRef idx="0"/>
            <a:fillRef idx="0"/>
            <a:effectRef idx="0"/>
            <a:fontRef idx="minor"/>
          </p:style>
        </p:sp>
        <p:sp>
          <p:nvSpPr>
            <p:cNvPr id="688" name="Harvey 87/100 [87]" hidden="1"/>
            <p:cNvSpPr/>
            <p:nvPr/>
          </p:nvSpPr>
          <p:spPr>
            <a:xfrm>
              <a:off x="12482280" y="735840"/>
              <a:ext cx="291600" cy="291600"/>
            </a:xfrm>
            <a:custGeom>
              <a:avLst/>
              <a:gdLst/>
              <a:ahLst/>
              <a:rect l="l" t="t" r="r" b="b"/>
              <a:pathLst>
                <a:path w="635000" h="635000">
                  <a:moveTo>
                    <a:pt x="317500" y="0"/>
                  </a:moveTo>
                  <a:lnTo>
                    <a:pt x="317500" y="317500"/>
                  </a:lnTo>
                  <a:close/>
                  <a:moveTo>
                    <a:pt x="86052" y="100156"/>
                  </a:moveTo>
                </a:path>
              </a:pathLst>
            </a:custGeom>
            <a:solidFill>
              <a:schemeClr val="accent2"/>
            </a:solidFill>
            <a:ln w="19050">
              <a:solidFill>
                <a:srgbClr val="00a5e6"/>
              </a:solidFill>
              <a:round/>
            </a:ln>
          </p:spPr>
          <p:style>
            <a:lnRef idx="0"/>
            <a:fillRef idx="0"/>
            <a:effectRef idx="0"/>
            <a:fontRef idx="minor"/>
          </p:style>
        </p:sp>
        <p:sp>
          <p:nvSpPr>
            <p:cNvPr id="689" name="Harvey 88/100 [88]" hidden="1"/>
            <p:cNvSpPr/>
            <p:nvPr/>
          </p:nvSpPr>
          <p:spPr>
            <a:xfrm>
              <a:off x="12482280" y="735840"/>
              <a:ext cx="291600" cy="291600"/>
            </a:xfrm>
            <a:custGeom>
              <a:avLst/>
              <a:gdLst/>
              <a:ahLst/>
              <a:rect l="l" t="t" r="r" b="b"/>
              <a:pathLst>
                <a:path w="635000" h="635000">
                  <a:moveTo>
                    <a:pt x="317500" y="0"/>
                  </a:moveTo>
                  <a:lnTo>
                    <a:pt x="317500" y="317500"/>
                  </a:lnTo>
                  <a:close/>
                  <a:moveTo>
                    <a:pt x="100156" y="86052"/>
                  </a:moveTo>
                </a:path>
              </a:pathLst>
            </a:custGeom>
            <a:solidFill>
              <a:schemeClr val="accent2"/>
            </a:solidFill>
            <a:ln w="19050">
              <a:solidFill>
                <a:srgbClr val="00a5e6"/>
              </a:solidFill>
              <a:round/>
            </a:ln>
          </p:spPr>
          <p:style>
            <a:lnRef idx="0"/>
            <a:fillRef idx="0"/>
            <a:effectRef idx="0"/>
            <a:fontRef idx="minor"/>
          </p:style>
        </p:sp>
        <p:sp>
          <p:nvSpPr>
            <p:cNvPr id="690" name="Harvey 89/100 [89]" hidden="1"/>
            <p:cNvSpPr/>
            <p:nvPr/>
          </p:nvSpPr>
          <p:spPr>
            <a:xfrm>
              <a:off x="12482280" y="735840"/>
              <a:ext cx="291600" cy="291600"/>
            </a:xfrm>
            <a:custGeom>
              <a:avLst/>
              <a:gdLst/>
              <a:ahLst/>
              <a:rect l="l" t="t" r="r" b="b"/>
              <a:pathLst>
                <a:path w="635000" h="635000">
                  <a:moveTo>
                    <a:pt x="317500" y="0"/>
                  </a:moveTo>
                  <a:lnTo>
                    <a:pt x="317500" y="317500"/>
                  </a:lnTo>
                  <a:close/>
                  <a:moveTo>
                    <a:pt x="115117" y="72862"/>
                  </a:moveTo>
                </a:path>
              </a:pathLst>
            </a:custGeom>
            <a:solidFill>
              <a:schemeClr val="accent2"/>
            </a:solidFill>
            <a:ln w="19050">
              <a:solidFill>
                <a:srgbClr val="00a5e6"/>
              </a:solidFill>
              <a:round/>
            </a:ln>
          </p:spPr>
          <p:style>
            <a:lnRef idx="0"/>
            <a:fillRef idx="0"/>
            <a:effectRef idx="0"/>
            <a:fontRef idx="minor"/>
          </p:style>
        </p:sp>
        <p:sp>
          <p:nvSpPr>
            <p:cNvPr id="691" name="Harvey 90/100 [90]" hidden="1"/>
            <p:cNvSpPr/>
            <p:nvPr/>
          </p:nvSpPr>
          <p:spPr>
            <a:xfrm>
              <a:off x="12482280" y="735840"/>
              <a:ext cx="291600" cy="291600"/>
            </a:xfrm>
            <a:custGeom>
              <a:avLst/>
              <a:gdLst/>
              <a:ahLst/>
              <a:rect l="l" t="t" r="r" b="b"/>
              <a:pathLst>
                <a:path w="635000" h="635000">
                  <a:moveTo>
                    <a:pt x="317500" y="0"/>
                  </a:moveTo>
                  <a:lnTo>
                    <a:pt x="317500" y="317500"/>
                  </a:lnTo>
                  <a:close/>
                  <a:moveTo>
                    <a:pt x="130878" y="60637"/>
                  </a:moveTo>
                </a:path>
              </a:pathLst>
            </a:custGeom>
            <a:solidFill>
              <a:schemeClr val="accent2"/>
            </a:solidFill>
            <a:ln w="19050">
              <a:solidFill>
                <a:srgbClr val="00a5e6"/>
              </a:solidFill>
              <a:round/>
            </a:ln>
          </p:spPr>
          <p:style>
            <a:lnRef idx="0"/>
            <a:fillRef idx="0"/>
            <a:effectRef idx="0"/>
            <a:fontRef idx="minor"/>
          </p:style>
        </p:sp>
        <p:sp>
          <p:nvSpPr>
            <p:cNvPr id="692" name="Harvey 91/100 [91]" hidden="1"/>
            <p:cNvSpPr/>
            <p:nvPr/>
          </p:nvSpPr>
          <p:spPr>
            <a:xfrm>
              <a:off x="12482280" y="735840"/>
              <a:ext cx="291600" cy="291600"/>
            </a:xfrm>
            <a:custGeom>
              <a:avLst/>
              <a:gdLst/>
              <a:ahLst/>
              <a:rect l="l" t="t" r="r" b="b"/>
              <a:pathLst>
                <a:path w="635000" h="635000">
                  <a:moveTo>
                    <a:pt x="317500" y="0"/>
                  </a:moveTo>
                  <a:lnTo>
                    <a:pt x="317500" y="317500"/>
                  </a:lnTo>
                  <a:close/>
                  <a:moveTo>
                    <a:pt x="147374" y="49425"/>
                  </a:moveTo>
                </a:path>
              </a:pathLst>
            </a:custGeom>
            <a:solidFill>
              <a:schemeClr val="accent2"/>
            </a:solidFill>
            <a:ln w="19050">
              <a:solidFill>
                <a:srgbClr val="00a5e6"/>
              </a:solidFill>
              <a:round/>
            </a:ln>
          </p:spPr>
          <p:style>
            <a:lnRef idx="0"/>
            <a:fillRef idx="0"/>
            <a:effectRef idx="0"/>
            <a:fontRef idx="minor"/>
          </p:style>
        </p:sp>
        <p:sp>
          <p:nvSpPr>
            <p:cNvPr id="693" name="Harvey 92/100 [92]" hidden="1"/>
            <p:cNvSpPr/>
            <p:nvPr/>
          </p:nvSpPr>
          <p:spPr>
            <a:xfrm>
              <a:off x="12482280" y="735840"/>
              <a:ext cx="291600" cy="291600"/>
            </a:xfrm>
            <a:custGeom>
              <a:avLst/>
              <a:gdLst/>
              <a:ahLst/>
              <a:rect l="l" t="t" r="r" b="b"/>
              <a:pathLst>
                <a:path w="635000" h="635000">
                  <a:moveTo>
                    <a:pt x="317500" y="0"/>
                  </a:moveTo>
                  <a:lnTo>
                    <a:pt x="317500" y="317500"/>
                  </a:lnTo>
                  <a:close/>
                  <a:moveTo>
                    <a:pt x="164543" y="39272"/>
                  </a:moveTo>
                </a:path>
              </a:pathLst>
            </a:custGeom>
            <a:solidFill>
              <a:schemeClr val="accent2"/>
            </a:solidFill>
            <a:ln w="19050">
              <a:solidFill>
                <a:srgbClr val="00a5e6"/>
              </a:solidFill>
              <a:round/>
            </a:ln>
          </p:spPr>
          <p:style>
            <a:lnRef idx="0"/>
            <a:fillRef idx="0"/>
            <a:effectRef idx="0"/>
            <a:fontRef idx="minor"/>
          </p:style>
        </p:sp>
        <p:sp>
          <p:nvSpPr>
            <p:cNvPr id="694" name="Harvey 93/100 [93]" hidden="1"/>
            <p:cNvSpPr/>
            <p:nvPr/>
          </p:nvSpPr>
          <p:spPr>
            <a:xfrm>
              <a:off x="12482280" y="735840"/>
              <a:ext cx="291600" cy="291600"/>
            </a:xfrm>
            <a:custGeom>
              <a:avLst/>
              <a:gdLst/>
              <a:ahLst/>
              <a:rect l="l" t="t" r="r" b="b"/>
              <a:pathLst>
                <a:path w="635000" h="635000">
                  <a:moveTo>
                    <a:pt x="317500" y="0"/>
                  </a:moveTo>
                  <a:lnTo>
                    <a:pt x="317500" y="317500"/>
                  </a:lnTo>
                  <a:close/>
                  <a:moveTo>
                    <a:pt x="182315" y="30217"/>
                  </a:moveTo>
                </a:path>
              </a:pathLst>
            </a:custGeom>
            <a:solidFill>
              <a:schemeClr val="accent2"/>
            </a:solidFill>
            <a:ln w="19050">
              <a:solidFill>
                <a:srgbClr val="00a5e6"/>
              </a:solidFill>
              <a:round/>
            </a:ln>
          </p:spPr>
          <p:style>
            <a:lnRef idx="0"/>
            <a:fillRef idx="0"/>
            <a:effectRef idx="0"/>
            <a:fontRef idx="minor"/>
          </p:style>
        </p:sp>
        <p:sp>
          <p:nvSpPr>
            <p:cNvPr id="695" name="Harvey 94/100 [94]" hidden="1"/>
            <p:cNvSpPr/>
            <p:nvPr/>
          </p:nvSpPr>
          <p:spPr>
            <a:xfrm>
              <a:off x="12482280" y="735840"/>
              <a:ext cx="291600" cy="291600"/>
            </a:xfrm>
            <a:custGeom>
              <a:avLst/>
              <a:gdLst/>
              <a:ahLst/>
              <a:rect l="l" t="t" r="r" b="b"/>
              <a:pathLst>
                <a:path w="635000" h="635000">
                  <a:moveTo>
                    <a:pt x="317500" y="0"/>
                  </a:moveTo>
                  <a:lnTo>
                    <a:pt x="317500" y="317500"/>
                  </a:lnTo>
                  <a:close/>
                  <a:moveTo>
                    <a:pt x="200620" y="22295"/>
                  </a:moveTo>
                </a:path>
              </a:pathLst>
            </a:custGeom>
            <a:solidFill>
              <a:schemeClr val="accent2"/>
            </a:solidFill>
            <a:ln w="19050">
              <a:solidFill>
                <a:srgbClr val="00a5e6"/>
              </a:solidFill>
              <a:round/>
            </a:ln>
          </p:spPr>
          <p:style>
            <a:lnRef idx="0"/>
            <a:fillRef idx="0"/>
            <a:effectRef idx="0"/>
            <a:fontRef idx="minor"/>
          </p:style>
        </p:sp>
        <p:sp>
          <p:nvSpPr>
            <p:cNvPr id="696" name="Harvey 95/100 [95]" hidden="1"/>
            <p:cNvSpPr/>
            <p:nvPr/>
          </p:nvSpPr>
          <p:spPr>
            <a:xfrm>
              <a:off x="12482280" y="735840"/>
              <a:ext cx="291600" cy="291600"/>
            </a:xfrm>
            <a:custGeom>
              <a:avLst/>
              <a:gdLst/>
              <a:ahLst/>
              <a:rect l="l" t="t" r="r" b="b"/>
              <a:pathLst>
                <a:path w="635000" h="635000">
                  <a:moveTo>
                    <a:pt x="317500" y="0"/>
                  </a:moveTo>
                  <a:lnTo>
                    <a:pt x="317500" y="317500"/>
                  </a:lnTo>
                  <a:close/>
                  <a:moveTo>
                    <a:pt x="219387" y="15539"/>
                  </a:moveTo>
                </a:path>
              </a:pathLst>
            </a:custGeom>
            <a:solidFill>
              <a:schemeClr val="accent2"/>
            </a:solidFill>
            <a:ln w="19050">
              <a:solidFill>
                <a:srgbClr val="00a5e6"/>
              </a:solidFill>
              <a:round/>
            </a:ln>
          </p:spPr>
          <p:style>
            <a:lnRef idx="0"/>
            <a:fillRef idx="0"/>
            <a:effectRef idx="0"/>
            <a:fontRef idx="minor"/>
          </p:style>
        </p:sp>
        <p:sp>
          <p:nvSpPr>
            <p:cNvPr id="697" name="Harvey 96/100 [96]" hidden="1"/>
            <p:cNvSpPr/>
            <p:nvPr/>
          </p:nvSpPr>
          <p:spPr>
            <a:xfrm>
              <a:off x="12482280" y="735840"/>
              <a:ext cx="291600" cy="291600"/>
            </a:xfrm>
            <a:custGeom>
              <a:avLst/>
              <a:gdLst/>
              <a:ahLst/>
              <a:rect l="l" t="t" r="r" b="b"/>
              <a:pathLst>
                <a:path w="635000" h="635000">
                  <a:moveTo>
                    <a:pt x="317500" y="0"/>
                  </a:moveTo>
                  <a:lnTo>
                    <a:pt x="317500" y="317500"/>
                  </a:lnTo>
                  <a:close/>
                  <a:moveTo>
                    <a:pt x="238540" y="9974"/>
                  </a:moveTo>
                </a:path>
              </a:pathLst>
            </a:custGeom>
            <a:solidFill>
              <a:schemeClr val="accent2"/>
            </a:solidFill>
            <a:ln w="19050">
              <a:solidFill>
                <a:srgbClr val="00a5e6"/>
              </a:solidFill>
              <a:round/>
            </a:ln>
          </p:spPr>
          <p:style>
            <a:lnRef idx="0"/>
            <a:fillRef idx="0"/>
            <a:effectRef idx="0"/>
            <a:fontRef idx="minor"/>
          </p:style>
        </p:sp>
        <p:sp>
          <p:nvSpPr>
            <p:cNvPr id="698" name="Harvey 97/100 [97]" hidden="1"/>
            <p:cNvSpPr/>
            <p:nvPr/>
          </p:nvSpPr>
          <p:spPr>
            <a:xfrm>
              <a:off x="12482280" y="735840"/>
              <a:ext cx="291600" cy="291600"/>
            </a:xfrm>
            <a:custGeom>
              <a:avLst/>
              <a:gdLst/>
              <a:ahLst/>
              <a:rect l="l" t="t" r="r" b="b"/>
              <a:pathLst>
                <a:path w="635000" h="635000">
                  <a:moveTo>
                    <a:pt x="317500" y="0"/>
                  </a:moveTo>
                  <a:lnTo>
                    <a:pt x="317500" y="317500"/>
                  </a:lnTo>
                  <a:close/>
                  <a:moveTo>
                    <a:pt x="258006" y="5623"/>
                  </a:moveTo>
                </a:path>
              </a:pathLst>
            </a:custGeom>
            <a:solidFill>
              <a:schemeClr val="accent2"/>
            </a:solidFill>
            <a:ln w="19050">
              <a:solidFill>
                <a:srgbClr val="00a5e6"/>
              </a:solidFill>
              <a:round/>
            </a:ln>
          </p:spPr>
          <p:style>
            <a:lnRef idx="0"/>
            <a:fillRef idx="0"/>
            <a:effectRef idx="0"/>
            <a:fontRef idx="minor"/>
          </p:style>
        </p:sp>
        <p:sp>
          <p:nvSpPr>
            <p:cNvPr id="699" name="Harvey 98/100 [98]" hidden="1"/>
            <p:cNvSpPr/>
            <p:nvPr/>
          </p:nvSpPr>
          <p:spPr>
            <a:xfrm>
              <a:off x="12482280" y="735840"/>
              <a:ext cx="291600" cy="291600"/>
            </a:xfrm>
            <a:custGeom>
              <a:avLst/>
              <a:gdLst/>
              <a:ahLst/>
              <a:rect l="l" t="t" r="r" b="b"/>
              <a:pathLst>
                <a:path w="635000" h="635000">
                  <a:moveTo>
                    <a:pt x="317500" y="0"/>
                  </a:moveTo>
                  <a:lnTo>
                    <a:pt x="317500" y="317500"/>
                  </a:lnTo>
                  <a:close/>
                  <a:moveTo>
                    <a:pt x="277706" y="2503"/>
                  </a:moveTo>
                </a:path>
              </a:pathLst>
            </a:custGeom>
            <a:solidFill>
              <a:schemeClr val="accent2"/>
            </a:solidFill>
            <a:ln w="19050">
              <a:solidFill>
                <a:srgbClr val="00a5e6"/>
              </a:solidFill>
              <a:round/>
            </a:ln>
          </p:spPr>
          <p:style>
            <a:lnRef idx="0"/>
            <a:fillRef idx="0"/>
            <a:effectRef idx="0"/>
            <a:fontRef idx="minor"/>
          </p:style>
        </p:sp>
        <p:sp>
          <p:nvSpPr>
            <p:cNvPr id="700" name="Harvey 99/100 [99]" hidden="1"/>
            <p:cNvSpPr/>
            <p:nvPr/>
          </p:nvSpPr>
          <p:spPr>
            <a:xfrm>
              <a:off x="12482280" y="735840"/>
              <a:ext cx="291600" cy="291600"/>
            </a:xfrm>
            <a:custGeom>
              <a:avLst/>
              <a:gdLst/>
              <a:ahLst/>
              <a:rect l="l" t="t" r="r" b="b"/>
              <a:pathLst>
                <a:path w="635000" h="635000">
                  <a:moveTo>
                    <a:pt x="317500" y="0"/>
                  </a:moveTo>
                  <a:lnTo>
                    <a:pt x="317500" y="317500"/>
                  </a:lnTo>
                  <a:close/>
                  <a:moveTo>
                    <a:pt x="297564" y="626"/>
                  </a:moveTo>
                </a:path>
              </a:pathLst>
            </a:custGeom>
            <a:solidFill>
              <a:schemeClr val="accent2"/>
            </a:solidFill>
            <a:ln w="19050">
              <a:solidFill>
                <a:srgbClr val="00a5e6"/>
              </a:solidFill>
              <a:round/>
            </a:ln>
          </p:spPr>
          <p:style>
            <a:lnRef idx="0"/>
            <a:fillRef idx="0"/>
            <a:effectRef idx="0"/>
            <a:fontRef idx="minor"/>
          </p:style>
        </p:sp>
        <p:sp>
          <p:nvSpPr>
            <p:cNvPr id="701" name="Harvey 100/100 [100]" hidden="1"/>
            <p:cNvSpPr/>
            <p:nvPr/>
          </p:nvSpPr>
          <p:spPr>
            <a:xfrm>
              <a:off x="12482280" y="735840"/>
              <a:ext cx="291600" cy="291600"/>
            </a:xfrm>
            <a:custGeom>
              <a:avLst/>
              <a:gdLst/>
              <a:ahLst/>
              <a:rect l="l" t="t" r="r" b="b"/>
              <a:pathLst>
                <a:path w="635000" h="635000">
                  <a:moveTo>
                    <a:pt x="317500" y="0"/>
                  </a:moveTo>
                </a:path>
              </a:pathLst>
            </a:custGeom>
            <a:solidFill>
              <a:schemeClr val="accent2"/>
            </a:solidFill>
            <a:ln w="19050">
              <a:solidFill>
                <a:srgbClr val="00a5e6"/>
              </a:solidFill>
              <a:round/>
            </a:ln>
          </p:spPr>
          <p:style>
            <a:lnRef idx="0"/>
            <a:fillRef idx="0"/>
            <a:effectRef idx="0"/>
            <a:fontRef idx="minor"/>
          </p:style>
        </p:sp>
      </p:grpSp>
      <p:sp>
        <p:nvSpPr>
          <p:cNvPr id="702" name="text" hidden="1"/>
          <p:cNvSpPr/>
          <p:nvPr/>
        </p:nvSpPr>
        <p:spPr>
          <a:xfrm>
            <a:off x="3193200" y="7296840"/>
            <a:ext cx="7055640" cy="95760"/>
          </a:xfrm>
          <a:prstGeom prst="rect">
            <a:avLst/>
          </a:prstGeom>
          <a:noFill/>
          <a:ln w="0">
            <a:noFill/>
          </a:ln>
        </p:spPr>
        <p:style>
          <a:lnRef idx="0"/>
          <a:fillRef idx="0"/>
          <a:effectRef idx="0"/>
          <a:fontRef idx="minor"/>
        </p:style>
        <p:txBody>
          <a:bodyPr lIns="0" rIns="0" tIns="0" bIns="0" anchor="ctr">
            <a:noAutofit/>
          </a:bodyPr>
          <a:p>
            <a:pPr algn="ctr">
              <a:lnSpc>
                <a:spcPct val="90000"/>
              </a:lnSpc>
              <a:spcBef>
                <a:spcPts val="550"/>
              </a:spcBef>
              <a:tabLst>
                <a:tab algn="l" pos="0"/>
              </a:tabLst>
            </a:pPr>
            <a:r>
              <a:rPr b="0" lang="en-US" sz="800" spc="-1" strike="noStrike">
                <a:solidFill>
                  <a:srgbClr val="ffffff"/>
                </a:solidFill>
                <a:latin typeface="Source Sans Pro"/>
                <a:ea typeface="DejaVu Sans"/>
              </a:rPr>
              <a:t>Internal  </a:t>
            </a:r>
            <a:endParaRPr b="0" lang="en-IN" sz="800" spc="-1" strike="noStrike">
              <a:latin typeface="Arial"/>
            </a:endParaRPr>
          </a:p>
        </p:txBody>
      </p:sp>
      <p:sp>
        <p:nvSpPr>
          <p:cNvPr id="703" name="TextBox" hidden="1"/>
          <p:cNvSpPr/>
          <p:nvPr/>
        </p:nvSpPr>
        <p:spPr>
          <a:xfrm>
            <a:off x="10105920" y="1369440"/>
            <a:ext cx="2903400" cy="575892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1" lang="en-US" sz="2000" spc="-1" strike="noStrike">
                <a:solidFill>
                  <a:srgbClr val="00a5e6"/>
                </a:solidFill>
                <a:latin typeface="Source Sans Pro"/>
                <a:ea typeface="DejaVu Sans"/>
              </a:rPr>
              <a:t>Click to add text</a:t>
            </a:r>
            <a:endParaRPr b="0" lang="en-IN" sz="2000" spc="-1" strike="noStrike">
              <a:latin typeface="Arial"/>
            </a:endParaRPr>
          </a:p>
          <a:p>
            <a:pPr>
              <a:lnSpc>
                <a:spcPct val="110000"/>
              </a:lnSpc>
              <a:spcAft>
                <a:spcPts val="601"/>
              </a:spcAft>
              <a:tabLst>
                <a:tab algn="l" pos="0"/>
              </a:tabLst>
            </a:pPr>
            <a:r>
              <a:rPr b="0" lang="en-US" sz="2000" spc="-1" strike="noStrike">
                <a:solidFill>
                  <a:srgbClr val="ffffff"/>
                </a:solidFill>
                <a:latin typeface="Source Sans Pro"/>
                <a:ea typeface="DejaVu Sans"/>
              </a:rPr>
              <a:t>Second level</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tabLst>
                <a:tab algn="l" pos="0"/>
              </a:tabLst>
            </a:pPr>
            <a:r>
              <a:rPr b="0" lang="en-US" sz="2000" spc="-1" strike="noStrike">
                <a:solidFill>
                  <a:srgbClr val="ffffff"/>
                </a:solidFill>
                <a:latin typeface="Source Sans Pro"/>
                <a:ea typeface="DejaVu Sans"/>
              </a:rPr>
              <a:t>Third level</a:t>
            </a:r>
            <a:endParaRPr b="0" lang="en-IN" sz="2000" spc="-1" strike="noStrike">
              <a:latin typeface="Arial"/>
            </a:endParaRPr>
          </a:p>
          <a:p>
            <a:pPr lvl="3" marL="432000" indent="-214920">
              <a:lnSpc>
                <a:spcPct val="110000"/>
              </a:lnSpc>
              <a:spcAft>
                <a:spcPts val="601"/>
              </a:spcAft>
              <a:buClr>
                <a:srgbClr val="ffffff"/>
              </a:buClr>
              <a:buSzPct val="80000"/>
              <a:buFont typeface="Source Sans Pro"/>
              <a:buChar char="—"/>
              <a:tabLst>
                <a:tab algn="l" pos="0"/>
              </a:tabLst>
            </a:pPr>
            <a:r>
              <a:rPr b="0" lang="en-US" sz="1800" spc="-1" strike="noStrike">
                <a:solidFill>
                  <a:srgbClr val="ffffff"/>
                </a:solidFill>
                <a:latin typeface="Source Sans Pro"/>
                <a:ea typeface="DejaVu Sans"/>
              </a:rPr>
              <a:t>Fourth level</a:t>
            </a:r>
            <a:endParaRPr b="0" lang="en-IN" sz="1800" spc="-1" strike="noStrike">
              <a:latin typeface="Arial"/>
            </a:endParaRPr>
          </a:p>
          <a:p>
            <a:pPr lvl="4" marL="648000" indent="-214920">
              <a:lnSpc>
                <a:spcPct val="110000"/>
              </a:lnSpc>
              <a:spcAft>
                <a:spcPts val="601"/>
              </a:spcAft>
              <a:buClr>
                <a:srgbClr val="ffffff"/>
              </a:buClr>
              <a:buSzPct val="80000"/>
              <a:buFont typeface="Source Sans Pro"/>
              <a:buChar char="—"/>
              <a:tabLst>
                <a:tab algn="l" pos="0"/>
              </a:tabLst>
            </a:pPr>
            <a:r>
              <a:rPr b="0" lang="en-US" sz="1600" spc="-1" strike="noStrike">
                <a:solidFill>
                  <a:srgbClr val="ffffff"/>
                </a:solidFill>
                <a:latin typeface="Source Sans Pro"/>
                <a:ea typeface="DejaVu Sans"/>
              </a:rPr>
              <a:t>Fifth level</a:t>
            </a:r>
            <a:endParaRPr b="0" lang="en-IN" sz="1600" spc="-1" strike="noStrike">
              <a:latin typeface="Arial"/>
            </a:endParaRPr>
          </a:p>
          <a:p>
            <a:pPr>
              <a:lnSpc>
                <a:spcPct val="100000"/>
              </a:lnSpc>
              <a:spcBef>
                <a:spcPts val="601"/>
              </a:spcBef>
              <a:spcAft>
                <a:spcPts val="300"/>
              </a:spcAft>
              <a:tabLst>
                <a:tab algn="l" pos="0"/>
              </a:tabLst>
            </a:pPr>
            <a:r>
              <a:rPr b="1" lang="en-US" sz="2000" spc="-1" strike="noStrike">
                <a:solidFill>
                  <a:srgbClr val="ffffff"/>
                </a:solidFill>
                <a:latin typeface="Source Sans Pro"/>
                <a:ea typeface="DejaVu Sans"/>
              </a:rPr>
              <a:t>Sixth level</a:t>
            </a:r>
            <a:endParaRPr b="0" lang="en-IN" sz="2000" spc="-1" strike="noStrike">
              <a:latin typeface="Arial"/>
            </a:endParaRPr>
          </a:p>
          <a:p>
            <a:pPr>
              <a:lnSpc>
                <a:spcPct val="110000"/>
              </a:lnSpc>
              <a:spcBef>
                <a:spcPts val="601"/>
              </a:spcBef>
              <a:spcAft>
                <a:spcPts val="300"/>
              </a:spcAft>
              <a:tabLst>
                <a:tab algn="l" pos="0"/>
              </a:tabLst>
            </a:pPr>
            <a:r>
              <a:rPr b="0" i="1" lang="en-US" sz="2000" spc="-1" strike="noStrike">
                <a:solidFill>
                  <a:srgbClr val="d75641"/>
                </a:solidFill>
                <a:latin typeface="Source Sans Pro"/>
                <a:ea typeface="DejaVu Sans"/>
              </a:rPr>
              <a:t>Seventh level</a:t>
            </a:r>
            <a:endParaRPr b="0" lang="en-IN" sz="2000" spc="-1" strike="noStrike">
              <a:latin typeface="Arial"/>
            </a:endParaRPr>
          </a:p>
          <a:p>
            <a:pPr>
              <a:lnSpc>
                <a:spcPct val="110000"/>
              </a:lnSpc>
              <a:spcBef>
                <a:spcPts val="300"/>
              </a:spcBef>
              <a:tabLst>
                <a:tab algn="l" pos="0"/>
              </a:tabLst>
            </a:pPr>
            <a:r>
              <a:rPr b="1" lang="en-US" sz="1200" spc="-1" strike="noStrike">
                <a:solidFill>
                  <a:srgbClr val="ffffff"/>
                </a:solidFill>
                <a:latin typeface="Source Sans Pro"/>
                <a:ea typeface="DejaVu Sans"/>
              </a:rPr>
              <a:t>Eighth level</a:t>
            </a:r>
            <a:endParaRPr b="0" lang="en-IN" sz="1200" spc="-1" strike="noStrike">
              <a:latin typeface="Arial"/>
            </a:endParaRPr>
          </a:p>
          <a:p>
            <a:pPr lvl="8" marL="216000" indent="-214920">
              <a:lnSpc>
                <a:spcPct val="110000"/>
              </a:lnSpc>
              <a:buClr>
                <a:srgbClr val="ffffff"/>
              </a:buClr>
              <a:buFont typeface="Source Sans Pro"/>
              <a:buAutoNum type="alphaLcParenR"/>
              <a:tabLst>
                <a:tab algn="l" pos="0"/>
              </a:tabLst>
            </a:pPr>
            <a:r>
              <a:rPr b="0" lang="en-US" sz="1200" spc="-1" strike="noStrike">
                <a:solidFill>
                  <a:srgbClr val="ffffff"/>
                </a:solidFill>
                <a:latin typeface="Source Sans Pro"/>
                <a:ea typeface="DejaVu Sans"/>
              </a:rPr>
              <a:t>Ninth level</a:t>
            </a:r>
            <a:endParaRPr b="0" lang="en-IN" sz="1200" spc="-1" strike="noStrike">
              <a:latin typeface="Arial"/>
            </a:endParaRPr>
          </a:p>
        </p:txBody>
      </p:sp>
      <p:pic>
        <p:nvPicPr>
          <p:cNvPr id="704" name="Graphic 163" descr=""/>
          <p:cNvPicPr/>
          <p:nvPr/>
        </p:nvPicPr>
        <p:blipFill>
          <a:blip r:embed="rId3"/>
          <a:stretch/>
        </p:blipFill>
        <p:spPr>
          <a:xfrm>
            <a:off x="11174400" y="416520"/>
            <a:ext cx="1894320" cy="370440"/>
          </a:xfrm>
          <a:prstGeom prst="rect">
            <a:avLst/>
          </a:prstGeom>
          <a:ln w="0">
            <a:noFill/>
          </a:ln>
        </p:spPr>
      </p:pic>
      <p:pic>
        <p:nvPicPr>
          <p:cNvPr id="705" name="Picture 10" descr="A picture containing silhouette, night sky&#10;&#10;Description automatically generated"/>
          <p:cNvPicPr/>
          <p:nvPr/>
        </p:nvPicPr>
        <p:blipFill>
          <a:blip r:embed="rId4"/>
          <a:stretch/>
        </p:blipFill>
        <p:spPr>
          <a:xfrm>
            <a:off x="1080" y="0"/>
            <a:ext cx="13439880" cy="7560360"/>
          </a:xfrm>
          <a:prstGeom prst="rect">
            <a:avLst/>
          </a:prstGeom>
          <a:ln w="0">
            <a:noFill/>
          </a:ln>
        </p:spPr>
      </p:pic>
      <p:sp>
        <p:nvSpPr>
          <p:cNvPr id="706" name="Guidance"/>
          <p:cNvSpPr/>
          <p:nvPr/>
        </p:nvSpPr>
        <p:spPr>
          <a:xfrm>
            <a:off x="-1696680" y="239400"/>
            <a:ext cx="1184400" cy="551160"/>
          </a:xfrm>
          <a:prstGeom prst="rect">
            <a:avLst/>
          </a:prstGeom>
          <a:noFill/>
          <a:ln w="0">
            <a:noFill/>
          </a:ln>
        </p:spPr>
        <p:style>
          <a:lnRef idx="0"/>
          <a:fillRef idx="0"/>
          <a:effectRef idx="0"/>
          <a:fontRef idx="minor"/>
        </p:style>
        <p:txBody>
          <a:bodyPr lIns="45360" rIns="45360" tIns="0" bIns="0" anchor="ctr">
            <a:spAutoFit/>
          </a:bodyPr>
          <a:p>
            <a:pPr algn="r">
              <a:lnSpc>
                <a:spcPct val="110000"/>
              </a:lnSpc>
              <a:spcBef>
                <a:spcPts val="754"/>
              </a:spcBef>
              <a:spcAft>
                <a:spcPts val="601"/>
              </a:spcAft>
              <a:tabLst>
                <a:tab algn="l" pos="0"/>
              </a:tabLst>
            </a:pPr>
            <a:r>
              <a:rPr b="0" i="1" lang="en-US" sz="1100" spc="-1" strike="noStrike">
                <a:solidFill>
                  <a:srgbClr val="ffffff"/>
                </a:solidFill>
                <a:latin typeface="Source Sans Pro"/>
                <a:ea typeface="DejaVu Sans"/>
              </a:rPr>
              <a:t>This is the final</a:t>
            </a:r>
            <a:br/>
            <a:r>
              <a:rPr b="0" i="1" lang="en-US" sz="1100" spc="-1" strike="noStrike">
                <a:solidFill>
                  <a:srgbClr val="ffffff"/>
                </a:solidFill>
                <a:latin typeface="Source Sans Pro"/>
                <a:ea typeface="DejaVu Sans"/>
              </a:rPr>
              <a:t>page of all</a:t>
            </a:r>
            <a:br/>
            <a:r>
              <a:rPr b="0" i="1" lang="en-US" sz="1100" spc="-1" strike="noStrike">
                <a:solidFill>
                  <a:srgbClr val="ffffff"/>
                </a:solidFill>
                <a:latin typeface="Source Sans Pro"/>
                <a:ea typeface="DejaVu Sans"/>
              </a:rPr>
              <a:t>presentations</a:t>
            </a:r>
            <a:endParaRPr b="0" lang="en-IN" sz="1100" spc="-1" strike="noStrike">
              <a:latin typeface="Arial"/>
            </a:endParaRPr>
          </a:p>
        </p:txBody>
      </p:sp>
      <p:grpSp>
        <p:nvGrpSpPr>
          <p:cNvPr id="707" name="Spacers"/>
          <p:cNvGrpSpPr/>
          <p:nvPr/>
        </p:nvGrpSpPr>
        <p:grpSpPr>
          <a:xfrm>
            <a:off x="-3008520" y="0"/>
            <a:ext cx="19460160" cy="0"/>
            <a:chOff x="-3008520" y="0"/>
            <a:chExt cx="19460160" cy="0"/>
          </a:xfrm>
        </p:grpSpPr>
        <p:sp>
          <p:nvSpPr>
            <p:cNvPr id="708" name="Left"/>
            <p:cNvSpPr/>
            <p:nvPr/>
          </p:nvSpPr>
          <p:spPr>
            <a:xfrm>
              <a:off x="-3008520" y="0"/>
              <a:ext cx="2896920" cy="0"/>
            </a:xfrm>
            <a:prstGeom prst="line">
              <a:avLst/>
            </a:prstGeom>
            <a:ln>
              <a:solidFill>
                <a:srgbClr val="e6e6e6"/>
              </a:solidFill>
            </a:ln>
          </p:spPr>
          <p:style>
            <a:lnRef idx="1">
              <a:schemeClr val="accent1"/>
            </a:lnRef>
            <a:fillRef idx="0">
              <a:schemeClr val="accent1"/>
            </a:fillRef>
            <a:effectRef idx="0">
              <a:schemeClr val="accent1"/>
            </a:effectRef>
            <a:fontRef idx="minor"/>
          </p:style>
        </p:sp>
        <p:sp>
          <p:nvSpPr>
            <p:cNvPr id="709" name="Right"/>
            <p:cNvSpPr/>
            <p:nvPr/>
          </p:nvSpPr>
          <p:spPr>
            <a:xfrm>
              <a:off x="13555080" y="0"/>
              <a:ext cx="2896560" cy="0"/>
            </a:xfrm>
            <a:prstGeom prst="line">
              <a:avLst/>
            </a:prstGeom>
            <a:ln>
              <a:solidFill>
                <a:srgbClr val="e6e6e6"/>
              </a:solidFill>
            </a:ln>
          </p:spPr>
          <p:style>
            <a:lnRef idx="1">
              <a:schemeClr val="accent1"/>
            </a:lnRef>
            <a:fillRef idx="0">
              <a:schemeClr val="accent1"/>
            </a:fillRef>
            <a:effectRef idx="0">
              <a:schemeClr val="accent1"/>
            </a:effectRef>
            <a:fontRef idx="minor"/>
          </p:style>
        </p:sp>
      </p:grpSp>
      <p:pic>
        <p:nvPicPr>
          <p:cNvPr id="710" name="Graphic 12" descr=""/>
          <p:cNvPicPr/>
          <p:nvPr/>
        </p:nvPicPr>
        <p:blipFill>
          <a:blip r:embed="rId5"/>
          <a:stretch/>
        </p:blipFill>
        <p:spPr>
          <a:xfrm>
            <a:off x="11174400" y="416520"/>
            <a:ext cx="1894320" cy="370440"/>
          </a:xfrm>
          <a:prstGeom prst="rect">
            <a:avLst/>
          </a:prstGeom>
          <a:ln w="0">
            <a:noFill/>
          </a:ln>
        </p:spPr>
      </p:pic>
      <p:sp>
        <p:nvSpPr>
          <p:cNvPr id="711" name="TextBox 11"/>
          <p:cNvSpPr/>
          <p:nvPr/>
        </p:nvSpPr>
        <p:spPr>
          <a:xfrm>
            <a:off x="432000" y="6805080"/>
            <a:ext cx="12577680" cy="585360"/>
          </a:xfrm>
          <a:prstGeom prst="rect">
            <a:avLst/>
          </a:prstGeom>
          <a:noFill/>
          <a:ln w="0">
            <a:noFill/>
          </a:ln>
        </p:spPr>
        <p:style>
          <a:lnRef idx="0"/>
          <a:fillRef idx="0"/>
          <a:effectRef idx="0"/>
          <a:fontRef idx="minor"/>
        </p:style>
        <p:txBody>
          <a:bodyPr lIns="0" rIns="0" tIns="0" bIns="0">
            <a:spAutoFit/>
          </a:bodyPr>
          <a:p>
            <a:pPr>
              <a:lnSpc>
                <a:spcPct val="100000"/>
              </a:lnSpc>
              <a:spcAft>
                <a:spcPts val="300"/>
              </a:spcAft>
              <a:tabLst>
                <a:tab algn="l" pos="0"/>
              </a:tabLst>
            </a:pPr>
            <a:r>
              <a:rPr b="0" lang="en-US" sz="1200" spc="-1" strike="noStrike" baseline="30000">
                <a:solidFill>
                  <a:srgbClr val="ffffff"/>
                </a:solidFill>
                <a:latin typeface="Source Sans Pro"/>
                <a:ea typeface="DejaVu Sans"/>
              </a:rPr>
              <a:t>Legal Notices</a:t>
            </a:r>
            <a:endParaRPr b="0" lang="en-IN" sz="1200" spc="-1" strike="noStrike">
              <a:latin typeface="Arial"/>
            </a:endParaRPr>
          </a:p>
          <a:p>
            <a:pPr>
              <a:lnSpc>
                <a:spcPct val="100000"/>
              </a:lnSpc>
              <a:spcAft>
                <a:spcPts val="300"/>
              </a:spcAft>
              <a:tabLst>
                <a:tab algn="l" pos="0"/>
              </a:tabLst>
            </a:pPr>
            <a:r>
              <a:rPr b="0" lang="en-US" sz="1200" spc="-1" strike="noStrike" baseline="30000">
                <a:solidFill>
                  <a:srgbClr val="ffffff"/>
                </a:solidFill>
                <a:latin typeface="Source Sans Pro"/>
                <a:ea typeface="DejaVu Sans"/>
              </a:rPr>
              <a:t>No part of this document may be copied, reproduced or translated without the prior written consent of the ION Group, including ION Trading Ireland Limited and its affiliates “ION”. The information contained in this document may be amended by ION without notice. </a:t>
            </a:r>
            <a:br/>
            <a:r>
              <a:rPr b="0" lang="en-US" sz="1200" spc="-1" strike="noStrike" baseline="30000">
                <a:solidFill>
                  <a:srgbClr val="ffffff"/>
                </a:solidFill>
                <a:latin typeface="Source Sans Pro"/>
                <a:ea typeface="DejaVu Sans"/>
              </a:rPr>
              <a:t>© ION 2022. All Rights Reserved. All company, product, and service names are acknowledged.</a:t>
            </a:r>
            <a:endParaRPr b="0" lang="en-IN" sz="1200" spc="-1" strike="noStrike">
              <a:latin typeface="Arial"/>
            </a:endParaRPr>
          </a:p>
        </p:txBody>
      </p:sp>
      <p:sp>
        <p:nvSpPr>
          <p:cNvPr id="71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13" name="PlaceHolder 2"/>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cnbc.com/id/10000938"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drive.google.com/file/d/1COFBpZfnvuNzhylLLBGYyuM1pbsXFNCa/view?usp=sharing" TargetMode="External"/><Relationship Id="rId2" Type="http://schemas.openxmlformats.org/officeDocument/2006/relationships/hyperlink" Target="https://drive.google.com/file/d/1eWCrPs9TYxrZUGrLBUH73eZtZn0PDqsd/view?usp=sharing"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cnbc.com/id/10000938"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Text Placeholder 2"/>
          <p:cNvSpPr/>
          <p:nvPr/>
        </p:nvSpPr>
        <p:spPr>
          <a:xfrm>
            <a:off x="6433560" y="6228000"/>
            <a:ext cx="6291360" cy="35892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ffffff"/>
              </a:buClr>
              <a:buSzPct val="45000"/>
              <a:buFont typeface="Wingdings" charset="2"/>
              <a:buChar char=""/>
            </a:pPr>
            <a:r>
              <a:rPr b="1" lang="en-US" sz="2000" spc="-1" strike="noStrike">
                <a:solidFill>
                  <a:srgbClr val="00a5e6"/>
                </a:solidFill>
                <a:latin typeface="Source Sans Pro"/>
                <a:ea typeface="DejaVu Sans"/>
              </a:rPr>
              <a:t>Don’t Waste My Food</a:t>
            </a:r>
            <a:endParaRPr b="0" lang="en-IN" sz="2000" spc="-1" strike="noStrike">
              <a:latin typeface="Arial"/>
            </a:endParaRPr>
          </a:p>
        </p:txBody>
      </p:sp>
      <p:sp>
        <p:nvSpPr>
          <p:cNvPr id="757" name="Text Placeholder 1"/>
          <p:cNvSpPr/>
          <p:nvPr/>
        </p:nvSpPr>
        <p:spPr>
          <a:xfrm>
            <a:off x="6433560" y="5760000"/>
            <a:ext cx="6291360" cy="443520"/>
          </a:xfrm>
          <a:prstGeom prst="rect">
            <a:avLst/>
          </a:prstGeom>
          <a:noFill/>
          <a:ln w="0">
            <a:noFill/>
          </a:ln>
        </p:spPr>
        <p:style>
          <a:lnRef idx="0"/>
          <a:fillRef idx="0"/>
          <a:effectRef idx="0"/>
          <a:fontRef idx="minor"/>
        </p:style>
        <p:txBody>
          <a:bodyPr lIns="0" rIns="0" tIns="0" bIns="0" anchor="b">
            <a:noAutofit/>
          </a:bodyPr>
          <a:p>
            <a:pPr algn="r">
              <a:lnSpc>
                <a:spcPct val="110000"/>
              </a:lnSpc>
              <a:spcBef>
                <a:spcPts val="1800"/>
              </a:spcBef>
              <a:spcAft>
                <a:spcPts val="601"/>
              </a:spcAft>
              <a:tabLst>
                <a:tab algn="l" pos="0"/>
              </a:tabLst>
            </a:pPr>
            <a:r>
              <a:rPr b="1" lang="en-IN" sz="2800" spc="-1" strike="noStrike">
                <a:solidFill>
                  <a:srgbClr val="ffffff"/>
                </a:solidFill>
                <a:latin typeface="Source Sans Pro"/>
                <a:ea typeface="DejaVu Sans"/>
              </a:rPr>
              <a:t>Hackathon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Content Placeholder 4"/>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lvl="2" marL="216000" indent="-21492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ea typeface="DejaVu Sans"/>
              </a:rPr>
              <a:t>Priyanka</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ea typeface="DejaVu Sans"/>
              </a:rPr>
              <a:t>Karan Sharma</a:t>
            </a:r>
            <a:endParaRPr b="0" lang="en-IN" sz="2000" spc="-1" strike="noStrike">
              <a:latin typeface="Arial"/>
            </a:endParaRPr>
          </a:p>
          <a:p>
            <a:pPr lvl="2" marL="216000" indent="-214920">
              <a:lnSpc>
                <a:spcPct val="110000"/>
              </a:lnSpc>
              <a:spcAft>
                <a:spcPts val="601"/>
              </a:spcAft>
              <a:buClr>
                <a:srgbClr val="ffffff"/>
              </a:buClr>
              <a:buSzPct val="80000"/>
              <a:buFont typeface="Wingdings 2" charset="2"/>
              <a:buChar char=""/>
            </a:pPr>
            <a:r>
              <a:rPr b="0" lang="en-US" sz="2000" spc="-1" strike="noStrike">
                <a:solidFill>
                  <a:srgbClr val="ffffff"/>
                </a:solidFill>
                <a:latin typeface="Source Sans Pro"/>
                <a:ea typeface="DejaVu Sans"/>
              </a:rPr>
              <a:t>Harshit Rajpal</a:t>
            </a:r>
            <a:endParaRPr b="0" lang="en-IN" sz="2000" spc="-1" strike="noStrike">
              <a:latin typeface="Arial"/>
            </a:endParaRPr>
          </a:p>
          <a:p>
            <a:pPr>
              <a:lnSpc>
                <a:spcPct val="110000"/>
              </a:lnSpc>
              <a:spcBef>
                <a:spcPts val="1800"/>
              </a:spcBef>
              <a:spcAft>
                <a:spcPts val="601"/>
              </a:spcAft>
              <a:tabLst>
                <a:tab algn="l" pos="0"/>
              </a:tabLst>
            </a:pPr>
            <a:r>
              <a:rPr b="1" lang="en-US" sz="2000" spc="-1" strike="noStrike">
                <a:solidFill>
                  <a:srgbClr val="f9ae91"/>
                </a:solidFill>
                <a:latin typeface="Source Sans Pro"/>
                <a:ea typeface="DejaVu Sans"/>
              </a:rPr>
              <a:t>Theme Name: </a:t>
            </a:r>
            <a:r>
              <a:rPr b="0" lang="en-US" sz="2000" spc="-1" strike="noStrike">
                <a:solidFill>
                  <a:srgbClr val="ffffff"/>
                </a:solidFill>
                <a:latin typeface="Source Sans Pro"/>
                <a:ea typeface="DejaVu Sans"/>
              </a:rPr>
              <a:t>Theme 4: Open innovation</a:t>
            </a:r>
            <a:endParaRPr b="0" lang="en-IN" sz="2000" spc="-1" strike="noStrike">
              <a:latin typeface="Arial"/>
            </a:endParaRPr>
          </a:p>
          <a:p>
            <a:pPr>
              <a:lnSpc>
                <a:spcPct val="100000"/>
              </a:lnSpc>
              <a:tabLst>
                <a:tab algn="l" pos="0"/>
              </a:tabLst>
            </a:pPr>
            <a:endParaRPr b="0" lang="en-IN" sz="2000" spc="-1" strike="noStrike">
              <a:latin typeface="Arial"/>
            </a:endParaRPr>
          </a:p>
        </p:txBody>
      </p:sp>
      <p:sp>
        <p:nvSpPr>
          <p:cNvPr id="759" name="Title 3"/>
          <p:cNvSpPr/>
          <p:nvPr/>
        </p:nvSpPr>
        <p:spPr>
          <a:xfrm>
            <a:off x="432000" y="759960"/>
            <a:ext cx="1060884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Improper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Content Placeholder 4"/>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a:lnSpc>
                <a:spcPct val="115000"/>
              </a:lnSpc>
              <a:tabLst>
                <a:tab algn="l" pos="0"/>
              </a:tabLst>
            </a:pPr>
            <a:r>
              <a:rPr b="0" lang="en-US" sz="2000" spc="-1" strike="noStrike">
                <a:solidFill>
                  <a:srgbClr val="ffffff"/>
                </a:solidFill>
                <a:latin typeface="Lyon"/>
                <a:ea typeface="Arial"/>
              </a:rPr>
              <a:t>According to the </a:t>
            </a:r>
            <a:r>
              <a:rPr b="0" lang="en-US" sz="2000" spc="-1" strike="noStrike" u="sng">
                <a:solidFill>
                  <a:srgbClr val="00a5e6"/>
                </a:solidFill>
                <a:uFillTx/>
                <a:latin typeface="Lyon"/>
                <a:ea typeface="Arial"/>
                <a:hlinkClick r:id="rId1"/>
              </a:rPr>
              <a:t>United Nations</a:t>
            </a:r>
            <a:r>
              <a:rPr b="0" lang="en-US" sz="2000" spc="-1" strike="noStrike">
                <a:solidFill>
                  <a:srgbClr val="ffffff"/>
                </a:solidFill>
                <a:latin typeface="Lyon"/>
                <a:ea typeface="Arial"/>
              </a:rPr>
              <a:t>, food wasted in the supply chain and at the dining table is one of the biggest contributors to global climate change, generating 4.4 giga-tonnes of carbon dioxide equivalent on an annual basis. Food waste has a combined social, environmental and economic cost of $2.5 trillion annually. A good proportion of it comes from institutional waste: waste from institutions where food is prepared for a large number of people on a daily basis, e.g. factories and college mess.</a:t>
            </a:r>
            <a:endParaRPr b="0" lang="en-IN" sz="2000" spc="-1" strike="noStrike">
              <a:latin typeface="Arial"/>
            </a:endParaRPr>
          </a:p>
        </p:txBody>
      </p:sp>
      <p:sp>
        <p:nvSpPr>
          <p:cNvPr id="761" name="Title 3"/>
          <p:cNvSpPr/>
          <p:nvPr/>
        </p:nvSpPr>
        <p:spPr>
          <a:xfrm>
            <a:off x="432000" y="759960"/>
            <a:ext cx="1060884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Problem statement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Content Placeholder 5"/>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Flow Diagrams showing the user journey from a consumer and food provider point of view have been attached.</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1. Consumer Journey: </a:t>
            </a:r>
            <a:r>
              <a:rPr b="0" lang="en-US" sz="2000" spc="-1" strike="noStrike">
                <a:solidFill>
                  <a:srgbClr val="ffffff"/>
                </a:solidFill>
                <a:latin typeface="Source Sans Pro"/>
                <a:ea typeface="DejaVu Sans"/>
                <a:hlinkClick r:id="rId1"/>
              </a:rPr>
              <a:t>https://drive.google.com/file/d/1COFBpZfnvuNzhylLLBGYyuM1pbsXFNCa/view?usp=sharing</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2. Food Provider Journey: </a:t>
            </a:r>
            <a:r>
              <a:rPr b="0" lang="en-US" sz="2000" spc="-1" strike="noStrike">
                <a:solidFill>
                  <a:srgbClr val="ffffff"/>
                </a:solidFill>
                <a:latin typeface="Source Sans Pro"/>
                <a:ea typeface="DejaVu Sans"/>
                <a:hlinkClick r:id="rId2"/>
              </a:rPr>
              <a:t>https://drive.google.com/file/d/1eWCrPs9TYxrZUGrLBUH73eZtZn0PDqsd/view?usp=sharing</a:t>
            </a:r>
            <a:endParaRPr b="0" lang="en-IN" sz="2000" spc="-1" strike="noStrike">
              <a:latin typeface="Arial"/>
            </a:endParaRPr>
          </a:p>
          <a:p>
            <a:pPr>
              <a:lnSpc>
                <a:spcPct val="110000"/>
              </a:lnSpc>
              <a:spcBef>
                <a:spcPts val="1800"/>
              </a:spcBef>
              <a:spcAft>
                <a:spcPts val="601"/>
              </a:spcAft>
              <a:tabLst>
                <a:tab algn="l" pos="0"/>
              </a:tabLst>
            </a:pPr>
            <a:endParaRPr b="0" lang="en-IN" sz="2000" spc="-1" strike="noStrike">
              <a:latin typeface="Arial"/>
            </a:endParaRPr>
          </a:p>
        </p:txBody>
      </p:sp>
      <p:sp>
        <p:nvSpPr>
          <p:cNvPr id="763" name="Text Placeholder 6"/>
          <p:cNvSpPr/>
          <p:nvPr/>
        </p:nvSpPr>
        <p:spPr>
          <a:xfrm>
            <a:off x="432000" y="374400"/>
            <a:ext cx="10608840" cy="304920"/>
          </a:xfrm>
          <a:prstGeom prst="rect">
            <a:avLst/>
          </a:prstGeom>
          <a:noFill/>
          <a:ln w="0">
            <a:noFill/>
          </a:ln>
        </p:spPr>
        <p:style>
          <a:lnRef idx="0"/>
          <a:fillRef idx="0"/>
          <a:effectRef idx="0"/>
          <a:fontRef idx="minor"/>
        </p:style>
      </p:sp>
      <p:sp>
        <p:nvSpPr>
          <p:cNvPr id="764" name="Title 3"/>
          <p:cNvSpPr/>
          <p:nvPr/>
        </p:nvSpPr>
        <p:spPr>
          <a:xfrm>
            <a:off x="432000" y="75996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Methodology / </a:t>
            </a:r>
            <a:r>
              <a:rPr b="1" lang="en-IN" sz="2400" spc="-1" strike="noStrike">
                <a:solidFill>
                  <a:srgbClr val="ffffff"/>
                </a:solidFill>
                <a:latin typeface="Source Sans Pro"/>
                <a:ea typeface="DejaVu Sans"/>
              </a:rPr>
              <a:t>Architecture diagram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Content Placeholder 5_0"/>
          <p:cNvSpPr/>
          <p:nvPr/>
        </p:nvSpPr>
        <p:spPr>
          <a:xfrm>
            <a:off x="432000" y="1368000"/>
            <a:ext cx="12562920" cy="5292000"/>
          </a:xfrm>
          <a:prstGeom prst="rect">
            <a:avLst/>
          </a:prstGeom>
          <a:noFill/>
          <a:ln w="0">
            <a:noFill/>
          </a:ln>
        </p:spPr>
        <p:style>
          <a:lnRef idx="0"/>
          <a:fillRef idx="0"/>
          <a:effectRef idx="0"/>
          <a:fontRef idx="minor"/>
        </p:style>
        <p:txBody>
          <a:bodyPr lIns="0" rIns="0" tIns="0" bIns="0">
            <a:noAutofit/>
          </a:bodyPr>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We intend to focus on three main tasks: </a:t>
            </a:r>
            <a:br/>
            <a:r>
              <a:rPr b="0" lang="en-US" sz="2000" spc="-1" strike="noStrike">
                <a:solidFill>
                  <a:srgbClr val="ffffff"/>
                </a:solidFill>
                <a:latin typeface="Source Sans Pro"/>
                <a:ea typeface="DejaVu Sans"/>
              </a:rPr>
              <a:t>1. Opting for the food.</a:t>
            </a:r>
            <a:br/>
            <a:r>
              <a:rPr b="0" lang="en-US" sz="2000" spc="-1" strike="noStrike">
                <a:solidFill>
                  <a:srgbClr val="ffffff"/>
                </a:solidFill>
                <a:latin typeface="Source Sans Pro"/>
                <a:ea typeface="DejaVu Sans"/>
              </a:rPr>
              <a:t>2. Pick up of unused food to be used to distribute to the one’s in need.</a:t>
            </a:r>
            <a:br/>
            <a:r>
              <a:rPr b="0" lang="en-US" sz="2000" spc="-1" strike="noStrike">
                <a:solidFill>
                  <a:srgbClr val="ffffff"/>
                </a:solidFill>
                <a:latin typeface="Source Sans Pro"/>
                <a:ea typeface="DejaVu Sans"/>
              </a:rPr>
              <a:t>3. Pick up of left over food to be used as manure.</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Impact metrics :</a:t>
            </a:r>
            <a:br/>
            <a:r>
              <a:rPr b="0" lang="en-US" sz="2000" spc="-1" strike="noStrike">
                <a:solidFill>
                  <a:srgbClr val="ffffff"/>
                </a:solidFill>
                <a:latin typeface="Source Sans Pro"/>
                <a:ea typeface="DejaVu Sans"/>
              </a:rPr>
              <a:t>1. Amount of food getting cooked to that getting used.</a:t>
            </a:r>
            <a:br/>
            <a:r>
              <a:rPr b="0" lang="en-US" sz="2000" spc="-1" strike="noStrike">
                <a:solidFill>
                  <a:srgbClr val="ffffff"/>
                </a:solidFill>
                <a:latin typeface="Source Sans Pro"/>
                <a:ea typeface="DejaVu Sans"/>
              </a:rPr>
              <a:t>2. Decrease in the amount of food being thrown away.</a:t>
            </a:r>
            <a:br/>
            <a:r>
              <a:rPr b="0" lang="en-US" sz="2000" spc="-1" strike="noStrike">
                <a:solidFill>
                  <a:srgbClr val="ffffff"/>
                </a:solidFill>
                <a:latin typeface="Source Sans Pro"/>
                <a:ea typeface="DejaVu Sans"/>
              </a:rPr>
              <a:t>3. Use of Ration for more days than earlier.</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Technology : Python</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Inspiration: One of the team member is currently a student in Thapar University where he saw how the food is getting wasted on daily basis.</a:t>
            </a:r>
            <a:endParaRPr b="0" lang="en-IN" sz="2000" spc="-1" strike="noStrike">
              <a:latin typeface="Arial"/>
            </a:endParaRPr>
          </a:p>
          <a:p>
            <a:pPr>
              <a:lnSpc>
                <a:spcPct val="110000"/>
              </a:lnSpc>
              <a:spcBef>
                <a:spcPts val="1800"/>
              </a:spcBef>
              <a:spcAft>
                <a:spcPts val="601"/>
              </a:spcAft>
              <a:tabLst>
                <a:tab algn="l" pos="0"/>
              </a:tabLst>
            </a:pPr>
            <a:r>
              <a:rPr b="0" lang="en-US" sz="2000" spc="-1" strike="noStrike">
                <a:solidFill>
                  <a:srgbClr val="ffffff"/>
                </a:solidFill>
                <a:latin typeface="Source Sans Pro"/>
                <a:ea typeface="DejaVu Sans"/>
              </a:rPr>
              <a:t>Solution will be initially focused to be used in organizations/ institution where the regular meals are distributed to all the employees or students.</a:t>
            </a:r>
            <a:endParaRPr b="0" lang="en-IN" sz="2000" spc="-1" strike="noStrike">
              <a:latin typeface="Arial"/>
            </a:endParaRPr>
          </a:p>
          <a:p>
            <a:pPr>
              <a:lnSpc>
                <a:spcPct val="110000"/>
              </a:lnSpc>
              <a:spcBef>
                <a:spcPts val="1800"/>
              </a:spcBef>
              <a:spcAft>
                <a:spcPts val="601"/>
              </a:spcAft>
              <a:tabLst>
                <a:tab algn="l" pos="0"/>
              </a:tabLst>
            </a:pPr>
            <a:endParaRPr b="0" lang="en-IN" sz="2000" spc="-1" strike="noStrike">
              <a:latin typeface="Arial"/>
            </a:endParaRPr>
          </a:p>
        </p:txBody>
      </p:sp>
      <p:sp>
        <p:nvSpPr>
          <p:cNvPr id="766" name="Title 3_0"/>
          <p:cNvSpPr/>
          <p:nvPr/>
        </p:nvSpPr>
        <p:spPr>
          <a:xfrm>
            <a:off x="432000" y="75996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IN" sz="2400" spc="-1" strike="noStrike">
                <a:solidFill>
                  <a:srgbClr val="ffffff"/>
                </a:solidFill>
                <a:latin typeface="Source Sans Pro"/>
                <a:ea typeface="DejaVu Sans"/>
              </a:rPr>
              <a:t>Solution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Content Placeholder 5"/>
          <p:cNvSpPr/>
          <p:nvPr/>
        </p:nvSpPr>
        <p:spPr>
          <a:xfrm>
            <a:off x="432000" y="1368000"/>
            <a:ext cx="12562920" cy="1835640"/>
          </a:xfrm>
          <a:prstGeom prst="rect">
            <a:avLst/>
          </a:prstGeom>
          <a:noFill/>
          <a:ln w="0">
            <a:noFill/>
          </a:ln>
        </p:spPr>
        <p:style>
          <a:lnRef idx="0"/>
          <a:fillRef idx="0"/>
          <a:effectRef idx="0"/>
          <a:fontRef idx="minor"/>
        </p:style>
        <p:txBody>
          <a:bodyPr lIns="0" rIns="0" tIns="0" bIns="0">
            <a:noAutofit/>
          </a:bodyPr>
          <a:p>
            <a:pPr marL="457200" indent="-354600">
              <a:lnSpc>
                <a:spcPct val="115000"/>
              </a:lnSpc>
              <a:buClr>
                <a:srgbClr val="ffffff"/>
              </a:buClr>
              <a:buFont typeface="Source Sans Pro"/>
              <a:buChar char="●"/>
            </a:pPr>
            <a:r>
              <a:rPr b="0" lang="en-US" sz="2000" spc="-1" strike="noStrike">
                <a:solidFill>
                  <a:srgbClr val="ffffff"/>
                </a:solidFill>
                <a:latin typeface="Source Sans Pro"/>
                <a:ea typeface="DejaVu Sans"/>
              </a:rPr>
              <a:t>Business relevance: </a:t>
            </a:r>
            <a:r>
              <a:rPr b="0" lang="en-US" sz="2000" spc="-1" strike="noStrike">
                <a:solidFill>
                  <a:srgbClr val="ffffff"/>
                </a:solidFill>
                <a:latin typeface="Lyon"/>
                <a:ea typeface="DejaVu Sans"/>
              </a:rPr>
              <a:t>According to the </a:t>
            </a:r>
            <a:r>
              <a:rPr b="0" lang="en-US" sz="2000" spc="-1" strike="noStrike" u="sng">
                <a:solidFill>
                  <a:srgbClr val="00a5e6"/>
                </a:solidFill>
                <a:uFillTx/>
                <a:latin typeface="Lyon"/>
                <a:ea typeface="DejaVu Sans"/>
                <a:hlinkClick r:id="rId1"/>
              </a:rPr>
              <a:t>United Nations</a:t>
            </a:r>
            <a:r>
              <a:rPr b="0" lang="en-US" sz="2000" spc="-1" strike="noStrike">
                <a:solidFill>
                  <a:srgbClr val="ffffff"/>
                </a:solidFill>
                <a:latin typeface="Lyon"/>
                <a:ea typeface="DejaVu Sans"/>
              </a:rPr>
              <a:t>, food wasted in the supply chain and at the dining table is one of the biggest contributors to global climate change, generating 4.4 giga-tonnes of carbon dioxide equivalent on an annual basis. Not only that, food waste has a combined social, environmental and economic cost of $2.5 trillion annually. Addressing the problem today in our own small steps could have a big impact.</a:t>
            </a:r>
            <a:endParaRPr b="0" lang="en-IN" sz="2000" spc="-1" strike="noStrike">
              <a:latin typeface="Arial"/>
            </a:endParaRPr>
          </a:p>
          <a:p>
            <a:pPr marL="457200" indent="-354600">
              <a:lnSpc>
                <a:spcPct val="115000"/>
              </a:lnSpc>
              <a:buClr>
                <a:srgbClr val="ffffff"/>
              </a:buClr>
              <a:buFont typeface="Source Sans Pro"/>
              <a:buChar char="●"/>
            </a:pPr>
            <a:r>
              <a:rPr b="0" lang="en-US" sz="2000" spc="-1" strike="noStrike">
                <a:solidFill>
                  <a:srgbClr val="ffffff"/>
                </a:solidFill>
                <a:latin typeface="Source Sans Pro"/>
                <a:ea typeface="PingFang SC"/>
              </a:rPr>
              <a:t>Optimization: The app that wants to receive or donate food. Households to caterers or hotels can use this app to give away the food left.</a:t>
            </a:r>
            <a:endParaRPr b="0" lang="en-IN" sz="2000" spc="-1" strike="noStrike">
              <a:latin typeface="Arial"/>
            </a:endParaRPr>
          </a:p>
          <a:p>
            <a:pPr marL="457200" indent="-354600">
              <a:lnSpc>
                <a:spcPct val="115000"/>
              </a:lnSpc>
              <a:buClr>
                <a:srgbClr val="ffffff"/>
              </a:buClr>
              <a:buFont typeface="Source Sans Pro"/>
              <a:buChar char="●"/>
            </a:pPr>
            <a:r>
              <a:rPr b="0" lang="en-US" sz="2000" spc="-1" strike="noStrike">
                <a:solidFill>
                  <a:srgbClr val="ffffff"/>
                </a:solidFill>
                <a:latin typeface="Source Sans Pro"/>
                <a:ea typeface="PingFang SC"/>
              </a:rPr>
              <a:t>Scope for modification: </a:t>
            </a:r>
            <a:r>
              <a:rPr b="0" lang="en-US" sz="2000" spc="-1" strike="noStrike">
                <a:solidFill>
                  <a:srgbClr val="ffffff"/>
                </a:solidFill>
                <a:latin typeface="Lyon"/>
                <a:ea typeface="PingFang SC"/>
              </a:rPr>
              <a:t>There are many solutions that help redistribute or recycle food waste, but almost no solutions out there that help prevent it in the first place. Like suggesting ways to reuse the ingredients in other parts of menu. </a:t>
            </a:r>
            <a:endParaRPr b="0" lang="en-IN" sz="2000" spc="-1" strike="noStrike">
              <a:latin typeface="Arial"/>
            </a:endParaRPr>
          </a:p>
        </p:txBody>
      </p:sp>
      <p:sp>
        <p:nvSpPr>
          <p:cNvPr id="768" name="Title 3"/>
          <p:cNvSpPr/>
          <p:nvPr/>
        </p:nvSpPr>
        <p:spPr>
          <a:xfrm>
            <a:off x="432000" y="75996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DejaVu Sans"/>
              </a:rPr>
              <a:t>Future Scope</a:t>
            </a:r>
            <a:endParaRPr b="0" lang="en-IN" sz="2400" spc="-1" strike="noStrike">
              <a:latin typeface="Arial"/>
            </a:endParaRPr>
          </a:p>
        </p:txBody>
      </p:sp>
      <p:sp>
        <p:nvSpPr>
          <p:cNvPr id="769" name="Title 3"/>
          <p:cNvSpPr/>
          <p:nvPr/>
        </p:nvSpPr>
        <p:spPr>
          <a:xfrm>
            <a:off x="453600" y="5076720"/>
            <a:ext cx="12577320" cy="378360"/>
          </a:xfrm>
          <a:prstGeom prst="rect">
            <a:avLst/>
          </a:prstGeom>
          <a:noFill/>
          <a:ln w="0">
            <a:noFill/>
          </a:ln>
        </p:spPr>
        <p:style>
          <a:lnRef idx="0"/>
          <a:fillRef idx="0"/>
          <a:effectRef idx="0"/>
          <a:fontRef idx="minor"/>
        </p:style>
        <p:txBody>
          <a:bodyPr lIns="0" rIns="90000" tIns="45000" bIns="45000" anchor="ctr">
            <a:noAutofit/>
          </a:bodyPr>
          <a:p>
            <a:pPr>
              <a:lnSpc>
                <a:spcPct val="100000"/>
              </a:lnSpc>
              <a:tabLst>
                <a:tab algn="l" pos="0"/>
              </a:tabLst>
            </a:pPr>
            <a:r>
              <a:rPr b="1" lang="en-US" sz="2400" spc="-1" strike="noStrike">
                <a:solidFill>
                  <a:srgbClr val="ffffff"/>
                </a:solidFill>
                <a:latin typeface="Source Sans Pro"/>
                <a:ea typeface="Source Sans Pro"/>
              </a:rPr>
              <a:t>Societal  Impact / Novelty</a:t>
            </a:r>
            <a:endParaRPr b="0" lang="en-IN" sz="2400" spc="-1" strike="noStrike">
              <a:latin typeface="Arial"/>
            </a:endParaRPr>
          </a:p>
        </p:txBody>
      </p:sp>
      <p:sp>
        <p:nvSpPr>
          <p:cNvPr id="770" name="Content Placeholder 5"/>
          <p:cNvSpPr/>
          <p:nvPr/>
        </p:nvSpPr>
        <p:spPr>
          <a:xfrm>
            <a:off x="453600" y="5567040"/>
            <a:ext cx="12562920" cy="1835640"/>
          </a:xfrm>
          <a:prstGeom prst="rect">
            <a:avLst/>
          </a:prstGeom>
          <a:noFill/>
          <a:ln w="0">
            <a:noFill/>
          </a:ln>
        </p:spPr>
        <p:style>
          <a:lnRef idx="0"/>
          <a:fillRef idx="0"/>
          <a:effectRef idx="0"/>
          <a:fontRef idx="minor"/>
        </p:style>
        <p:txBody>
          <a:bodyPr lIns="0" rIns="0" tIns="0" bIns="0">
            <a:noAutofit/>
          </a:bodyPr>
          <a:p>
            <a:pPr marL="457200" indent="-354600">
              <a:lnSpc>
                <a:spcPct val="115000"/>
              </a:lnSpc>
              <a:buClr>
                <a:srgbClr val="ffffff"/>
              </a:buClr>
              <a:buFont typeface="Source Sans Pro"/>
              <a:buChar char="●"/>
            </a:pPr>
            <a:r>
              <a:rPr b="0" lang="en-IN" sz="2000" spc="-1" strike="noStrike">
                <a:solidFill>
                  <a:srgbClr val="ffffff"/>
                </a:solidFill>
                <a:latin typeface="Source Sans Pro"/>
                <a:ea typeface="DejaVu Sans"/>
              </a:rPr>
              <a:t>Societal Impact: Reduction of wasted food will increase the food availability for the less privileged.</a:t>
            </a:r>
            <a:endParaRPr b="0" lang="en-IN" sz="2000" spc="-1" strike="noStrike">
              <a:latin typeface="Arial"/>
            </a:endParaRPr>
          </a:p>
          <a:p>
            <a:pPr marL="457200" indent="-354600">
              <a:lnSpc>
                <a:spcPct val="115000"/>
              </a:lnSpc>
              <a:buClr>
                <a:srgbClr val="ffffff"/>
              </a:buClr>
              <a:buFont typeface="Source Sans Pro"/>
              <a:buChar char="●"/>
            </a:pPr>
            <a:r>
              <a:rPr b="0" lang="en-IN" sz="2000" spc="-1" strike="noStrike">
                <a:solidFill>
                  <a:srgbClr val="ffffff"/>
                </a:solidFill>
                <a:latin typeface="Source Sans Pro"/>
                <a:ea typeface="PingFang SC"/>
              </a:rPr>
              <a:t>Novelty: </a:t>
            </a:r>
            <a:r>
              <a:rPr b="0" lang="en-IN" sz="2000" spc="-1" strike="noStrike">
                <a:solidFill>
                  <a:srgbClr val="ffffff"/>
                </a:solidFill>
                <a:latin typeface="Source Sans Pro"/>
                <a:ea typeface="DejaVu Sans"/>
              </a:rPr>
              <a:t>while most other solutions are trying to redistribute or recycle the wasted food, we intend to reduce it.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TextBox 2"/>
          <p:cNvSpPr/>
          <p:nvPr/>
        </p:nvSpPr>
        <p:spPr>
          <a:xfrm>
            <a:off x="5846040" y="3533760"/>
            <a:ext cx="1749600" cy="492120"/>
          </a:xfrm>
          <a:prstGeom prst="rect">
            <a:avLst/>
          </a:prstGeom>
          <a:noFill/>
          <a:ln w="0">
            <a:noFill/>
          </a:ln>
        </p:spPr>
        <p:style>
          <a:lnRef idx="0"/>
          <a:fillRef idx="0"/>
          <a:effectRef idx="0"/>
          <a:fontRef idx="minor"/>
        </p:style>
        <p:txBody>
          <a:bodyPr lIns="90000" rIns="90000" tIns="45000" bIns="45000" anchor="ctr">
            <a:spAutoFit/>
          </a:bodyPr>
          <a:p>
            <a:pPr algn="ctr">
              <a:lnSpc>
                <a:spcPct val="110000"/>
              </a:lnSpc>
              <a:spcBef>
                <a:spcPts val="1400"/>
              </a:spcBef>
              <a:spcAft>
                <a:spcPts val="601"/>
              </a:spcAft>
              <a:tabLst>
                <a:tab algn="l" pos="0"/>
              </a:tabLst>
            </a:pPr>
            <a:r>
              <a:rPr b="1" lang="en-US" sz="2400" spc="-1" strike="noStrike">
                <a:solidFill>
                  <a:srgbClr val="ffffff"/>
                </a:solidFill>
                <a:latin typeface="Source Sans Pro"/>
                <a:ea typeface="Calibri"/>
              </a:rPr>
              <a:t>Thank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10.xml.rels><?xml version="1.0" encoding="UTF-8"?>
<Relationships xmlns="http://schemas.openxmlformats.org/package/2006/relationships"><Relationship Id="rId1" Type="http://schemas.openxmlformats.org/officeDocument/2006/relationships/customXmlProps" Target="itemProps10.xml"/>
</Relationships>
</file>

<file path=customXml/_rels/item11.xml.rels><?xml version="1.0" encoding="UTF-8"?>
<Relationships xmlns="http://schemas.openxmlformats.org/package/2006/relationships"><Relationship Id="rId1" Type="http://schemas.openxmlformats.org/officeDocument/2006/relationships/customXmlProps" Target="itemProps1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_rels/item5.xml.rels><?xml version="1.0" encoding="UTF-8"?>
<Relationships xmlns="http://schemas.openxmlformats.org/package/2006/relationships"><Relationship Id="rId1" Type="http://schemas.openxmlformats.org/officeDocument/2006/relationships/customXmlProps" Target="itemProps5.xml"/>
</Relationships>
</file>

<file path=customXml/_rels/item6.xml.rels><?xml version="1.0" encoding="UTF-8"?>
<Relationships xmlns="http://schemas.openxmlformats.org/package/2006/relationships"><Relationship Id="rId1" Type="http://schemas.openxmlformats.org/officeDocument/2006/relationships/customXmlProps" Target="itemProps6.xml"/>
</Relationships>
</file>

<file path=customXml/_rels/item7.xml.rels><?xml version="1.0" encoding="UTF-8"?>
<Relationships xmlns="http://schemas.openxmlformats.org/package/2006/relationships"><Relationship Id="rId1" Type="http://schemas.openxmlformats.org/officeDocument/2006/relationships/customXmlProps" Target="itemProps7.xml"/>
</Relationships>
</file>

<file path=customXml/_rels/item8.xml.rels><?xml version="1.0" encoding="UTF-8"?>
<Relationships xmlns="http://schemas.openxmlformats.org/package/2006/relationships"><Relationship Id="rId1" Type="http://schemas.openxmlformats.org/officeDocument/2006/relationships/customXmlProps" Target="itemProps8.xml"/>
</Relationships>
</file>

<file path=customXml/_rels/item9.xml.rels><?xml version="1.0" encoding="UTF-8"?>
<Relationships xmlns="http://schemas.openxmlformats.org/package/2006/relationships"><Relationship Id="rId1" Type="http://schemas.openxmlformats.org/officeDocument/2006/relationships/customXmlProps" Target="itemProps9.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10.xml><?xml version="1.0" encoding="utf-8"?>
<TemplafySlideFormConfiguration><![CDATA[{"formFields":[],"formDataEntries":[]}]]></TemplafySlideFormConfigura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5.xml><?xml version="1.0" encoding="utf-8"?>
<TemplafySlideTemplateConfiguration><![CDATA[{"slideVersion":0,"isValidatorEnabled":false,"isLocked":false,"elementsMetadata":[],"slideId":"637619437708884421","enableDocumentContentUpdater":true,"version":"1.11"}]]></TemplafySlideTemplateConfiguration>
</file>

<file path=customXml/item6.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TemplafySlideFormConfiguration><![CDATA[{"formFields":[],"formDataEntries":[]}]]></TemplafySlideForm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10.xml><?xml version="1.0" encoding="utf-8"?>
<ds:datastoreItem xmlns:ds="http://schemas.openxmlformats.org/officeDocument/2006/customXml" ds:itemID="{5CE68F08-F703-449B-BC5D-8A952A0A881D}">
  <ds:schemaRefs/>
</ds:datastoreItem>
</file>

<file path=customXml/itemProps1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60D3FCEE-FBB6-44C9-808D-BEF4541DFDE0}">
  <ds:schemaRefs/>
</ds:datastoreItem>
</file>

<file path=customXml/itemProps4.xml><?xml version="1.0" encoding="utf-8"?>
<ds:datastoreItem xmlns:ds="http://schemas.openxmlformats.org/officeDocument/2006/customXml" ds:itemID="{2D1D177E-5746-42E6-9607-46532FE7A753}">
  <ds:schemaRefs/>
</ds:datastoreItem>
</file>

<file path=customXml/itemProps5.xml><?xml version="1.0" encoding="utf-8"?>
<ds:datastoreItem xmlns:ds="http://schemas.openxmlformats.org/officeDocument/2006/customXml" ds:itemID="{E4BEACE3-5A64-4321-8881-298631914CE7}">
  <ds:schemaRefs/>
</ds:datastoreItem>
</file>

<file path=customXml/itemProps6.xml><?xml version="1.0" encoding="utf-8"?>
<ds:datastoreItem xmlns:ds="http://schemas.openxmlformats.org/officeDocument/2006/customXml" ds:itemID="{12EEFC2F-DADF-4A55-981A-784BF5BE9558}">
  <ds:schemaRefs/>
</ds:datastoreItem>
</file>

<file path=customXml/itemProps7.xml><?xml version="1.0" encoding="utf-8"?>
<ds:datastoreItem xmlns:ds="http://schemas.openxmlformats.org/officeDocument/2006/customXml" ds:itemID="{AC52CB3E-BF9F-46DB-9057-868751284721}">
  <ds:schemaRefs/>
</ds:datastoreItem>
</file>

<file path=customXml/itemProps8.xml><?xml version="1.0" encoding="utf-8"?>
<ds:datastoreItem xmlns:ds="http://schemas.openxmlformats.org/officeDocument/2006/customXml" ds:itemID="{7431E575-127C-4C75-91E1-B15F33F6A67D}">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27</TotalTime>
  <Application>LibreOffice/7.1.0.3$MacOSX_X86_64 LibreOffice_project/f6099ecf3d29644b5008cc8f48f42f4a40986e4c</Application>
  <AppVersion>15.0000</AppVersion>
  <Words>798</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ontentStatus>PowerPoint_Template_V1.1_150721</cp:contentStatus>
  <dcterms:created xsi:type="dcterms:W3CDTF">2017-09-19T07:28:07Z</dcterms:created>
  <dc:creator/>
  <dc:description/>
  <dc:language>en-IN</dc:language>
  <cp:lastModifiedBy/>
  <dcterms:modified xsi:type="dcterms:W3CDTF">2022-02-19T23:55:24Z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tivateBrandChecker">
    <vt:lpwstr>true</vt:lpwstr>
  </property>
  <property fmtid="{D5CDD505-2E9C-101B-9397-08002B2CF9AE}" pid="3" name="ComplianceAssetId">
    <vt:lpwstr/>
  </property>
  <property fmtid="{D5CDD505-2E9C-101B-9397-08002B2CF9AE}" pid="4" name="ContentTypeId">
    <vt:lpwstr>0x010100EF1F359E485E9A458F49A31A345DFFCA</vt:lpwstr>
  </property>
  <property fmtid="{D5CDD505-2E9C-101B-9397-08002B2CF9AE}" pid="5" name="Notes">
    <vt:i4>3</vt:i4>
  </property>
  <property fmtid="{D5CDD505-2E9C-101B-9397-08002B2CF9AE}" pid="6" name="Order">
    <vt:r8>1655800</vt:r8>
  </property>
  <property fmtid="{D5CDD505-2E9C-101B-9397-08002B2CF9AE}" pid="7" name="PresentationFormat">
    <vt:lpwstr>Custom</vt:lpwstr>
  </property>
  <property fmtid="{D5CDD505-2E9C-101B-9397-08002B2CF9AE}" pid="8" name="Publisher">
    <vt:lpwstr>Design Team</vt:lpwstr>
  </property>
  <property fmtid="{D5CDD505-2E9C-101B-9397-08002B2CF9AE}" pid="9" name="Slides">
    <vt:i4>8</vt:i4>
  </property>
  <property fmtid="{D5CDD505-2E9C-101B-9397-08002B2CF9AE}" pid="10" name="TemplafyTemplateId">
    <vt:lpwstr>637533999628535464</vt:lpwstr>
  </property>
  <property fmtid="{D5CDD505-2E9C-101B-9397-08002B2CF9AE}" pid="11" name="TemplafyTenantId">
    <vt:lpwstr>ion</vt:lpwstr>
  </property>
  <property fmtid="{D5CDD505-2E9C-101B-9397-08002B2CF9AE}" pid="12" name="TemplafyTimeStamp">
    <vt:lpwstr>2021-02-04T14:14:33.1617968</vt:lpwstr>
  </property>
  <property fmtid="{D5CDD505-2E9C-101B-9397-08002B2CF9AE}" pid="13" name="TemplafyUserProfileId">
    <vt:lpwstr>637463132073685101</vt:lpwstr>
  </property>
  <property fmtid="{D5CDD505-2E9C-101B-9397-08002B2CF9AE}" pid="14" name="TriggerFlowInfo">
    <vt:lpwstr/>
  </property>
  <property fmtid="{D5CDD505-2E9C-101B-9397-08002B2CF9AE}" pid="15" name="Version">
    <vt:lpwstr>19 September 2017</vt:lpwstr>
  </property>
  <property fmtid="{D5CDD505-2E9C-101B-9397-08002B2CF9AE}" pid="16" name="_ExtendedDescription">
    <vt:lpwstr/>
  </property>
  <property fmtid="{D5CDD505-2E9C-101B-9397-08002B2CF9AE}" pid="17" name="_SharedFileIndex">
    <vt:lpwstr/>
  </property>
  <property fmtid="{D5CDD505-2E9C-101B-9397-08002B2CF9AE}" pid="18" name="_SourceUrl">
    <vt:lpwstr/>
  </property>
</Properties>
</file>