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672" r:id="rId2"/>
    <p:sldMasterId id="2147483702" r:id="rId3"/>
    <p:sldMasterId id="2147483708" r:id="rId4"/>
    <p:sldMasterId id="2147483688" r:id="rId5"/>
  </p:sldMasterIdLst>
  <p:notesMasterIdLst>
    <p:notesMasterId r:id="rId14"/>
  </p:notesMasterIdLst>
  <p:handoutMasterIdLst>
    <p:handoutMasterId r:id="rId15"/>
  </p:handoutMasterIdLst>
  <p:sldIdLst>
    <p:sldId id="399" r:id="rId6"/>
    <p:sldId id="400" r:id="rId7"/>
    <p:sldId id="378" r:id="rId8"/>
    <p:sldId id="397" r:id="rId9"/>
    <p:sldId id="398" r:id="rId10"/>
    <p:sldId id="401" r:id="rId11"/>
    <p:sldId id="395" r:id="rId12"/>
    <p:sldId id="380" r:id="rId13"/>
  </p:sldIdLst>
  <p:sldSz cx="9906000" cy="6858000" type="A4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496" userDrawn="1">
          <p15:clr>
            <a:srgbClr val="A4A3A4"/>
          </p15:clr>
        </p15:guide>
        <p15:guide id="5" pos="1248" userDrawn="1">
          <p15:clr>
            <a:srgbClr val="A4A3A4"/>
          </p15:clr>
        </p15:guide>
        <p15:guide id="6" pos="3744" userDrawn="1">
          <p15:clr>
            <a:srgbClr val="A4A3A4"/>
          </p15:clr>
        </p15:guide>
        <p15:guide id="7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6600"/>
    <a:srgbClr val="605F5D"/>
    <a:srgbClr val="918D8B"/>
    <a:srgbClr val="FF5B5B"/>
    <a:srgbClr val="7F7F7F"/>
    <a:srgbClr val="FFFF00"/>
    <a:srgbClr val="FF0000"/>
    <a:srgbClr val="92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6702" autoAdjust="0"/>
  </p:normalViewPr>
  <p:slideViewPr>
    <p:cSldViewPr snapToGrid="0">
      <p:cViewPr varScale="1">
        <p:scale>
          <a:sx n="116" d="100"/>
          <a:sy n="116" d="100"/>
        </p:scale>
        <p:origin x="1602" y="108"/>
      </p:cViewPr>
      <p:guideLst>
        <p:guide orient="horz" pos="2160"/>
        <p:guide pos="3120"/>
        <p:guide pos="2496"/>
        <p:guide pos="1248"/>
        <p:guide pos="374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31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1454C-5292-4A3F-9CD1-08A78015AB4B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925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79F0B-1AA2-4904-940F-3BCECACB8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88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561" y="2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/>
          <a:lstStyle>
            <a:lvl1pPr algn="r">
              <a:defRPr sz="1200"/>
            </a:lvl1pPr>
          </a:lstStyle>
          <a:p>
            <a:fld id="{E61FB211-D142-4A18-BD8B-DCEDD620641A}" type="datetime1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6313" y="1241425"/>
            <a:ext cx="4835525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4" tIns="45618" rIns="91234" bIns="456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91" y="4775500"/>
            <a:ext cx="5429569" cy="3906937"/>
          </a:xfrm>
          <a:prstGeom prst="rect">
            <a:avLst/>
          </a:prstGeom>
        </p:spPr>
        <p:txBody>
          <a:bodyPr vert="horz" lIns="91234" tIns="45618" rIns="91234" bIns="456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5784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561" y="9425784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7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2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2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2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1480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87" name="그룹 8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03" name="직선 연결선 102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직선 연결선 103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27" name="직선 연결선 1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9" name="직선 연결선 138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5" name="그룹 154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156" name="그룹 155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70" name="그룹 169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81" name="직선 연결선 180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직선 연결선 181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1" name="직선 연결선 170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직선 연결선 171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직선 연결선 174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직선 연결선 175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직선 연결선 176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직선 연결선 177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직선 연결선 178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직선 연결선 157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연결선 161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직선 연결선 162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3" name="그룹 182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184" name="그룹 183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98" name="그룹 197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09" name="직선 연결선 208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0" name="직선 연결선 209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99" name="직선 연결선 198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직선 연결선 203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직선 연결선 204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연결선 184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212" name="그룹 21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26" name="그룹 225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37" name="직선 연결선 236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직선 연결선 237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27" name="직선 연결선 2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직선 연결선 222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직선 연결선 223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직선 연결선 224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9" name="그룹 238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240" name="그룹 239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54" name="그룹 253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65" name="직선 연결선 264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6" name="직선 연결선 265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55" name="직선 연결선 254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1" name="직선 연결선 240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직선 연결선 241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직선 연결선 242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직선 연결선 243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직선 연결선 244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직선 연결선 245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277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11631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333334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164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924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144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153" name="그룹 15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79" name="그룹 278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90" name="직선 연결선 289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1" name="직선 연결선 290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80" name="직선 연결선 279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직선 연결선 285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4" name="직선 연결선 15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직선 연결선 270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직선 연결선 271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직선 연결선 273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직선 연결선 274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직선 연결선 275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직선 연결선 276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직선 연결선 277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2" name="그룹 291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293" name="그룹 29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07" name="그룹 30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18" name="직선 연결선 317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9" name="직선 연결선 318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8" name="직선 연결선 307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3" name="직선 연결선 31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4" name="직선 연결선 31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5" name="직선 연결선 31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94" name="직선 연결선 29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직선 연결선 295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직선 연결선 296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직선 연결선 297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그룹 319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321" name="그룹 320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35" name="그룹 334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46" name="직선 연결선 345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7" name="직선 연결선 346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36" name="직선 연결선 335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22" name="직선 연결선 321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8" name="그룹 347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349" name="그룹 348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63" name="그룹 362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74" name="직선 연결선 373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5" name="직선 연결선 374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64" name="직선 연결선 363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6" name="그룹 375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377" name="그룹 376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91" name="그룹 390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402" name="직선 연결선 401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3" name="직선 연결선 402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92" name="직선 연결선 391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0" name="직선 연결선 399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5" name="직선 연결선 384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6" name="직선 연결선 385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7" name="직선 연결선 386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8" name="직선 연결선 387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9" name="직선 연결선 388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직선 연결선 389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4188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41998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75756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110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40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5701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022110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022110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022110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022110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022110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9554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04479" y="1021313"/>
            <a:ext cx="1772113" cy="3236400"/>
            <a:chOff x="104479" y="1021313"/>
            <a:chExt cx="1772113" cy="3236400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87" name="그룹 8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03" name="직선 연결선 102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직선 연결선 103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27" name="직선 연결선 1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9" name="직선 연결선 138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5" name="그룹 154"/>
          <p:cNvGrpSpPr/>
          <p:nvPr userDrawn="1"/>
        </p:nvGrpSpPr>
        <p:grpSpPr>
          <a:xfrm>
            <a:off x="2087623" y="1021313"/>
            <a:ext cx="1772113" cy="3236400"/>
            <a:chOff x="104479" y="1021313"/>
            <a:chExt cx="1772113" cy="3236400"/>
          </a:xfrm>
        </p:grpSpPr>
        <p:grpSp>
          <p:nvGrpSpPr>
            <p:cNvPr id="156" name="그룹 155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70" name="그룹 169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81" name="직선 연결선 180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직선 연결선 181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1" name="직선 연결선 170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직선 연결선 171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직선 연결선 174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직선 연결선 175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직선 연결선 176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직선 연결선 177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직선 연결선 178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직선 연결선 157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연결선 161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직선 연결선 162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3" name="그룹 182"/>
          <p:cNvGrpSpPr/>
          <p:nvPr userDrawn="1"/>
        </p:nvGrpSpPr>
        <p:grpSpPr>
          <a:xfrm>
            <a:off x="4061203" y="1021313"/>
            <a:ext cx="1772113" cy="3236400"/>
            <a:chOff x="104479" y="1021313"/>
            <a:chExt cx="1772113" cy="3236400"/>
          </a:xfrm>
        </p:grpSpPr>
        <p:grpSp>
          <p:nvGrpSpPr>
            <p:cNvPr id="184" name="그룹 183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98" name="그룹 197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09" name="직선 연결선 208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0" name="직선 연결선 209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99" name="직선 연결선 198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직선 연결선 203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직선 연결선 204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연결선 184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2403" y="1021313"/>
            <a:ext cx="1772113" cy="3236400"/>
            <a:chOff x="104479" y="1021313"/>
            <a:chExt cx="1772113" cy="3236400"/>
          </a:xfrm>
        </p:grpSpPr>
        <p:grpSp>
          <p:nvGrpSpPr>
            <p:cNvPr id="212" name="그룹 21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26" name="그룹 225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37" name="직선 연결선 236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직선 연결선 237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27" name="직선 연결선 2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직선 연결선 222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직선 연결선 223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직선 연결선 224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9" name="그룹 238"/>
          <p:cNvGrpSpPr/>
          <p:nvPr userDrawn="1"/>
        </p:nvGrpSpPr>
        <p:grpSpPr>
          <a:xfrm>
            <a:off x="8023603" y="1021313"/>
            <a:ext cx="1772113" cy="3236400"/>
            <a:chOff x="104479" y="1021313"/>
            <a:chExt cx="1772113" cy="3236400"/>
          </a:xfrm>
        </p:grpSpPr>
        <p:grpSp>
          <p:nvGrpSpPr>
            <p:cNvPr id="240" name="그룹 239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54" name="그룹 253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65" name="직선 연결선 264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6" name="직선 연결선 265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55" name="직선 연결선 254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1" name="직선 연결선 240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직선 연결선 241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직선 연결선 242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직선 연결선 243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직선 연결선 244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직선 연결선 245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09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017820"/>
            <a:ext cx="1772113" cy="3237938"/>
            <a:chOff x="6086186" y="4956856"/>
            <a:chExt cx="1767315" cy="3184897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017820"/>
            <a:ext cx="1772113" cy="3237938"/>
            <a:chOff x="6086186" y="4956856"/>
            <a:chExt cx="1767315" cy="3184897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017820"/>
            <a:ext cx="1772113" cy="3237938"/>
            <a:chOff x="6086186" y="4956856"/>
            <a:chExt cx="1767315" cy="3184897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017820"/>
            <a:ext cx="1772113" cy="3237938"/>
            <a:chOff x="6086186" y="4956856"/>
            <a:chExt cx="1767315" cy="3184897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017820"/>
            <a:ext cx="1772113" cy="3237938"/>
            <a:chOff x="6086186" y="4956856"/>
            <a:chExt cx="1767315" cy="3184897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24313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020656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020656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020656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020656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020656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972950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39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444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19050">
            <a:solidFill>
              <a:srgbClr val="FF0000">
                <a:alpha val="76077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23825" y="9632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Client Logo</a:t>
            </a:r>
            <a:endParaRPr lang="ko-KR" altLang="en-US" b="1" dirty="0">
              <a:latin typeface="Arial" panose="020B0604020202020204" pitchFamily="34" charset="0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818388" y="96321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err="1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Nononi</a:t>
            </a:r>
            <a:endParaRPr lang="ko-KR" altLang="en-US" b="1" dirty="0">
              <a:latin typeface="Arial" panose="020B0604020202020204" pitchFamily="34" charset="0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4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Display"/>
          <p:cNvSpPr>
            <a:spLocks/>
          </p:cNvSpPr>
          <p:nvPr userDrawn="1"/>
        </p:nvSpPr>
        <p:spPr bwMode="auto">
          <a:xfrm>
            <a:off x="4061183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Display"/>
          <p:cNvSpPr>
            <a:spLocks/>
          </p:cNvSpPr>
          <p:nvPr userDrawn="1"/>
        </p:nvSpPr>
        <p:spPr bwMode="auto">
          <a:xfrm>
            <a:off x="2080282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Display"/>
          <p:cNvSpPr>
            <a:spLocks/>
          </p:cNvSpPr>
          <p:nvPr userDrawn="1"/>
        </p:nvSpPr>
        <p:spPr bwMode="auto">
          <a:xfrm>
            <a:off x="99378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9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73" r:id="rId3"/>
    <p:sldLayoutId id="2147483717" r:id="rId4"/>
    <p:sldLayoutId id="2147483684" r:id="rId5"/>
    <p:sldLayoutId id="2147483686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Display"/>
          <p:cNvSpPr>
            <a:spLocks/>
          </p:cNvSpPr>
          <p:nvPr userDrawn="1"/>
        </p:nvSpPr>
        <p:spPr bwMode="auto">
          <a:xfrm>
            <a:off x="406118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Display"/>
          <p:cNvSpPr>
            <a:spLocks/>
          </p:cNvSpPr>
          <p:nvPr userDrawn="1"/>
        </p:nvSpPr>
        <p:spPr bwMode="auto">
          <a:xfrm>
            <a:off x="2080282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Display"/>
          <p:cNvSpPr>
            <a:spLocks/>
          </p:cNvSpPr>
          <p:nvPr userDrawn="1"/>
        </p:nvSpPr>
        <p:spPr bwMode="auto">
          <a:xfrm>
            <a:off x="99378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/>
          <p:cNvGrpSpPr/>
          <p:nvPr userDrawn="1"/>
        </p:nvGrpSpPr>
        <p:grpSpPr>
          <a:xfrm>
            <a:off x="4227" y="1022504"/>
            <a:ext cx="1976115" cy="4274710"/>
            <a:chOff x="152400" y="461318"/>
            <a:chExt cx="1976115" cy="4274710"/>
          </a:xfrm>
        </p:grpSpPr>
        <p:cxnSp>
          <p:nvCxnSpPr>
            <p:cNvPr id="89" name="직선 연결선 88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95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97" name="그룹 96"/>
          <p:cNvGrpSpPr/>
          <p:nvPr userDrawn="1"/>
        </p:nvGrpSpPr>
        <p:grpSpPr>
          <a:xfrm>
            <a:off x="1985427" y="1022504"/>
            <a:ext cx="1976115" cy="4274710"/>
            <a:chOff x="152400" y="461318"/>
            <a:chExt cx="1976115" cy="4274710"/>
          </a:xfrm>
        </p:grpSpPr>
        <p:cxnSp>
          <p:nvCxnSpPr>
            <p:cNvPr id="98" name="직선 연결선 97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2" name="그룹 101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03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05" name="그룹 104"/>
          <p:cNvGrpSpPr/>
          <p:nvPr userDrawn="1"/>
        </p:nvGrpSpPr>
        <p:grpSpPr>
          <a:xfrm>
            <a:off x="3966627" y="1022504"/>
            <a:ext cx="1976115" cy="4274710"/>
            <a:chOff x="152400" y="461318"/>
            <a:chExt cx="1976115" cy="4274710"/>
          </a:xfrm>
        </p:grpSpPr>
        <p:cxnSp>
          <p:nvCxnSpPr>
            <p:cNvPr id="106" name="직선 연결선 105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11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3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14" name="그룹 113"/>
          <p:cNvGrpSpPr/>
          <p:nvPr userDrawn="1"/>
        </p:nvGrpSpPr>
        <p:grpSpPr>
          <a:xfrm>
            <a:off x="5947827" y="1022504"/>
            <a:ext cx="1976115" cy="4274710"/>
            <a:chOff x="152400" y="461318"/>
            <a:chExt cx="1976115" cy="4274710"/>
          </a:xfrm>
        </p:grpSpPr>
        <p:cxnSp>
          <p:nvCxnSpPr>
            <p:cNvPr id="115" name="직선 연결선 114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8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9" name="그룹 118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0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22" name="그룹 121"/>
          <p:cNvGrpSpPr/>
          <p:nvPr userDrawn="1"/>
        </p:nvGrpSpPr>
        <p:grpSpPr>
          <a:xfrm>
            <a:off x="7929027" y="1022504"/>
            <a:ext cx="1976115" cy="4274710"/>
            <a:chOff x="152400" y="461318"/>
            <a:chExt cx="1976115" cy="4274710"/>
          </a:xfrm>
        </p:grpSpPr>
        <p:cxnSp>
          <p:nvCxnSpPr>
            <p:cNvPr id="123" name="직선 연결선 122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7" name="그룹 126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8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15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8" r:id="rId4"/>
    <p:sldLayoutId id="2147483706" r:id="rId5"/>
    <p:sldLayoutId id="214748370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그룹 158"/>
          <p:cNvGrpSpPr/>
          <p:nvPr userDrawn="1"/>
        </p:nvGrpSpPr>
        <p:grpSpPr>
          <a:xfrm>
            <a:off x="5945078" y="1022504"/>
            <a:ext cx="1976115" cy="4274710"/>
            <a:chOff x="2436787" y="461318"/>
            <a:chExt cx="1976115" cy="4274710"/>
          </a:xfrm>
        </p:grpSpPr>
        <p:sp>
          <p:nvSpPr>
            <p:cNvPr id="16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6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64" name="그룹 16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67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8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65" name="꺾인 연결선 16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9" name="그룹 168"/>
          <p:cNvGrpSpPr/>
          <p:nvPr userDrawn="1"/>
        </p:nvGrpSpPr>
        <p:grpSpPr>
          <a:xfrm>
            <a:off x="7923736" y="1022504"/>
            <a:ext cx="1976115" cy="4274710"/>
            <a:chOff x="2436787" y="461318"/>
            <a:chExt cx="1976115" cy="4274710"/>
          </a:xfrm>
        </p:grpSpPr>
        <p:sp>
          <p:nvSpPr>
            <p:cNvPr id="17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7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74" name="그룹 17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76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7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75" name="꺾인 연결선 17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" name="그룹 1"/>
          <p:cNvGrpSpPr/>
          <p:nvPr userDrawn="1"/>
        </p:nvGrpSpPr>
        <p:grpSpPr>
          <a:xfrm>
            <a:off x="3966627" y="1022504"/>
            <a:ext cx="1976115" cy="4274710"/>
            <a:chOff x="3966627" y="1022504"/>
            <a:chExt cx="1976115" cy="4274710"/>
          </a:xfrm>
        </p:grpSpPr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4061183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>
              <a:off x="4287510" y="1373713"/>
              <a:ext cx="1140464" cy="3741190"/>
              <a:chOff x="2763112" y="812527"/>
              <a:chExt cx="1140464" cy="3741190"/>
            </a:xfrm>
          </p:grpSpPr>
          <p:sp>
            <p:nvSpPr>
              <p:cNvPr id="15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5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5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5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56" name="꺾인 연결선 15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29" name="Case"/>
            <p:cNvSpPr>
              <a:spLocks/>
            </p:cNvSpPr>
            <p:nvPr userDrawn="1"/>
          </p:nvSpPr>
          <p:spPr bwMode="auto">
            <a:xfrm>
              <a:off x="39666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4227" y="1022504"/>
            <a:ext cx="1976115" cy="4274710"/>
            <a:chOff x="4227" y="1022504"/>
            <a:chExt cx="1976115" cy="4274710"/>
          </a:xfrm>
        </p:grpSpPr>
        <p:sp>
          <p:nvSpPr>
            <p:cNvPr id="166" name="Display"/>
            <p:cNvSpPr>
              <a:spLocks/>
            </p:cNvSpPr>
            <p:nvPr userDrawn="1"/>
          </p:nvSpPr>
          <p:spPr bwMode="auto">
            <a:xfrm>
              <a:off x="99378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1" name="그룹 130"/>
            <p:cNvGrpSpPr/>
            <p:nvPr userDrawn="1"/>
          </p:nvGrpSpPr>
          <p:grpSpPr>
            <a:xfrm>
              <a:off x="332170" y="1373713"/>
              <a:ext cx="1140464" cy="3741190"/>
              <a:chOff x="2763112" y="812527"/>
              <a:chExt cx="1140464" cy="3741190"/>
            </a:xfrm>
          </p:grpSpPr>
          <p:sp>
            <p:nvSpPr>
              <p:cNvPr id="133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35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36" name="그룹 135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3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3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37" name="꺾인 연결선 136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0" name="Case"/>
            <p:cNvSpPr>
              <a:spLocks/>
            </p:cNvSpPr>
            <p:nvPr userDrawn="1"/>
          </p:nvSpPr>
          <p:spPr bwMode="auto">
            <a:xfrm>
              <a:off x="42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1985427" y="1022504"/>
            <a:ext cx="1976115" cy="4274710"/>
            <a:chOff x="1985427" y="1022504"/>
            <a:chExt cx="1976115" cy="4274710"/>
          </a:xfrm>
        </p:grpSpPr>
        <p:sp>
          <p:nvSpPr>
            <p:cNvPr id="148" name="Display"/>
            <p:cNvSpPr>
              <a:spLocks/>
            </p:cNvSpPr>
            <p:nvPr userDrawn="1"/>
          </p:nvSpPr>
          <p:spPr bwMode="auto">
            <a:xfrm>
              <a:off x="2080282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0" name="그룹 139"/>
            <p:cNvGrpSpPr/>
            <p:nvPr userDrawn="1"/>
          </p:nvGrpSpPr>
          <p:grpSpPr>
            <a:xfrm>
              <a:off x="2308524" y="1373713"/>
              <a:ext cx="1140464" cy="3741190"/>
              <a:chOff x="2763112" y="812527"/>
              <a:chExt cx="1140464" cy="3741190"/>
            </a:xfrm>
          </p:grpSpPr>
          <p:sp>
            <p:nvSpPr>
              <p:cNvPr id="14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43" name="그룹 14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4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4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4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46" name="꺾인 연결선 14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1" name="Case"/>
            <p:cNvSpPr>
              <a:spLocks/>
            </p:cNvSpPr>
            <p:nvPr userDrawn="1"/>
          </p:nvSpPr>
          <p:spPr bwMode="auto">
            <a:xfrm>
              <a:off x="19854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4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9" r:id="rId4"/>
    <p:sldLayoutId id="2147483712" r:id="rId5"/>
    <p:sldLayoutId id="2147483713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/>
          <p:cNvCxnSpPr/>
          <p:nvPr userDrawn="1"/>
        </p:nvCxnSpPr>
        <p:spPr>
          <a:xfrm>
            <a:off x="107398" y="383010"/>
            <a:ext cx="9703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thenounproject.com/term/mail/42314" TargetMode="Externa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hyperlink" Target="http://thenounproject.com/term/close/52944" TargetMode="External"/><Relationship Id="rId2" Type="http://schemas.openxmlformats.org/officeDocument/2006/relationships/hyperlink" Target="http://thenounproject.com/term/coffee/26318" TargetMode="Externa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henounproject.com/term/list/11796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thenounproject.com/term/write/21211" TargetMode="External"/><Relationship Id="rId4" Type="http://schemas.openxmlformats.org/officeDocument/2006/relationships/hyperlink" Target="http://thenounproject.com/term/camera/476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thenounproject.com/term/plus/58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717550" y="2497138"/>
            <a:ext cx="8807450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 UI Storyboard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60207"/>
              </p:ext>
            </p:extLst>
          </p:nvPr>
        </p:nvGraphicFramePr>
        <p:xfrm>
          <a:off x="5276850" y="4143375"/>
          <a:ext cx="4105275" cy="922392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Wireframe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박경호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작성일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20.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03. 11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최종수정일</a:t>
                      </a: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97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05326"/>
              </p:ext>
            </p:extLst>
          </p:nvPr>
        </p:nvGraphicFramePr>
        <p:xfrm>
          <a:off x="495300" y="871538"/>
          <a:ext cx="8915401" cy="230028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96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96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857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44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박경호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8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63451"/>
              </p:ext>
            </p:extLst>
          </p:nvPr>
        </p:nvGraphicFramePr>
        <p:xfrm>
          <a:off x="104631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로그인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간편로그인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3224"/>
              </p:ext>
            </p:extLst>
          </p:nvPr>
        </p:nvGraphicFramePr>
        <p:xfrm>
          <a:off x="2081924" y="4548941"/>
          <a:ext cx="1778876" cy="1224301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현재시간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알람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&amp;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경로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알람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&amp;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경로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하단바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지도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그룹지도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맛집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9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93252"/>
              </p:ext>
            </p:extLst>
          </p:nvPr>
        </p:nvGraphicFramePr>
        <p:xfrm>
          <a:off x="4074846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기능 정보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가이드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도착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다음페이지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0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34298"/>
              </p:ext>
            </p:extLst>
          </p:nvPr>
        </p:nvGraphicFramePr>
        <p:xfrm>
          <a:off x="6044324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도착시간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이전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다음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1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83713"/>
              </p:ext>
            </p:extLst>
          </p:nvPr>
        </p:nvGraphicFramePr>
        <p:xfrm>
          <a:off x="8031285" y="4543673"/>
          <a:ext cx="1767840" cy="1078026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기상 알람 설정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직접 시간 변경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간편 시간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61F4980-A8F8-426D-A4B3-5A802409F3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1" y="1023010"/>
            <a:ext cx="1764000" cy="2940000"/>
          </a:xfrm>
          <a:prstGeom prst="rect">
            <a:avLst/>
          </a:prstGeom>
        </p:spPr>
      </p:pic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="" xmlns:a16="http://schemas.microsoft.com/office/drawing/2014/main" id="{DD264770-9C3E-492C-AD64-82883FD7B7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0" y="1021379"/>
            <a:ext cx="1764000" cy="2940000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13EB9CAB-8509-4A8F-B109-230876EDA6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22" y="1021379"/>
            <a:ext cx="1764000" cy="2940000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03E8A3B0-0931-4A5B-958E-749832A89F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82" y="1021379"/>
            <a:ext cx="1764000" cy="2940000"/>
          </a:xfrm>
          <a:prstGeom prst="rect">
            <a:avLst/>
          </a:prstGeom>
        </p:spPr>
      </p:pic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E7B47B97-07F5-4AFF-A34E-127AA6527D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54" y="1030386"/>
            <a:ext cx="1764000" cy="2940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5631" y="89805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86631" y="219214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69191" y="102137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72645" y="155175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37052" y="25773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20914" y="308968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65359" y="80624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246485" y="805872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67074" y="130645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00030" y="213728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885889" y="319207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06061" y="193647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722726" y="12100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722726" y="253460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04272" y="183473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25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0340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평일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주말 설정 버튼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요일 별 설정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98367"/>
              </p:ext>
            </p:extLst>
          </p:nvPr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즐겨 찾는 경로 이름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완료버튼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83548"/>
              </p:ext>
            </p:extLst>
          </p:nvPr>
        </p:nvGraphicFramePr>
        <p:xfrm>
          <a:off x="4074846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현재 경로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상세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축소 드래그 지점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70172"/>
              </p:ext>
            </p:extLst>
          </p:nvPr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현재 경로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요약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확대 드래그 지점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62322"/>
              </p:ext>
            </p:extLst>
          </p:nvPr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즐겨찾는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경로 바로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현위치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추적버튼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80C6E23B-5C44-4C56-8E57-40B94E3340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7" y="1553093"/>
            <a:ext cx="1764000" cy="2940000"/>
          </a:xfrm>
          <a:prstGeom prst="rect">
            <a:avLst/>
          </a:prstGeom>
        </p:spPr>
      </p:pic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BFF7D70D-C223-40E8-85D9-EC02D7952E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62" y="1539949"/>
            <a:ext cx="1764000" cy="2940000"/>
          </a:xfrm>
          <a:prstGeom prst="rect">
            <a:avLst/>
          </a:prstGeom>
        </p:spPr>
      </p:pic>
      <p:pic>
        <p:nvPicPr>
          <p:cNvPr id="31" name="그림 30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9B829CE-9CAC-4C40-A5C0-7416423770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17" y="1553093"/>
            <a:ext cx="1764000" cy="2940000"/>
          </a:xfrm>
          <a:prstGeom prst="rect">
            <a:avLst/>
          </a:prstGeom>
        </p:spPr>
      </p:pic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3A1C026A-333B-466F-B1BD-D4F7795009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36" y="1611835"/>
            <a:ext cx="1764000" cy="2940000"/>
          </a:xfrm>
          <a:prstGeom prst="rect">
            <a:avLst/>
          </a:prstGeom>
        </p:spPr>
      </p:pic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5B5D4641-82BC-407A-838A-BE4893901C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81" y="1585233"/>
            <a:ext cx="1764000" cy="2940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86348" y="23730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148355" y="300994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1500" y="23730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24227" y="374879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68523" y="176822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58358" y="328344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99652" y="347508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3179" y="193391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86627" y="21123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68105" y="215850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123966" y="347161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648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53927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맛집 리스트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40718"/>
              </p:ext>
            </p:extLst>
          </p:nvPr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친구 아이콘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채팅창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보내기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66944"/>
              </p:ext>
            </p:extLst>
          </p:nvPr>
        </p:nvGraphicFramePr>
        <p:xfrm>
          <a:off x="4074846" y="5596691"/>
          <a:ext cx="1778876" cy="1224301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드로워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닫기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 정보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공유하기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고객센터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6.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11157"/>
              </p:ext>
            </p:extLst>
          </p:nvPr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앱설정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지도설정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건의하기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약관 및 정책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버전정보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/ 6.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계정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71556"/>
              </p:ext>
            </p:extLst>
          </p:nvPr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사용자 질문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명령어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상담봇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답변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질문 입력란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그림 28" descr="스크린샷, 시계이(가) 표시된 사진&#10;&#10;자동 생성된 설명">
            <a:extLst>
              <a:ext uri="{FF2B5EF4-FFF2-40B4-BE49-F238E27FC236}">
                <a16:creationId xmlns="" xmlns:a16="http://schemas.microsoft.com/office/drawing/2014/main" id="{CBC96AF0-E52E-4530-BD72-7F52665E01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86" y="1637327"/>
            <a:ext cx="1764000" cy="2940000"/>
          </a:xfrm>
          <a:prstGeom prst="rect">
            <a:avLst/>
          </a:prstGeom>
        </p:spPr>
      </p:pic>
      <p:pic>
        <p:nvPicPr>
          <p:cNvPr id="30" name="그림 29" descr="텍스트, 스크린샷이(가) 표시된 사진&#10;&#10;자동 생성된 설명">
            <a:extLst>
              <a:ext uri="{FF2B5EF4-FFF2-40B4-BE49-F238E27FC236}">
                <a16:creationId xmlns="" xmlns:a16="http://schemas.microsoft.com/office/drawing/2014/main" id="{0DFD85B6-5EEF-42C0-ABF1-58351DB979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60" y="1637327"/>
            <a:ext cx="1764000" cy="2940000"/>
          </a:xfrm>
          <a:prstGeom prst="rect">
            <a:avLst/>
          </a:prstGeom>
        </p:spPr>
      </p:pic>
      <p:pic>
        <p:nvPicPr>
          <p:cNvPr id="36" name="그림 35" descr="스크린샷, 시계이(가) 표시된 사진&#10;&#10;자동 생성된 설명">
            <a:extLst>
              <a:ext uri="{FF2B5EF4-FFF2-40B4-BE49-F238E27FC236}">
                <a16:creationId xmlns="" xmlns:a16="http://schemas.microsoft.com/office/drawing/2014/main" id="{D7CDED85-6750-45D2-A9D9-14C53ECABB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3" y="1654453"/>
            <a:ext cx="1764000" cy="2940000"/>
          </a:xfrm>
          <a:prstGeom prst="rect">
            <a:avLst/>
          </a:prstGeom>
        </p:spPr>
      </p:pic>
      <p:pic>
        <p:nvPicPr>
          <p:cNvPr id="38" name="그림 37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BFA4CCD9-73AB-467D-ACAD-5352BAE008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69" y="1654453"/>
            <a:ext cx="1764000" cy="2940000"/>
          </a:xfrm>
          <a:prstGeom prst="rect">
            <a:avLst/>
          </a:prstGeom>
        </p:spPr>
      </p:pic>
      <p:pic>
        <p:nvPicPr>
          <p:cNvPr id="39" name="그림 38" descr="스크린샷, 컴퓨터이(가) 표시된 사진&#10;&#10;자동 생성된 설명">
            <a:extLst>
              <a:ext uri="{FF2B5EF4-FFF2-40B4-BE49-F238E27FC236}">
                <a16:creationId xmlns="" xmlns:a16="http://schemas.microsoft.com/office/drawing/2014/main" id="{A1FA1886-00E4-4A62-BD48-3631527C33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" y="1654453"/>
            <a:ext cx="1764000" cy="29400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-84015" y="295262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4227" y="23677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62112" y="31612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45932" y="354269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3053" y="365399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85889" y="119278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20365" y="148121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43199" y="254382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43199" y="30319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54828" y="342928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235789" y="391197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354998" y="2136628"/>
            <a:ext cx="3016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  <a:p>
            <a:pPr algn="ctr"/>
            <a:r>
              <a:rPr lang="en-US" altLang="ko-KR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  <a:p>
            <a:pPr algn="ctr"/>
            <a:r>
              <a:rPr lang="en-US" altLang="ko-KR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altLang="ko-KR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09762" y="192122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75603" y="282940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913225" y="387595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728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08424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게시판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게시글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검색창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/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/>
        </p:nvGraphicFramePr>
        <p:xfrm>
          <a:off x="4074846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/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/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1E6C7498-499E-4C86-B269-6E26F59FE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" y="1604910"/>
            <a:ext cx="1764000" cy="294000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182004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03223" y="348093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48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813131" y="1199282"/>
            <a:ext cx="1760754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813130" y="4413611"/>
            <a:ext cx="1760754" cy="379327"/>
            <a:chOff x="5580154" y="4544422"/>
            <a:chExt cx="1760754" cy="379327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07295" y="4657002"/>
              <a:ext cx="251340" cy="163370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5814101" y="4610976"/>
              <a:ext cx="1298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Book</a:t>
              </a:r>
              <a:endParaRPr lang="ko-KR" altLang="en-US" sz="1000" dirty="0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06000" y="4657002"/>
              <a:ext cx="211578" cy="163370"/>
            </a:xfrm>
            <a:prstGeom prst="rect">
              <a:avLst/>
            </a:prstGeom>
          </p:spPr>
        </p:pic>
        <p:sp>
          <p:nvSpPr>
            <p:cNvPr id="103" name="직사각형 102"/>
            <p:cNvSpPr/>
            <p:nvPr/>
          </p:nvSpPr>
          <p:spPr>
            <a:xfrm>
              <a:off x="5580154" y="4544422"/>
              <a:ext cx="1760754" cy="37932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813130" y="3803565"/>
            <a:ext cx="1760754" cy="379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19" name="직선 화살표 연결선 118"/>
          <p:cNvCxnSpPr>
            <a:stCxn id="118" idx="2"/>
            <a:endCxn id="103" idx="0"/>
          </p:cNvCxnSpPr>
          <p:nvPr/>
        </p:nvCxnSpPr>
        <p:spPr>
          <a:xfrm>
            <a:off x="1693507" y="4182892"/>
            <a:ext cx="0" cy="2307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97" idx="2"/>
            <a:endCxn id="118" idx="0"/>
          </p:cNvCxnSpPr>
          <p:nvPr/>
        </p:nvCxnSpPr>
        <p:spPr>
          <a:xfrm flipH="1">
            <a:off x="1693507" y="1582569"/>
            <a:ext cx="1" cy="22209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2954619" y="11992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회원정보 입력</a:t>
            </a:r>
          </a:p>
        </p:txBody>
      </p:sp>
      <p:cxnSp>
        <p:nvCxnSpPr>
          <p:cNvPr id="174" name="직선 화살표 연결선 173"/>
          <p:cNvCxnSpPr>
            <a:stCxn id="97" idx="3"/>
            <a:endCxn id="142" idx="1"/>
          </p:cNvCxnSpPr>
          <p:nvPr/>
        </p:nvCxnSpPr>
        <p:spPr>
          <a:xfrm>
            <a:off x="2573885" y="1390924"/>
            <a:ext cx="38073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2" idx="2"/>
            <a:endCxn id="190" idx="0"/>
          </p:cNvCxnSpPr>
          <p:nvPr/>
        </p:nvCxnSpPr>
        <p:spPr>
          <a:xfrm>
            <a:off x="3834819" y="1582567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7237240" y="11992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휴대폰 인증</a:t>
            </a:r>
          </a:p>
        </p:txBody>
      </p:sp>
      <p:cxnSp>
        <p:nvCxnSpPr>
          <p:cNvPr id="187" name="직선 연결선 186"/>
          <p:cNvCxnSpPr>
            <a:stCxn id="184" idx="2"/>
            <a:endCxn id="196" idx="0"/>
          </p:cNvCxnSpPr>
          <p:nvPr/>
        </p:nvCxnSpPr>
        <p:spPr>
          <a:xfrm>
            <a:off x="8117440" y="1582567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42" idx="3"/>
            <a:endCxn id="206" idx="1"/>
          </p:cNvCxnSpPr>
          <p:nvPr/>
        </p:nvCxnSpPr>
        <p:spPr>
          <a:xfrm>
            <a:off x="4715021" y="1390924"/>
            <a:ext cx="38091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2954619" y="171655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91" name="직사각형 190"/>
          <p:cNvSpPr/>
          <p:nvPr/>
        </p:nvSpPr>
        <p:spPr>
          <a:xfrm>
            <a:off x="2954619" y="2235756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주소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954619" y="2754954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</a:t>
            </a:r>
          </a:p>
        </p:txBody>
      </p:sp>
      <p:cxnSp>
        <p:nvCxnSpPr>
          <p:cNvPr id="194" name="직선 연결선 193"/>
          <p:cNvCxnSpPr>
            <a:stCxn id="190" idx="2"/>
            <a:endCxn id="191" idx="0"/>
          </p:cNvCxnSpPr>
          <p:nvPr/>
        </p:nvCxnSpPr>
        <p:spPr>
          <a:xfrm>
            <a:off x="3834819" y="2099842"/>
            <a:ext cx="0" cy="1359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91" idx="2"/>
            <a:endCxn id="193" idx="0"/>
          </p:cNvCxnSpPr>
          <p:nvPr/>
        </p:nvCxnSpPr>
        <p:spPr>
          <a:xfrm>
            <a:off x="3834819" y="2619043"/>
            <a:ext cx="0" cy="1359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7237240" y="171655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국가코드 선택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7237240" y="2235756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휴대폰 번호 입력</a:t>
            </a:r>
          </a:p>
        </p:txBody>
      </p:sp>
      <p:sp>
        <p:nvSpPr>
          <p:cNvPr id="198" name="직사각형 197"/>
          <p:cNvSpPr/>
          <p:nvPr/>
        </p:nvSpPr>
        <p:spPr>
          <a:xfrm>
            <a:off x="7237240" y="2754954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인증코드 입력</a:t>
            </a:r>
          </a:p>
        </p:txBody>
      </p:sp>
      <p:cxnSp>
        <p:nvCxnSpPr>
          <p:cNvPr id="199" name="직선 연결선 198"/>
          <p:cNvCxnSpPr>
            <a:stCxn id="196" idx="2"/>
            <a:endCxn id="197" idx="0"/>
          </p:cNvCxnSpPr>
          <p:nvPr/>
        </p:nvCxnSpPr>
        <p:spPr>
          <a:xfrm>
            <a:off x="8117440" y="2099842"/>
            <a:ext cx="0" cy="1359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97" idx="2"/>
            <a:endCxn id="198" idx="0"/>
          </p:cNvCxnSpPr>
          <p:nvPr/>
        </p:nvCxnSpPr>
        <p:spPr>
          <a:xfrm>
            <a:off x="8117440" y="2619043"/>
            <a:ext cx="0" cy="1359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5095930" y="11992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인증</a:t>
            </a:r>
          </a:p>
        </p:txBody>
      </p:sp>
      <p:cxnSp>
        <p:nvCxnSpPr>
          <p:cNvPr id="207" name="직선 연결선 206"/>
          <p:cNvCxnSpPr>
            <a:stCxn id="206" idx="2"/>
            <a:endCxn id="208" idx="0"/>
          </p:cNvCxnSpPr>
          <p:nvPr/>
        </p:nvCxnSpPr>
        <p:spPr>
          <a:xfrm>
            <a:off x="5976130" y="1582567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095930" y="171655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인증코드 입력</a:t>
            </a:r>
          </a:p>
        </p:txBody>
      </p:sp>
      <p:cxnSp>
        <p:nvCxnSpPr>
          <p:cNvPr id="213" name="직선 화살표 연결선 212"/>
          <p:cNvCxnSpPr>
            <a:stCxn id="206" idx="3"/>
            <a:endCxn id="184" idx="1"/>
          </p:cNvCxnSpPr>
          <p:nvPr/>
        </p:nvCxnSpPr>
        <p:spPr>
          <a:xfrm>
            <a:off x="6856330" y="1390924"/>
            <a:ext cx="38091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7237240" y="379960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기본주소 입력</a:t>
            </a:r>
          </a:p>
        </p:txBody>
      </p:sp>
      <p:cxnSp>
        <p:nvCxnSpPr>
          <p:cNvPr id="215" name="직선 연결선 214"/>
          <p:cNvCxnSpPr>
            <a:stCxn id="214" idx="2"/>
            <a:endCxn id="216" idx="0"/>
          </p:cNvCxnSpPr>
          <p:nvPr/>
        </p:nvCxnSpPr>
        <p:spPr>
          <a:xfrm>
            <a:off x="8117440" y="4182892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7237240" y="43168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주소입력</a:t>
            </a:r>
          </a:p>
        </p:txBody>
      </p:sp>
      <p:cxnSp>
        <p:nvCxnSpPr>
          <p:cNvPr id="33" name="꺾인 연결선 32"/>
          <p:cNvCxnSpPr>
            <a:stCxn id="184" idx="3"/>
            <a:endCxn id="214" idx="3"/>
          </p:cNvCxnSpPr>
          <p:nvPr/>
        </p:nvCxnSpPr>
        <p:spPr>
          <a:xfrm>
            <a:off x="8997640" y="1390926"/>
            <a:ext cx="12700" cy="260032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14" idx="1"/>
            <a:endCxn id="118" idx="3"/>
          </p:cNvCxnSpPr>
          <p:nvPr/>
        </p:nvCxnSpPr>
        <p:spPr>
          <a:xfrm flipH="1">
            <a:off x="2573884" y="3991251"/>
            <a:ext cx="4663356" cy="19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538152" y="96429"/>
            <a:ext cx="1548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595552" y="96429"/>
            <a:ext cx="1260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8019586" y="2077604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8019586" y="1374868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8019586" y="1611093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8019586" y="1849217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Favorite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8019586" y="2798101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Logout</a:t>
            </a:r>
          </a:p>
        </p:txBody>
      </p:sp>
      <p:cxnSp>
        <p:nvCxnSpPr>
          <p:cNvPr id="132" name="직선 연결선 131"/>
          <p:cNvCxnSpPr/>
          <p:nvPr/>
        </p:nvCxnSpPr>
        <p:spPr>
          <a:xfrm>
            <a:off x="8020052" y="137948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8020052" y="162713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8020052" y="1865264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8020052" y="210338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8020052" y="2341514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8020052" y="2817764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8020052" y="307493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제목 1"/>
          <p:cNvSpPr txBox="1">
            <a:spLocks/>
          </p:cNvSpPr>
          <p:nvPr/>
        </p:nvSpPr>
        <p:spPr>
          <a:xfrm>
            <a:off x="512872" y="58056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/</a:t>
            </a:r>
          </a:p>
        </p:txBody>
      </p:sp>
      <p:sp>
        <p:nvSpPr>
          <p:cNvPr id="180" name="제목 1"/>
          <p:cNvSpPr txBox="1">
            <a:spLocks/>
          </p:cNvSpPr>
          <p:nvPr/>
        </p:nvSpPr>
        <p:spPr>
          <a:xfrm>
            <a:off x="512872" y="35761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00</a:t>
            </a:r>
            <a:endParaRPr kumimoji="1" lang="ko-KR" altLang="en-US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0" name="제목 1"/>
          <p:cNvSpPr txBox="1">
            <a:spLocks/>
          </p:cNvSpPr>
          <p:nvPr/>
        </p:nvSpPr>
        <p:spPr>
          <a:xfrm>
            <a:off x="2505796" y="58056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403" name="제목 1"/>
          <p:cNvSpPr txBox="1">
            <a:spLocks/>
          </p:cNvSpPr>
          <p:nvPr/>
        </p:nvSpPr>
        <p:spPr>
          <a:xfrm>
            <a:off x="2505796" y="35761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03</a:t>
            </a:r>
            <a:endParaRPr kumimoji="1" lang="ko-KR" altLang="en-US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8" name="제목 1"/>
          <p:cNvSpPr txBox="1">
            <a:spLocks/>
          </p:cNvSpPr>
          <p:nvPr/>
        </p:nvSpPr>
        <p:spPr>
          <a:xfrm>
            <a:off x="4475271" y="580561"/>
            <a:ext cx="1356960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411" name="제목 1"/>
          <p:cNvSpPr txBox="1">
            <a:spLocks/>
          </p:cNvSpPr>
          <p:nvPr/>
        </p:nvSpPr>
        <p:spPr>
          <a:xfrm>
            <a:off x="4475273" y="35761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03</a:t>
            </a:r>
            <a:endParaRPr kumimoji="1" lang="ko-KR" altLang="en-US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2076450" y="1286043"/>
            <a:ext cx="1785515" cy="2114910"/>
            <a:chOff x="142655" y="2129149"/>
            <a:chExt cx="1785515" cy="2114910"/>
          </a:xfrm>
        </p:grpSpPr>
        <p:sp>
          <p:nvSpPr>
            <p:cNvPr id="165" name="직사각형 164"/>
            <p:cNvSpPr/>
            <p:nvPr/>
          </p:nvSpPr>
          <p:spPr>
            <a:xfrm>
              <a:off x="142655" y="2129149"/>
              <a:ext cx="1785515" cy="211491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35056" y="2164564"/>
              <a:ext cx="138066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Staff  </a:t>
              </a:r>
              <a:r>
                <a:rPr lang="en-US" altLang="ko-KR" sz="900" dirty="0" err="1">
                  <a:solidFill>
                    <a:schemeClr val="bg1">
                      <a:lumMod val="50000"/>
                    </a:schemeClr>
                  </a:solidFill>
                </a:rPr>
                <a:t>grachia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211190" y="2193059"/>
              <a:ext cx="320578" cy="32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140238" y="2105192"/>
            <a:ext cx="726789" cy="1197968"/>
            <a:chOff x="2130711" y="2105192"/>
            <a:chExt cx="726789" cy="1197968"/>
          </a:xfrm>
        </p:grpSpPr>
        <p:sp>
          <p:nvSpPr>
            <p:cNvPr id="169" name="직사각형 168"/>
            <p:cNvSpPr/>
            <p:nvPr/>
          </p:nvSpPr>
          <p:spPr>
            <a:xfrm>
              <a:off x="2183083" y="2147981"/>
              <a:ext cx="614269" cy="614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130711" y="2105192"/>
              <a:ext cx="726789" cy="11979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231725" y="2841495"/>
              <a:ext cx="548137" cy="46166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홍길동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168995" y="3075345"/>
              <a:ext cx="654545" cy="154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Send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 flipH="1">
            <a:off x="3829326" y="1066800"/>
            <a:ext cx="237386" cy="3028950"/>
          </a:xfrm>
          <a:custGeom>
            <a:avLst/>
            <a:gdLst>
              <a:gd name="connsiteX0" fmla="*/ 0 w 504825"/>
              <a:gd name="connsiteY0" fmla="*/ 3028950 h 3028950"/>
              <a:gd name="connsiteX1" fmla="*/ 228600 w 504825"/>
              <a:gd name="connsiteY1" fmla="*/ 3028950 h 3028950"/>
              <a:gd name="connsiteX2" fmla="*/ 228600 w 504825"/>
              <a:gd name="connsiteY2" fmla="*/ 0 h 3028950"/>
              <a:gd name="connsiteX3" fmla="*/ 504825 w 504825"/>
              <a:gd name="connsiteY3" fmla="*/ 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3028950">
                <a:moveTo>
                  <a:pt x="0" y="3028950"/>
                </a:moveTo>
                <a:lnTo>
                  <a:pt x="228600" y="3028950"/>
                </a:lnTo>
                <a:lnTo>
                  <a:pt x="228600" y="0"/>
                </a:lnTo>
                <a:lnTo>
                  <a:pt x="504825" y="0"/>
                </a:lnTo>
              </a:path>
            </a:pathLst>
          </a:custGeom>
          <a:noFill/>
          <a:ln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4066714" y="2028260"/>
            <a:ext cx="1762587" cy="1764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4081706" y="1403890"/>
            <a:ext cx="170983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Sponsored AD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4494322" y="1600284"/>
            <a:ext cx="1380663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 err="1"/>
              <a:t>커피벅스</a:t>
            </a:r>
            <a:r>
              <a:rPr lang="en-US" altLang="ko-KR" sz="600" dirty="0"/>
              <a:t>  </a:t>
            </a:r>
          </a:p>
          <a:p>
            <a:pPr>
              <a:spcBef>
                <a:spcPts val="300"/>
              </a:spcBef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www.bu.coffee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4116658" y="1627816"/>
            <a:ext cx="320578" cy="320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0" descr="Coffee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94" y="1682880"/>
            <a:ext cx="223556" cy="22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직사각형 125"/>
          <p:cNvSpPr/>
          <p:nvPr/>
        </p:nvSpPr>
        <p:spPr>
          <a:xfrm>
            <a:off x="2235730" y="1720533"/>
            <a:ext cx="171450" cy="17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3" name="그룹 152"/>
          <p:cNvGrpSpPr/>
          <p:nvPr/>
        </p:nvGrpSpPr>
        <p:grpSpPr>
          <a:xfrm>
            <a:off x="2911763" y="2105192"/>
            <a:ext cx="726789" cy="1197968"/>
            <a:chOff x="2130711" y="2105192"/>
            <a:chExt cx="726789" cy="1197968"/>
          </a:xfrm>
        </p:grpSpPr>
        <p:sp>
          <p:nvSpPr>
            <p:cNvPr id="156" name="직사각형 155"/>
            <p:cNvSpPr/>
            <p:nvPr/>
          </p:nvSpPr>
          <p:spPr>
            <a:xfrm>
              <a:off x="2183083" y="2147981"/>
              <a:ext cx="614269" cy="614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130711" y="2105192"/>
              <a:ext cx="726789" cy="11979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231725" y="2841495"/>
              <a:ext cx="548137" cy="46166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홍길동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2168995" y="3075345"/>
              <a:ext cx="654545" cy="154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Send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3683288" y="2105192"/>
            <a:ext cx="178677" cy="1197968"/>
            <a:chOff x="2130711" y="2105192"/>
            <a:chExt cx="178677" cy="1197968"/>
          </a:xfrm>
        </p:grpSpPr>
        <p:sp>
          <p:nvSpPr>
            <p:cNvPr id="171" name="직사각형 170"/>
            <p:cNvSpPr/>
            <p:nvPr/>
          </p:nvSpPr>
          <p:spPr>
            <a:xfrm>
              <a:off x="2183084" y="2147981"/>
              <a:ext cx="119274" cy="614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130711" y="2105192"/>
              <a:ext cx="171647" cy="11979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168996" y="3073623"/>
              <a:ext cx="140392" cy="149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7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77738"/>
              </p:ext>
            </p:extLst>
          </p:nvPr>
        </p:nvGraphicFramePr>
        <p:xfrm>
          <a:off x="104631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01840"/>
              </p:ext>
            </p:extLst>
          </p:nvPr>
        </p:nvGraphicFramePr>
        <p:xfrm>
          <a:off x="2081924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82144"/>
              </p:ext>
            </p:extLst>
          </p:nvPr>
        </p:nvGraphicFramePr>
        <p:xfrm>
          <a:off x="4074846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0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50403"/>
              </p:ext>
            </p:extLst>
          </p:nvPr>
        </p:nvGraphicFramePr>
        <p:xfrm>
          <a:off x="6044324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1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92401"/>
              </p:ext>
            </p:extLst>
          </p:nvPr>
        </p:nvGraphicFramePr>
        <p:xfrm>
          <a:off x="8031285" y="454367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4" name="Picture 12" descr="Camera Ic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71" y="1184089"/>
            <a:ext cx="183428" cy="1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4154578" y="1166729"/>
            <a:ext cx="248218" cy="200788"/>
            <a:chOff x="1466206" y="1039100"/>
            <a:chExt cx="281831" cy="227977"/>
          </a:xfrm>
        </p:grpSpPr>
        <p:pic>
          <p:nvPicPr>
            <p:cNvPr id="88" name="Picture 4" descr="List Icon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206" y="1040227"/>
              <a:ext cx="226850" cy="22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타원 88"/>
            <p:cNvSpPr/>
            <p:nvPr/>
          </p:nvSpPr>
          <p:spPr>
            <a:xfrm>
              <a:off x="1599123" y="1039100"/>
              <a:ext cx="148914" cy="14891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488306" y="1166729"/>
            <a:ext cx="244224" cy="242972"/>
            <a:chOff x="5353943" y="1147679"/>
            <a:chExt cx="244224" cy="242972"/>
          </a:xfrm>
        </p:grpSpPr>
        <p:pic>
          <p:nvPicPr>
            <p:cNvPr id="86" name="Picture 4" descr="Mail Icon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943" y="1155526"/>
              <a:ext cx="235124" cy="23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타원 86"/>
            <p:cNvSpPr/>
            <p:nvPr/>
          </p:nvSpPr>
          <p:spPr>
            <a:xfrm>
              <a:off x="5467013" y="1147679"/>
              <a:ext cx="131154" cy="13115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4</a:t>
              </a:r>
              <a:endParaRPr lang="ko-KR" altLang="en-US" sz="900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064486" y="1028701"/>
            <a:ext cx="1774341" cy="1143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067177" y="1381125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152581" y="3884291"/>
            <a:ext cx="1575065" cy="244897"/>
            <a:chOff x="4152579" y="3884289"/>
            <a:chExt cx="1575065" cy="244897"/>
          </a:xfrm>
        </p:grpSpPr>
        <p:sp>
          <p:nvSpPr>
            <p:cNvPr id="75" name="직사각형 74"/>
            <p:cNvSpPr/>
            <p:nvPr/>
          </p:nvSpPr>
          <p:spPr>
            <a:xfrm>
              <a:off x="4448649" y="3884289"/>
              <a:ext cx="1278995" cy="244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8" descr="Write Icon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486" y="3938795"/>
              <a:ext cx="149947" cy="149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4152579" y="3886199"/>
              <a:ext cx="238125" cy="2381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3" name="Picture 2" descr="Close Icon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86" y="1194617"/>
            <a:ext cx="135836" cy="1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6295505" y="1133270"/>
            <a:ext cx="1298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Send</a:t>
            </a:r>
            <a:endParaRPr lang="ko-KR" altLang="en-US" sz="1000" b="1" dirty="0"/>
          </a:p>
        </p:txBody>
      </p:sp>
      <p:grpSp>
        <p:nvGrpSpPr>
          <p:cNvPr id="95" name="그룹 94"/>
          <p:cNvGrpSpPr/>
          <p:nvPr/>
        </p:nvGrpSpPr>
        <p:grpSpPr>
          <a:xfrm>
            <a:off x="6049110" y="3108464"/>
            <a:ext cx="1056496" cy="379327"/>
            <a:chOff x="2096234" y="1334607"/>
            <a:chExt cx="1056496" cy="379327"/>
          </a:xfrm>
        </p:grpSpPr>
        <p:sp>
          <p:nvSpPr>
            <p:cNvPr id="96" name="직사각형 95"/>
            <p:cNvSpPr/>
            <p:nvPr/>
          </p:nvSpPr>
          <p:spPr>
            <a:xfrm>
              <a:off x="2096234" y="1334607"/>
              <a:ext cx="827940" cy="3793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To: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393194" y="1423607"/>
              <a:ext cx="759536" cy="20348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0123456789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6346072" y="3531760"/>
            <a:ext cx="1186961" cy="27257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47914" y="1367516"/>
            <a:ext cx="1762587" cy="1764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6045686" y="1028701"/>
            <a:ext cx="1774341" cy="1143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6048377" y="3448050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2" descr="Plus Icon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919" y="3153325"/>
            <a:ext cx="302273" cy="30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1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8021" y="1187972"/>
            <a:ext cx="75338" cy="157739"/>
          </a:xfrm>
          <a:prstGeom prst="rect">
            <a:avLst/>
          </a:prstGeom>
          <a:ln>
            <a:noFill/>
          </a:ln>
        </p:spPr>
      </p:pic>
      <p:sp>
        <p:nvSpPr>
          <p:cNvPr id="129" name="직사각형 128"/>
          <p:cNvSpPr/>
          <p:nvPr/>
        </p:nvSpPr>
        <p:spPr>
          <a:xfrm>
            <a:off x="8026886" y="1028701"/>
            <a:ext cx="1774341" cy="1143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8248130" y="1133270"/>
            <a:ext cx="1298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Setting</a:t>
            </a:r>
            <a:endParaRPr lang="ko-KR" altLang="en-US" sz="10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311675" y="1140277"/>
            <a:ext cx="497877" cy="3113272"/>
            <a:chOff x="9311673" y="1140277"/>
            <a:chExt cx="497877" cy="3113272"/>
          </a:xfrm>
        </p:grpSpPr>
        <p:grpSp>
          <p:nvGrpSpPr>
            <p:cNvPr id="107" name="그룹 106"/>
            <p:cNvGrpSpPr/>
            <p:nvPr/>
          </p:nvGrpSpPr>
          <p:grpSpPr>
            <a:xfrm>
              <a:off x="9311673" y="1486072"/>
              <a:ext cx="489550" cy="600161"/>
              <a:chOff x="148407" y="2129148"/>
              <a:chExt cx="489550" cy="600161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148407" y="2129148"/>
                <a:ext cx="489550" cy="6001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211190" y="2193059"/>
                <a:ext cx="320578" cy="3205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107"/>
            <p:cNvSpPr/>
            <p:nvPr/>
          </p:nvSpPr>
          <p:spPr>
            <a:xfrm>
              <a:off x="9314986" y="1140277"/>
              <a:ext cx="486237" cy="345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9314986" y="2203753"/>
              <a:ext cx="486237" cy="194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9314986" y="2481133"/>
              <a:ext cx="486237" cy="1219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329979" y="2243056"/>
              <a:ext cx="47124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새로 도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374456" y="3750594"/>
              <a:ext cx="320578" cy="32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9469528" y="1166729"/>
              <a:ext cx="248218" cy="200788"/>
              <a:chOff x="1466206" y="1039100"/>
              <a:chExt cx="281831" cy="227977"/>
            </a:xfrm>
          </p:grpSpPr>
          <p:pic>
            <p:nvPicPr>
              <p:cNvPr id="144" name="Picture 4" descr="List Icon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6206" y="1040227"/>
                <a:ext cx="226850" cy="226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타원 144"/>
              <p:cNvSpPr/>
              <p:nvPr/>
            </p:nvSpPr>
            <p:spPr>
              <a:xfrm>
                <a:off x="1599123" y="1039100"/>
                <a:ext cx="148914" cy="1489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9319999" y="1140277"/>
              <a:ext cx="489551" cy="3113272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536319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254475" y="1147679"/>
            <a:ext cx="3746525" cy="993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2595552" y="96429"/>
            <a:ext cx="1260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991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m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ndroid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빈 페이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13126</TotalTime>
  <Words>457</Words>
  <Application>Microsoft Office PowerPoint</Application>
  <PresentationFormat>A4 용지(210x297mm)</PresentationFormat>
  <Paragraphs>344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10X10 Bold</vt:lpstr>
      <vt:lpstr>굴림</vt:lpstr>
      <vt:lpstr>돋움</vt:lpstr>
      <vt:lpstr>맑은 고딕</vt:lpstr>
      <vt:lpstr>Arial</vt:lpstr>
      <vt:lpstr>Calibri</vt:lpstr>
      <vt:lpstr>Verdana</vt:lpstr>
      <vt:lpstr>표지</vt:lpstr>
      <vt:lpstr>Nomal</vt:lpstr>
      <vt:lpstr>iOS</vt:lpstr>
      <vt:lpstr>Android</vt:lpstr>
      <vt:lpstr>빈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morakora@hotmail.com</dc:creator>
  <cp:lastModifiedBy>EZEN</cp:lastModifiedBy>
  <cp:revision>4140</cp:revision>
  <cp:lastPrinted>2014-06-26T05:17:31Z</cp:lastPrinted>
  <dcterms:created xsi:type="dcterms:W3CDTF">2014-05-10T18:59:54Z</dcterms:created>
  <dcterms:modified xsi:type="dcterms:W3CDTF">2020-04-14T08:00:43Z</dcterms:modified>
</cp:coreProperties>
</file>