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4.xml" ContentType="application/vnd.openxmlformats-officedocument.theme+xml"/>
  <Override PartName="/ppt/slideLayouts/slideLayout20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  <p:sldMasterId id="2147483672" r:id="rId2"/>
    <p:sldMasterId id="2147483702" r:id="rId3"/>
    <p:sldMasterId id="2147483708" r:id="rId4"/>
    <p:sldMasterId id="2147483688" r:id="rId5"/>
  </p:sldMasterIdLst>
  <p:notesMasterIdLst>
    <p:notesMasterId r:id="rId13"/>
  </p:notesMasterIdLst>
  <p:handoutMasterIdLst>
    <p:handoutMasterId r:id="rId14"/>
  </p:handoutMasterIdLst>
  <p:sldIdLst>
    <p:sldId id="399" r:id="rId6"/>
    <p:sldId id="400" r:id="rId7"/>
    <p:sldId id="378" r:id="rId8"/>
    <p:sldId id="397" r:id="rId9"/>
    <p:sldId id="398" r:id="rId10"/>
    <p:sldId id="395" r:id="rId11"/>
    <p:sldId id="380" r:id="rId12"/>
  </p:sldIdLst>
  <p:sldSz cx="9906000" cy="6858000" type="A4"/>
  <p:notesSz cx="6788150" cy="992346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  <p15:guide id="3" pos="2496" userDrawn="1">
          <p15:clr>
            <a:srgbClr val="A4A3A4"/>
          </p15:clr>
        </p15:guide>
        <p15:guide id="5" pos="1248" userDrawn="1">
          <p15:clr>
            <a:srgbClr val="A4A3A4"/>
          </p15:clr>
        </p15:guide>
        <p15:guide id="6" pos="3744" userDrawn="1">
          <p15:clr>
            <a:srgbClr val="A4A3A4"/>
          </p15:clr>
        </p15:guide>
        <p15:guide id="7" pos="499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80"/>
    <a:srgbClr val="FF6600"/>
    <a:srgbClr val="605F5D"/>
    <a:srgbClr val="918D8B"/>
    <a:srgbClr val="FF5B5B"/>
    <a:srgbClr val="7F7F7F"/>
    <a:srgbClr val="FFFF00"/>
    <a:srgbClr val="FF0000"/>
    <a:srgbClr val="920000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99" autoAdjust="0"/>
    <p:restoredTop sz="96702" autoAdjust="0"/>
  </p:normalViewPr>
  <p:slideViewPr>
    <p:cSldViewPr snapToGrid="0">
      <p:cViewPr>
        <p:scale>
          <a:sx n="125" d="100"/>
          <a:sy n="125" d="100"/>
        </p:scale>
        <p:origin x="6" y="648"/>
      </p:cViewPr>
      <p:guideLst>
        <p:guide orient="horz" pos="2160"/>
        <p:guide pos="3120"/>
        <p:guide pos="2496"/>
        <p:guide pos="1248"/>
        <p:guide pos="3744"/>
        <p:guide pos="4992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31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1638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4925" y="0"/>
            <a:ext cx="2941638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11454C-5292-4A3F-9CD1-08A78015AB4B}" type="datetime1">
              <a:rPr lang="ko-KR" altLang="en-US" smtClean="0"/>
              <a:t>2018-09-06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6575"/>
            <a:ext cx="2941638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4925" y="9426575"/>
            <a:ext cx="2941638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279F0B-1AA2-4904-940F-3BCECACB8B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48881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2942007" cy="497679"/>
          </a:xfrm>
          <a:prstGeom prst="rect">
            <a:avLst/>
          </a:prstGeom>
        </p:spPr>
        <p:txBody>
          <a:bodyPr vert="horz" lIns="91234" tIns="45618" rIns="91234" bIns="45618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4561" y="2"/>
            <a:ext cx="2942007" cy="497679"/>
          </a:xfrm>
          <a:prstGeom prst="rect">
            <a:avLst/>
          </a:prstGeom>
        </p:spPr>
        <p:txBody>
          <a:bodyPr vert="horz" lIns="91234" tIns="45618" rIns="91234" bIns="45618" rtlCol="0"/>
          <a:lstStyle>
            <a:lvl1pPr algn="r">
              <a:defRPr sz="1200"/>
            </a:lvl1pPr>
          </a:lstStyle>
          <a:p>
            <a:fld id="{E61FB211-D142-4A18-BD8B-DCEDD620641A}" type="datetime1">
              <a:rPr lang="ko-KR" altLang="en-US" smtClean="0"/>
              <a:t>2018-09-06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76313" y="1241425"/>
            <a:ext cx="4835525" cy="3348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234" tIns="45618" rIns="91234" bIns="4561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291" y="4775500"/>
            <a:ext cx="5429569" cy="3906937"/>
          </a:xfrm>
          <a:prstGeom prst="rect">
            <a:avLst/>
          </a:prstGeom>
        </p:spPr>
        <p:txBody>
          <a:bodyPr vert="horz" lIns="91234" tIns="45618" rIns="91234" bIns="45618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5784"/>
            <a:ext cx="2942007" cy="497679"/>
          </a:xfrm>
          <a:prstGeom prst="rect">
            <a:avLst/>
          </a:prstGeom>
        </p:spPr>
        <p:txBody>
          <a:bodyPr vert="horz" lIns="91234" tIns="45618" rIns="91234" bIns="45618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4561" y="9425784"/>
            <a:ext cx="2942007" cy="497679"/>
          </a:xfrm>
          <a:prstGeom prst="rect">
            <a:avLst/>
          </a:prstGeom>
        </p:spPr>
        <p:txBody>
          <a:bodyPr vert="horz" lIns="91234" tIns="45618" rIns="91234" bIns="45618" rtlCol="0" anchor="b"/>
          <a:lstStyle>
            <a:lvl1pPr algn="r">
              <a:defRPr sz="1200"/>
            </a:lvl1pPr>
          </a:lstStyle>
          <a:p>
            <a:fld id="{AD472F43-73A9-4A3F-AB4F-01C7719305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15767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76313" y="1241425"/>
            <a:ext cx="4835525" cy="3348038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72F43-73A9-4A3F-AB4F-01C77193051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56708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76313" y="1241425"/>
            <a:ext cx="4835525" cy="3348038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72F43-73A9-4A3F-AB4F-01C77193051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90222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76313" y="1241425"/>
            <a:ext cx="4835525" cy="3348038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72F43-73A9-4A3F-AB4F-01C77193051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375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8201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x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7" name="그룹 246"/>
          <p:cNvGrpSpPr/>
          <p:nvPr userDrawn="1"/>
        </p:nvGrpSpPr>
        <p:grpSpPr>
          <a:xfrm>
            <a:off x="103431" y="1584085"/>
            <a:ext cx="1771201" cy="3236400"/>
            <a:chOff x="3385741" y="574865"/>
            <a:chExt cx="2179941" cy="3997093"/>
          </a:xfrm>
        </p:grpSpPr>
        <p:grpSp>
          <p:nvGrpSpPr>
            <p:cNvPr id="248" name="그룹 247"/>
            <p:cNvGrpSpPr/>
            <p:nvPr/>
          </p:nvGrpSpPr>
          <p:grpSpPr>
            <a:xfrm>
              <a:off x="3746410" y="574865"/>
              <a:ext cx="1462136" cy="3997093"/>
              <a:chOff x="981483" y="529640"/>
              <a:chExt cx="1347723" cy="3354830"/>
            </a:xfrm>
          </p:grpSpPr>
          <p:cxnSp>
            <p:nvCxnSpPr>
              <p:cNvPr id="260" name="직선 연결선 259"/>
              <p:cNvCxnSpPr/>
              <p:nvPr/>
            </p:nvCxnSpPr>
            <p:spPr bwMode="auto">
              <a:xfrm>
                <a:off x="981483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1" name="직선 연결선 260"/>
              <p:cNvCxnSpPr/>
              <p:nvPr/>
            </p:nvCxnSpPr>
            <p:spPr bwMode="auto">
              <a:xfrm>
                <a:off x="1317828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2" name="직선 연결선 261"/>
              <p:cNvCxnSpPr/>
              <p:nvPr/>
            </p:nvCxnSpPr>
            <p:spPr bwMode="auto">
              <a:xfrm>
                <a:off x="1652628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3" name="직선 연결선 262"/>
              <p:cNvCxnSpPr/>
              <p:nvPr/>
            </p:nvCxnSpPr>
            <p:spPr bwMode="auto">
              <a:xfrm>
                <a:off x="1987428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4" name="직선 연결선 263"/>
              <p:cNvCxnSpPr/>
              <p:nvPr/>
            </p:nvCxnSpPr>
            <p:spPr bwMode="auto">
              <a:xfrm>
                <a:off x="2329206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249" name="직선 연결선 248"/>
            <p:cNvCxnSpPr/>
            <p:nvPr/>
          </p:nvCxnSpPr>
          <p:spPr bwMode="auto">
            <a:xfrm flipH="1">
              <a:off x="3385742" y="942916"/>
              <a:ext cx="2179939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0" name="직선 연결선 249"/>
            <p:cNvCxnSpPr/>
            <p:nvPr/>
          </p:nvCxnSpPr>
          <p:spPr bwMode="auto">
            <a:xfrm flipH="1">
              <a:off x="3385742" y="1305812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1" name="직선 연결선 250"/>
            <p:cNvCxnSpPr/>
            <p:nvPr/>
          </p:nvCxnSpPr>
          <p:spPr bwMode="auto">
            <a:xfrm flipH="1">
              <a:off x="3385742" y="1672170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2" name="직선 연결선 251"/>
            <p:cNvCxnSpPr/>
            <p:nvPr/>
          </p:nvCxnSpPr>
          <p:spPr bwMode="auto">
            <a:xfrm flipH="1">
              <a:off x="3385742" y="2035392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3" name="직선 연결선 252"/>
            <p:cNvCxnSpPr/>
            <p:nvPr/>
          </p:nvCxnSpPr>
          <p:spPr bwMode="auto">
            <a:xfrm flipH="1">
              <a:off x="3385742" y="2401079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4" name="직선 연결선 253"/>
            <p:cNvCxnSpPr/>
            <p:nvPr/>
          </p:nvCxnSpPr>
          <p:spPr bwMode="auto">
            <a:xfrm flipH="1">
              <a:off x="3385742" y="2761837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5" name="직선 연결선 254"/>
            <p:cNvCxnSpPr/>
            <p:nvPr/>
          </p:nvCxnSpPr>
          <p:spPr bwMode="auto">
            <a:xfrm flipH="1">
              <a:off x="3385742" y="3127744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6" name="직선 연결선 255"/>
            <p:cNvCxnSpPr/>
            <p:nvPr/>
          </p:nvCxnSpPr>
          <p:spPr bwMode="auto">
            <a:xfrm flipH="1">
              <a:off x="3385742" y="3490344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7" name="직선 연결선 256"/>
            <p:cNvCxnSpPr/>
            <p:nvPr/>
          </p:nvCxnSpPr>
          <p:spPr bwMode="auto">
            <a:xfrm flipH="1">
              <a:off x="3385742" y="3854719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8" name="직선 연결선 257"/>
            <p:cNvCxnSpPr/>
            <p:nvPr/>
          </p:nvCxnSpPr>
          <p:spPr bwMode="auto">
            <a:xfrm flipH="1">
              <a:off x="3385741" y="4205491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77" name="그룹 176"/>
          <p:cNvGrpSpPr/>
          <p:nvPr userDrawn="1"/>
        </p:nvGrpSpPr>
        <p:grpSpPr>
          <a:xfrm>
            <a:off x="2084631" y="1584085"/>
            <a:ext cx="1771201" cy="3236400"/>
            <a:chOff x="3385741" y="574865"/>
            <a:chExt cx="2179941" cy="3997093"/>
          </a:xfrm>
        </p:grpSpPr>
        <p:grpSp>
          <p:nvGrpSpPr>
            <p:cNvPr id="178" name="그룹 177"/>
            <p:cNvGrpSpPr/>
            <p:nvPr/>
          </p:nvGrpSpPr>
          <p:grpSpPr>
            <a:xfrm>
              <a:off x="3746410" y="574865"/>
              <a:ext cx="1462136" cy="3997093"/>
              <a:chOff x="981483" y="529640"/>
              <a:chExt cx="1347723" cy="3354830"/>
            </a:xfrm>
          </p:grpSpPr>
          <p:cxnSp>
            <p:nvCxnSpPr>
              <p:cNvPr id="189" name="직선 연결선 188"/>
              <p:cNvCxnSpPr/>
              <p:nvPr/>
            </p:nvCxnSpPr>
            <p:spPr bwMode="auto">
              <a:xfrm>
                <a:off x="981483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0" name="직선 연결선 189"/>
              <p:cNvCxnSpPr/>
              <p:nvPr/>
            </p:nvCxnSpPr>
            <p:spPr bwMode="auto">
              <a:xfrm>
                <a:off x="1317828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1" name="직선 연결선 190"/>
              <p:cNvCxnSpPr/>
              <p:nvPr/>
            </p:nvCxnSpPr>
            <p:spPr bwMode="auto">
              <a:xfrm>
                <a:off x="1652628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2" name="직선 연결선 191"/>
              <p:cNvCxnSpPr/>
              <p:nvPr/>
            </p:nvCxnSpPr>
            <p:spPr bwMode="auto">
              <a:xfrm>
                <a:off x="1987428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3" name="직선 연결선 192"/>
              <p:cNvCxnSpPr/>
              <p:nvPr/>
            </p:nvCxnSpPr>
            <p:spPr bwMode="auto">
              <a:xfrm>
                <a:off x="2329206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179" name="직선 연결선 178"/>
            <p:cNvCxnSpPr/>
            <p:nvPr/>
          </p:nvCxnSpPr>
          <p:spPr bwMode="auto">
            <a:xfrm flipH="1">
              <a:off x="3385742" y="942916"/>
              <a:ext cx="2179939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0" name="직선 연결선 179"/>
            <p:cNvCxnSpPr/>
            <p:nvPr/>
          </p:nvCxnSpPr>
          <p:spPr bwMode="auto">
            <a:xfrm flipH="1">
              <a:off x="3385742" y="1305812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1" name="직선 연결선 180"/>
            <p:cNvCxnSpPr/>
            <p:nvPr/>
          </p:nvCxnSpPr>
          <p:spPr bwMode="auto">
            <a:xfrm flipH="1">
              <a:off x="3385742" y="1672170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2" name="직선 연결선 181"/>
            <p:cNvCxnSpPr/>
            <p:nvPr/>
          </p:nvCxnSpPr>
          <p:spPr bwMode="auto">
            <a:xfrm flipH="1">
              <a:off x="3385742" y="2035392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3" name="직선 연결선 182"/>
            <p:cNvCxnSpPr/>
            <p:nvPr/>
          </p:nvCxnSpPr>
          <p:spPr bwMode="auto">
            <a:xfrm flipH="1">
              <a:off x="3385742" y="2401079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4" name="직선 연결선 183"/>
            <p:cNvCxnSpPr/>
            <p:nvPr/>
          </p:nvCxnSpPr>
          <p:spPr bwMode="auto">
            <a:xfrm flipH="1">
              <a:off x="3385742" y="2761837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5" name="직선 연결선 184"/>
            <p:cNvCxnSpPr/>
            <p:nvPr/>
          </p:nvCxnSpPr>
          <p:spPr bwMode="auto">
            <a:xfrm flipH="1">
              <a:off x="3385742" y="3127744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6" name="직선 연결선 185"/>
            <p:cNvCxnSpPr/>
            <p:nvPr/>
          </p:nvCxnSpPr>
          <p:spPr bwMode="auto">
            <a:xfrm flipH="1">
              <a:off x="3385742" y="3490344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7" name="직선 연결선 186"/>
            <p:cNvCxnSpPr/>
            <p:nvPr/>
          </p:nvCxnSpPr>
          <p:spPr bwMode="auto">
            <a:xfrm flipH="1">
              <a:off x="3385742" y="3854719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8" name="직선 연결선 187"/>
            <p:cNvCxnSpPr/>
            <p:nvPr/>
          </p:nvCxnSpPr>
          <p:spPr bwMode="auto">
            <a:xfrm flipH="1">
              <a:off x="3385741" y="4205491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94" name="그룹 193"/>
          <p:cNvGrpSpPr/>
          <p:nvPr userDrawn="1"/>
        </p:nvGrpSpPr>
        <p:grpSpPr>
          <a:xfrm>
            <a:off x="4065831" y="1584085"/>
            <a:ext cx="1771201" cy="3236400"/>
            <a:chOff x="3385741" y="574865"/>
            <a:chExt cx="2179941" cy="3997093"/>
          </a:xfrm>
        </p:grpSpPr>
        <p:grpSp>
          <p:nvGrpSpPr>
            <p:cNvPr id="195" name="그룹 194"/>
            <p:cNvGrpSpPr/>
            <p:nvPr/>
          </p:nvGrpSpPr>
          <p:grpSpPr>
            <a:xfrm>
              <a:off x="3746410" y="574865"/>
              <a:ext cx="1462136" cy="3997093"/>
              <a:chOff x="981483" y="529640"/>
              <a:chExt cx="1347723" cy="3354830"/>
            </a:xfrm>
          </p:grpSpPr>
          <p:cxnSp>
            <p:nvCxnSpPr>
              <p:cNvPr id="206" name="직선 연결선 205"/>
              <p:cNvCxnSpPr/>
              <p:nvPr/>
            </p:nvCxnSpPr>
            <p:spPr bwMode="auto">
              <a:xfrm>
                <a:off x="981483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7" name="직선 연결선 206"/>
              <p:cNvCxnSpPr/>
              <p:nvPr/>
            </p:nvCxnSpPr>
            <p:spPr bwMode="auto">
              <a:xfrm>
                <a:off x="1317828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8" name="직선 연결선 207"/>
              <p:cNvCxnSpPr/>
              <p:nvPr/>
            </p:nvCxnSpPr>
            <p:spPr bwMode="auto">
              <a:xfrm>
                <a:off x="1652628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9" name="직선 연결선 208"/>
              <p:cNvCxnSpPr/>
              <p:nvPr/>
            </p:nvCxnSpPr>
            <p:spPr bwMode="auto">
              <a:xfrm>
                <a:off x="1987428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10" name="직선 연결선 209"/>
              <p:cNvCxnSpPr/>
              <p:nvPr/>
            </p:nvCxnSpPr>
            <p:spPr bwMode="auto">
              <a:xfrm>
                <a:off x="2329206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196" name="직선 연결선 195"/>
            <p:cNvCxnSpPr/>
            <p:nvPr/>
          </p:nvCxnSpPr>
          <p:spPr bwMode="auto">
            <a:xfrm flipH="1">
              <a:off x="3385742" y="942916"/>
              <a:ext cx="2179939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7" name="직선 연결선 196"/>
            <p:cNvCxnSpPr/>
            <p:nvPr/>
          </p:nvCxnSpPr>
          <p:spPr bwMode="auto">
            <a:xfrm flipH="1">
              <a:off x="3385742" y="1305812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8" name="직선 연결선 197"/>
            <p:cNvCxnSpPr/>
            <p:nvPr/>
          </p:nvCxnSpPr>
          <p:spPr bwMode="auto">
            <a:xfrm flipH="1">
              <a:off x="3385742" y="1672170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9" name="직선 연결선 198"/>
            <p:cNvCxnSpPr/>
            <p:nvPr/>
          </p:nvCxnSpPr>
          <p:spPr bwMode="auto">
            <a:xfrm flipH="1">
              <a:off x="3385742" y="2035392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0" name="직선 연결선 199"/>
            <p:cNvCxnSpPr/>
            <p:nvPr/>
          </p:nvCxnSpPr>
          <p:spPr bwMode="auto">
            <a:xfrm flipH="1">
              <a:off x="3385742" y="2401079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1" name="직선 연결선 200"/>
            <p:cNvCxnSpPr/>
            <p:nvPr/>
          </p:nvCxnSpPr>
          <p:spPr bwMode="auto">
            <a:xfrm flipH="1">
              <a:off x="3385742" y="2761837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2" name="직선 연결선 201"/>
            <p:cNvCxnSpPr/>
            <p:nvPr/>
          </p:nvCxnSpPr>
          <p:spPr bwMode="auto">
            <a:xfrm flipH="1">
              <a:off x="3385742" y="3127744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3" name="직선 연결선 202"/>
            <p:cNvCxnSpPr/>
            <p:nvPr/>
          </p:nvCxnSpPr>
          <p:spPr bwMode="auto">
            <a:xfrm flipH="1">
              <a:off x="3385742" y="3490344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4" name="직선 연결선 203"/>
            <p:cNvCxnSpPr/>
            <p:nvPr/>
          </p:nvCxnSpPr>
          <p:spPr bwMode="auto">
            <a:xfrm flipH="1">
              <a:off x="3385742" y="3854719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5" name="직선 연결선 204"/>
            <p:cNvCxnSpPr/>
            <p:nvPr/>
          </p:nvCxnSpPr>
          <p:spPr bwMode="auto">
            <a:xfrm flipH="1">
              <a:off x="3385741" y="4205491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11" name="그룹 210"/>
          <p:cNvGrpSpPr/>
          <p:nvPr userDrawn="1"/>
        </p:nvGrpSpPr>
        <p:grpSpPr>
          <a:xfrm>
            <a:off x="6044651" y="1584085"/>
            <a:ext cx="1771201" cy="3236400"/>
            <a:chOff x="3385741" y="574865"/>
            <a:chExt cx="2179941" cy="3997093"/>
          </a:xfrm>
        </p:grpSpPr>
        <p:grpSp>
          <p:nvGrpSpPr>
            <p:cNvPr id="212" name="그룹 211"/>
            <p:cNvGrpSpPr/>
            <p:nvPr/>
          </p:nvGrpSpPr>
          <p:grpSpPr>
            <a:xfrm>
              <a:off x="3746410" y="574865"/>
              <a:ext cx="1462136" cy="3997093"/>
              <a:chOff x="981483" y="529640"/>
              <a:chExt cx="1347723" cy="3354830"/>
            </a:xfrm>
          </p:grpSpPr>
          <p:cxnSp>
            <p:nvCxnSpPr>
              <p:cNvPr id="223" name="직선 연결선 222"/>
              <p:cNvCxnSpPr/>
              <p:nvPr/>
            </p:nvCxnSpPr>
            <p:spPr bwMode="auto">
              <a:xfrm>
                <a:off x="981483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24" name="직선 연결선 223"/>
              <p:cNvCxnSpPr/>
              <p:nvPr/>
            </p:nvCxnSpPr>
            <p:spPr bwMode="auto">
              <a:xfrm>
                <a:off x="1317828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25" name="직선 연결선 224"/>
              <p:cNvCxnSpPr/>
              <p:nvPr/>
            </p:nvCxnSpPr>
            <p:spPr bwMode="auto">
              <a:xfrm>
                <a:off x="1652628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26" name="직선 연결선 225"/>
              <p:cNvCxnSpPr/>
              <p:nvPr/>
            </p:nvCxnSpPr>
            <p:spPr bwMode="auto">
              <a:xfrm>
                <a:off x="1987428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27" name="직선 연결선 226"/>
              <p:cNvCxnSpPr/>
              <p:nvPr/>
            </p:nvCxnSpPr>
            <p:spPr bwMode="auto">
              <a:xfrm>
                <a:off x="2329206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213" name="직선 연결선 212"/>
            <p:cNvCxnSpPr/>
            <p:nvPr/>
          </p:nvCxnSpPr>
          <p:spPr bwMode="auto">
            <a:xfrm flipH="1">
              <a:off x="3385742" y="942916"/>
              <a:ext cx="2179939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4" name="직선 연결선 213"/>
            <p:cNvCxnSpPr/>
            <p:nvPr/>
          </p:nvCxnSpPr>
          <p:spPr bwMode="auto">
            <a:xfrm flipH="1">
              <a:off x="3385742" y="1305812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5" name="직선 연결선 214"/>
            <p:cNvCxnSpPr/>
            <p:nvPr/>
          </p:nvCxnSpPr>
          <p:spPr bwMode="auto">
            <a:xfrm flipH="1">
              <a:off x="3385742" y="1672170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6" name="직선 연결선 215"/>
            <p:cNvCxnSpPr/>
            <p:nvPr/>
          </p:nvCxnSpPr>
          <p:spPr bwMode="auto">
            <a:xfrm flipH="1">
              <a:off x="3385742" y="2035392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7" name="직선 연결선 216"/>
            <p:cNvCxnSpPr/>
            <p:nvPr/>
          </p:nvCxnSpPr>
          <p:spPr bwMode="auto">
            <a:xfrm flipH="1">
              <a:off x="3385742" y="2401079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8" name="직선 연결선 217"/>
            <p:cNvCxnSpPr/>
            <p:nvPr/>
          </p:nvCxnSpPr>
          <p:spPr bwMode="auto">
            <a:xfrm flipH="1">
              <a:off x="3385742" y="2761837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9" name="직선 연결선 218"/>
            <p:cNvCxnSpPr/>
            <p:nvPr/>
          </p:nvCxnSpPr>
          <p:spPr bwMode="auto">
            <a:xfrm flipH="1">
              <a:off x="3385742" y="3127744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0" name="직선 연결선 219"/>
            <p:cNvCxnSpPr/>
            <p:nvPr/>
          </p:nvCxnSpPr>
          <p:spPr bwMode="auto">
            <a:xfrm flipH="1">
              <a:off x="3385742" y="3490344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1" name="직선 연결선 220"/>
            <p:cNvCxnSpPr/>
            <p:nvPr/>
          </p:nvCxnSpPr>
          <p:spPr bwMode="auto">
            <a:xfrm flipH="1">
              <a:off x="3385742" y="3854719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2" name="직선 연결선 221"/>
            <p:cNvCxnSpPr/>
            <p:nvPr/>
          </p:nvCxnSpPr>
          <p:spPr bwMode="auto">
            <a:xfrm flipH="1">
              <a:off x="3385741" y="4205491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28" name="그룹 227"/>
          <p:cNvGrpSpPr/>
          <p:nvPr userDrawn="1"/>
        </p:nvGrpSpPr>
        <p:grpSpPr>
          <a:xfrm>
            <a:off x="8023469" y="1584085"/>
            <a:ext cx="1771201" cy="3236400"/>
            <a:chOff x="3385741" y="574865"/>
            <a:chExt cx="2179941" cy="3997093"/>
          </a:xfrm>
        </p:grpSpPr>
        <p:grpSp>
          <p:nvGrpSpPr>
            <p:cNvPr id="229" name="그룹 228"/>
            <p:cNvGrpSpPr/>
            <p:nvPr/>
          </p:nvGrpSpPr>
          <p:grpSpPr>
            <a:xfrm>
              <a:off x="3746410" y="574865"/>
              <a:ext cx="1462136" cy="3997093"/>
              <a:chOff x="981483" y="529640"/>
              <a:chExt cx="1347723" cy="3354830"/>
            </a:xfrm>
          </p:grpSpPr>
          <p:cxnSp>
            <p:nvCxnSpPr>
              <p:cNvPr id="240" name="직선 연결선 239"/>
              <p:cNvCxnSpPr/>
              <p:nvPr/>
            </p:nvCxnSpPr>
            <p:spPr bwMode="auto">
              <a:xfrm>
                <a:off x="981483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1" name="직선 연결선 240"/>
              <p:cNvCxnSpPr/>
              <p:nvPr/>
            </p:nvCxnSpPr>
            <p:spPr bwMode="auto">
              <a:xfrm>
                <a:off x="1317828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2" name="직선 연결선 241"/>
              <p:cNvCxnSpPr/>
              <p:nvPr/>
            </p:nvCxnSpPr>
            <p:spPr bwMode="auto">
              <a:xfrm>
                <a:off x="1652628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3" name="직선 연결선 242"/>
              <p:cNvCxnSpPr/>
              <p:nvPr/>
            </p:nvCxnSpPr>
            <p:spPr bwMode="auto">
              <a:xfrm>
                <a:off x="1987428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4" name="직선 연결선 243"/>
              <p:cNvCxnSpPr/>
              <p:nvPr/>
            </p:nvCxnSpPr>
            <p:spPr bwMode="auto">
              <a:xfrm>
                <a:off x="2329206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230" name="직선 연결선 229"/>
            <p:cNvCxnSpPr/>
            <p:nvPr/>
          </p:nvCxnSpPr>
          <p:spPr bwMode="auto">
            <a:xfrm flipH="1">
              <a:off x="3385742" y="942916"/>
              <a:ext cx="2179939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1" name="직선 연결선 230"/>
            <p:cNvCxnSpPr/>
            <p:nvPr/>
          </p:nvCxnSpPr>
          <p:spPr bwMode="auto">
            <a:xfrm flipH="1">
              <a:off x="3385742" y="1305812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2" name="직선 연결선 231"/>
            <p:cNvCxnSpPr/>
            <p:nvPr/>
          </p:nvCxnSpPr>
          <p:spPr bwMode="auto">
            <a:xfrm flipH="1">
              <a:off x="3385742" y="1672170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3" name="직선 연결선 232"/>
            <p:cNvCxnSpPr/>
            <p:nvPr/>
          </p:nvCxnSpPr>
          <p:spPr bwMode="auto">
            <a:xfrm flipH="1">
              <a:off x="3385742" y="2035392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4" name="직선 연결선 233"/>
            <p:cNvCxnSpPr/>
            <p:nvPr/>
          </p:nvCxnSpPr>
          <p:spPr bwMode="auto">
            <a:xfrm flipH="1">
              <a:off x="3385742" y="2401079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5" name="직선 연결선 234"/>
            <p:cNvCxnSpPr/>
            <p:nvPr/>
          </p:nvCxnSpPr>
          <p:spPr bwMode="auto">
            <a:xfrm flipH="1">
              <a:off x="3385742" y="2761837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6" name="직선 연결선 235"/>
            <p:cNvCxnSpPr/>
            <p:nvPr/>
          </p:nvCxnSpPr>
          <p:spPr bwMode="auto">
            <a:xfrm flipH="1">
              <a:off x="3385742" y="3127744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7" name="직선 연결선 236"/>
            <p:cNvCxnSpPr/>
            <p:nvPr/>
          </p:nvCxnSpPr>
          <p:spPr bwMode="auto">
            <a:xfrm flipH="1">
              <a:off x="3385742" y="3490344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8" name="직선 연결선 237"/>
            <p:cNvCxnSpPr/>
            <p:nvPr/>
          </p:nvCxnSpPr>
          <p:spPr bwMode="auto">
            <a:xfrm flipH="1">
              <a:off x="3385742" y="3854719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9" name="직선 연결선 238"/>
            <p:cNvCxnSpPr/>
            <p:nvPr/>
          </p:nvCxnSpPr>
          <p:spPr bwMode="auto">
            <a:xfrm flipH="1">
              <a:off x="3385741" y="4205491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321480704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x 13 간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 userDrawn="1"/>
        </p:nvGrpSpPr>
        <p:grpSpPr>
          <a:xfrm>
            <a:off x="104479" y="1585193"/>
            <a:ext cx="1772113" cy="3236400"/>
            <a:chOff x="104479" y="1021313"/>
            <a:chExt cx="1772113" cy="3236400"/>
          </a:xfrm>
        </p:grpSpPr>
        <p:grpSp>
          <p:nvGrpSpPr>
            <p:cNvPr id="2" name="그룹 1"/>
            <p:cNvGrpSpPr/>
            <p:nvPr userDrawn="1"/>
          </p:nvGrpSpPr>
          <p:grpSpPr>
            <a:xfrm>
              <a:off x="160164" y="1021313"/>
              <a:ext cx="1659561" cy="3236400"/>
              <a:chOff x="160164" y="1022106"/>
              <a:chExt cx="1659561" cy="3235180"/>
            </a:xfrm>
          </p:grpSpPr>
          <p:grpSp>
            <p:nvGrpSpPr>
              <p:cNvPr id="87" name="그룹 86"/>
              <p:cNvGrpSpPr>
                <a:grpSpLocks/>
              </p:cNvGrpSpPr>
              <p:nvPr userDrawn="1"/>
            </p:nvGrpSpPr>
            <p:grpSpPr>
              <a:xfrm>
                <a:off x="160164" y="1022106"/>
                <a:ext cx="1659561" cy="3235180"/>
                <a:chOff x="6141720" y="4968582"/>
                <a:chExt cx="1655067" cy="3186510"/>
              </a:xfrm>
            </p:grpSpPr>
            <p:cxnSp>
              <p:nvCxnSpPr>
                <p:cNvPr id="103" name="직선 연결선 102"/>
                <p:cNvCxnSpPr/>
                <p:nvPr userDrawn="1"/>
              </p:nvCxnSpPr>
              <p:spPr bwMode="auto">
                <a:xfrm>
                  <a:off x="6141720" y="4968582"/>
                  <a:ext cx="0" cy="3184116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04" name="직선 연결선 103"/>
                <p:cNvCxnSpPr/>
                <p:nvPr userDrawn="1"/>
              </p:nvCxnSpPr>
              <p:spPr bwMode="auto">
                <a:xfrm>
                  <a:off x="7796787" y="4971708"/>
                  <a:ext cx="0" cy="3183384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cxnSp>
            <p:nvCxnSpPr>
              <p:cNvPr id="127" name="직선 연결선 126"/>
              <p:cNvCxnSpPr/>
              <p:nvPr/>
            </p:nvCxnSpPr>
            <p:spPr bwMode="auto">
              <a:xfrm>
                <a:off x="394168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9" name="직선 연결선 128"/>
              <p:cNvCxnSpPr/>
              <p:nvPr userDrawn="1"/>
            </p:nvCxnSpPr>
            <p:spPr bwMode="auto">
              <a:xfrm>
                <a:off x="444677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0" name="직선 연결선 129"/>
              <p:cNvCxnSpPr/>
              <p:nvPr userDrawn="1"/>
            </p:nvCxnSpPr>
            <p:spPr bwMode="auto">
              <a:xfrm>
                <a:off x="680491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1" name="직선 연결선 130"/>
              <p:cNvCxnSpPr/>
              <p:nvPr userDrawn="1"/>
            </p:nvCxnSpPr>
            <p:spPr bwMode="auto">
              <a:xfrm>
                <a:off x="731000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2" name="직선 연결선 131"/>
              <p:cNvCxnSpPr/>
              <p:nvPr userDrawn="1"/>
            </p:nvCxnSpPr>
            <p:spPr bwMode="auto">
              <a:xfrm>
                <a:off x="964859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3" name="직선 연결선 132"/>
              <p:cNvCxnSpPr/>
              <p:nvPr userDrawn="1"/>
            </p:nvCxnSpPr>
            <p:spPr bwMode="auto">
              <a:xfrm>
                <a:off x="1015368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4" name="직선 연결선 133"/>
              <p:cNvCxnSpPr/>
              <p:nvPr userDrawn="1"/>
            </p:nvCxnSpPr>
            <p:spPr bwMode="auto">
              <a:xfrm>
                <a:off x="1248510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5" name="직선 연결선 134"/>
              <p:cNvCxnSpPr/>
              <p:nvPr userDrawn="1"/>
            </p:nvCxnSpPr>
            <p:spPr bwMode="auto">
              <a:xfrm>
                <a:off x="1299019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6" name="직선 연결선 135"/>
              <p:cNvCxnSpPr/>
              <p:nvPr userDrawn="1"/>
            </p:nvCxnSpPr>
            <p:spPr bwMode="auto">
              <a:xfrm>
                <a:off x="1530684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7" name="직선 연결선 136"/>
              <p:cNvCxnSpPr/>
              <p:nvPr userDrawn="1"/>
            </p:nvCxnSpPr>
            <p:spPr bwMode="auto">
              <a:xfrm>
                <a:off x="1581193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139" name="직선 연결선 138"/>
            <p:cNvCxnSpPr/>
            <p:nvPr userDrawn="1"/>
          </p:nvCxnSpPr>
          <p:spPr bwMode="auto">
            <a:xfrm flipH="1">
              <a:off x="104479" y="1624993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0" name="직선 연결선 139"/>
            <p:cNvCxnSpPr/>
            <p:nvPr userDrawn="1"/>
          </p:nvCxnSpPr>
          <p:spPr bwMode="auto">
            <a:xfrm flipH="1">
              <a:off x="104479" y="1859368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1" name="직선 연결선 140"/>
            <p:cNvCxnSpPr/>
            <p:nvPr userDrawn="1"/>
          </p:nvCxnSpPr>
          <p:spPr bwMode="auto">
            <a:xfrm flipH="1">
              <a:off x="104479" y="2101252"/>
              <a:ext cx="177120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2" name="직선 연결선 141"/>
            <p:cNvCxnSpPr/>
            <p:nvPr userDrawn="1"/>
          </p:nvCxnSpPr>
          <p:spPr bwMode="auto">
            <a:xfrm flipH="1">
              <a:off x="104479" y="2820873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3" name="직선 연결선 142"/>
            <p:cNvCxnSpPr/>
            <p:nvPr userDrawn="1"/>
          </p:nvCxnSpPr>
          <p:spPr bwMode="auto">
            <a:xfrm flipH="1">
              <a:off x="104479" y="3072037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4" name="직선 연결선 143"/>
            <p:cNvCxnSpPr/>
            <p:nvPr userDrawn="1"/>
          </p:nvCxnSpPr>
          <p:spPr bwMode="auto">
            <a:xfrm flipH="1">
              <a:off x="104479" y="3542906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5" name="직선 연결선 144"/>
            <p:cNvCxnSpPr/>
            <p:nvPr userDrawn="1"/>
          </p:nvCxnSpPr>
          <p:spPr bwMode="auto">
            <a:xfrm flipH="1">
              <a:off x="104479" y="3778518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6" name="직선 연결선 145"/>
            <p:cNvCxnSpPr/>
            <p:nvPr userDrawn="1"/>
          </p:nvCxnSpPr>
          <p:spPr bwMode="auto">
            <a:xfrm flipH="1">
              <a:off x="104479" y="4015832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7" name="직선 연결선 146"/>
            <p:cNvCxnSpPr/>
            <p:nvPr userDrawn="1"/>
          </p:nvCxnSpPr>
          <p:spPr bwMode="auto">
            <a:xfrm flipH="1">
              <a:off x="104479" y="3298857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8" name="직선 연결선 147"/>
            <p:cNvCxnSpPr/>
            <p:nvPr userDrawn="1"/>
          </p:nvCxnSpPr>
          <p:spPr bwMode="auto">
            <a:xfrm flipH="1">
              <a:off x="104479" y="2341455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9" name="직선 연결선 148"/>
            <p:cNvCxnSpPr/>
            <p:nvPr userDrawn="1"/>
          </p:nvCxnSpPr>
          <p:spPr bwMode="auto">
            <a:xfrm flipH="1">
              <a:off x="104479" y="1374796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0" name="직선 연결선 149"/>
            <p:cNvCxnSpPr/>
            <p:nvPr userDrawn="1"/>
          </p:nvCxnSpPr>
          <p:spPr bwMode="auto">
            <a:xfrm flipH="1">
              <a:off x="105392" y="1136664"/>
              <a:ext cx="177120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1" name="직선 연결선 150"/>
            <p:cNvCxnSpPr/>
            <p:nvPr userDrawn="1"/>
          </p:nvCxnSpPr>
          <p:spPr bwMode="auto">
            <a:xfrm flipH="1">
              <a:off x="104479" y="2583545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55" name="그룹 154"/>
          <p:cNvGrpSpPr/>
          <p:nvPr userDrawn="1"/>
        </p:nvGrpSpPr>
        <p:grpSpPr>
          <a:xfrm>
            <a:off x="2087623" y="1585193"/>
            <a:ext cx="1772113" cy="3236400"/>
            <a:chOff x="104479" y="1021313"/>
            <a:chExt cx="1772113" cy="3236400"/>
          </a:xfrm>
        </p:grpSpPr>
        <p:grpSp>
          <p:nvGrpSpPr>
            <p:cNvPr id="156" name="그룹 155"/>
            <p:cNvGrpSpPr/>
            <p:nvPr userDrawn="1"/>
          </p:nvGrpSpPr>
          <p:grpSpPr>
            <a:xfrm>
              <a:off x="160164" y="1021313"/>
              <a:ext cx="1659561" cy="3236400"/>
              <a:chOff x="160164" y="1022106"/>
              <a:chExt cx="1659561" cy="3235180"/>
            </a:xfrm>
          </p:grpSpPr>
          <p:grpSp>
            <p:nvGrpSpPr>
              <p:cNvPr id="170" name="그룹 169"/>
              <p:cNvGrpSpPr>
                <a:grpSpLocks/>
              </p:cNvGrpSpPr>
              <p:nvPr userDrawn="1"/>
            </p:nvGrpSpPr>
            <p:grpSpPr>
              <a:xfrm>
                <a:off x="160164" y="1022106"/>
                <a:ext cx="1659561" cy="3235180"/>
                <a:chOff x="6141720" y="4968582"/>
                <a:chExt cx="1655067" cy="3186510"/>
              </a:xfrm>
            </p:grpSpPr>
            <p:cxnSp>
              <p:nvCxnSpPr>
                <p:cNvPr id="181" name="직선 연결선 180"/>
                <p:cNvCxnSpPr/>
                <p:nvPr userDrawn="1"/>
              </p:nvCxnSpPr>
              <p:spPr bwMode="auto">
                <a:xfrm>
                  <a:off x="6141720" y="4968582"/>
                  <a:ext cx="0" cy="3184116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82" name="직선 연결선 181"/>
                <p:cNvCxnSpPr/>
                <p:nvPr userDrawn="1"/>
              </p:nvCxnSpPr>
              <p:spPr bwMode="auto">
                <a:xfrm>
                  <a:off x="7796787" y="4971708"/>
                  <a:ext cx="0" cy="3183384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cxnSp>
            <p:nvCxnSpPr>
              <p:cNvPr id="171" name="직선 연결선 170"/>
              <p:cNvCxnSpPr/>
              <p:nvPr/>
            </p:nvCxnSpPr>
            <p:spPr bwMode="auto">
              <a:xfrm>
                <a:off x="394168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2" name="직선 연결선 171"/>
              <p:cNvCxnSpPr/>
              <p:nvPr userDrawn="1"/>
            </p:nvCxnSpPr>
            <p:spPr bwMode="auto">
              <a:xfrm>
                <a:off x="444677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3" name="직선 연결선 172"/>
              <p:cNvCxnSpPr/>
              <p:nvPr userDrawn="1"/>
            </p:nvCxnSpPr>
            <p:spPr bwMode="auto">
              <a:xfrm>
                <a:off x="680491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4" name="직선 연결선 173"/>
              <p:cNvCxnSpPr/>
              <p:nvPr userDrawn="1"/>
            </p:nvCxnSpPr>
            <p:spPr bwMode="auto">
              <a:xfrm>
                <a:off x="731000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5" name="직선 연결선 174"/>
              <p:cNvCxnSpPr/>
              <p:nvPr userDrawn="1"/>
            </p:nvCxnSpPr>
            <p:spPr bwMode="auto">
              <a:xfrm>
                <a:off x="964859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6" name="직선 연결선 175"/>
              <p:cNvCxnSpPr/>
              <p:nvPr userDrawn="1"/>
            </p:nvCxnSpPr>
            <p:spPr bwMode="auto">
              <a:xfrm>
                <a:off x="1015368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7" name="직선 연결선 176"/>
              <p:cNvCxnSpPr/>
              <p:nvPr userDrawn="1"/>
            </p:nvCxnSpPr>
            <p:spPr bwMode="auto">
              <a:xfrm>
                <a:off x="1248510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8" name="직선 연결선 177"/>
              <p:cNvCxnSpPr/>
              <p:nvPr userDrawn="1"/>
            </p:nvCxnSpPr>
            <p:spPr bwMode="auto">
              <a:xfrm>
                <a:off x="1299019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9" name="직선 연결선 178"/>
              <p:cNvCxnSpPr/>
              <p:nvPr userDrawn="1"/>
            </p:nvCxnSpPr>
            <p:spPr bwMode="auto">
              <a:xfrm>
                <a:off x="1530684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80" name="직선 연결선 179"/>
              <p:cNvCxnSpPr/>
              <p:nvPr userDrawn="1"/>
            </p:nvCxnSpPr>
            <p:spPr bwMode="auto">
              <a:xfrm>
                <a:off x="1581193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157" name="직선 연결선 156"/>
            <p:cNvCxnSpPr/>
            <p:nvPr userDrawn="1"/>
          </p:nvCxnSpPr>
          <p:spPr bwMode="auto">
            <a:xfrm flipH="1">
              <a:off x="104479" y="1624993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8" name="직선 연결선 157"/>
            <p:cNvCxnSpPr/>
            <p:nvPr userDrawn="1"/>
          </p:nvCxnSpPr>
          <p:spPr bwMode="auto">
            <a:xfrm flipH="1">
              <a:off x="104479" y="1859368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9" name="직선 연결선 158"/>
            <p:cNvCxnSpPr/>
            <p:nvPr userDrawn="1"/>
          </p:nvCxnSpPr>
          <p:spPr bwMode="auto">
            <a:xfrm flipH="1">
              <a:off x="104479" y="2101252"/>
              <a:ext cx="177120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0" name="직선 연결선 159"/>
            <p:cNvCxnSpPr/>
            <p:nvPr userDrawn="1"/>
          </p:nvCxnSpPr>
          <p:spPr bwMode="auto">
            <a:xfrm flipH="1">
              <a:off x="104479" y="2820873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1" name="직선 연결선 160"/>
            <p:cNvCxnSpPr/>
            <p:nvPr userDrawn="1"/>
          </p:nvCxnSpPr>
          <p:spPr bwMode="auto">
            <a:xfrm flipH="1">
              <a:off x="104479" y="3072037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2" name="직선 연결선 161"/>
            <p:cNvCxnSpPr/>
            <p:nvPr userDrawn="1"/>
          </p:nvCxnSpPr>
          <p:spPr bwMode="auto">
            <a:xfrm flipH="1">
              <a:off x="104479" y="3542906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3" name="직선 연결선 162"/>
            <p:cNvCxnSpPr/>
            <p:nvPr userDrawn="1"/>
          </p:nvCxnSpPr>
          <p:spPr bwMode="auto">
            <a:xfrm flipH="1">
              <a:off x="104479" y="3778518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4" name="직선 연결선 163"/>
            <p:cNvCxnSpPr/>
            <p:nvPr userDrawn="1"/>
          </p:nvCxnSpPr>
          <p:spPr bwMode="auto">
            <a:xfrm flipH="1">
              <a:off x="104479" y="4015832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5" name="직선 연결선 164"/>
            <p:cNvCxnSpPr/>
            <p:nvPr userDrawn="1"/>
          </p:nvCxnSpPr>
          <p:spPr bwMode="auto">
            <a:xfrm flipH="1">
              <a:off x="104479" y="3298857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6" name="직선 연결선 165"/>
            <p:cNvCxnSpPr/>
            <p:nvPr userDrawn="1"/>
          </p:nvCxnSpPr>
          <p:spPr bwMode="auto">
            <a:xfrm flipH="1">
              <a:off x="104479" y="2341455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7" name="직선 연결선 166"/>
            <p:cNvCxnSpPr/>
            <p:nvPr userDrawn="1"/>
          </p:nvCxnSpPr>
          <p:spPr bwMode="auto">
            <a:xfrm flipH="1">
              <a:off x="104479" y="1374796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8" name="직선 연결선 167"/>
            <p:cNvCxnSpPr/>
            <p:nvPr userDrawn="1"/>
          </p:nvCxnSpPr>
          <p:spPr bwMode="auto">
            <a:xfrm flipH="1">
              <a:off x="105392" y="1136664"/>
              <a:ext cx="177120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9" name="직선 연결선 168"/>
            <p:cNvCxnSpPr/>
            <p:nvPr userDrawn="1"/>
          </p:nvCxnSpPr>
          <p:spPr bwMode="auto">
            <a:xfrm flipH="1">
              <a:off x="104479" y="2583545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83" name="그룹 182"/>
          <p:cNvGrpSpPr/>
          <p:nvPr userDrawn="1"/>
        </p:nvGrpSpPr>
        <p:grpSpPr>
          <a:xfrm>
            <a:off x="4061203" y="1585193"/>
            <a:ext cx="1772113" cy="3236400"/>
            <a:chOff x="104479" y="1021313"/>
            <a:chExt cx="1772113" cy="3236400"/>
          </a:xfrm>
        </p:grpSpPr>
        <p:grpSp>
          <p:nvGrpSpPr>
            <p:cNvPr id="184" name="그룹 183"/>
            <p:cNvGrpSpPr/>
            <p:nvPr userDrawn="1"/>
          </p:nvGrpSpPr>
          <p:grpSpPr>
            <a:xfrm>
              <a:off x="160164" y="1021313"/>
              <a:ext cx="1659561" cy="3236400"/>
              <a:chOff x="160164" y="1022106"/>
              <a:chExt cx="1659561" cy="3235180"/>
            </a:xfrm>
          </p:grpSpPr>
          <p:grpSp>
            <p:nvGrpSpPr>
              <p:cNvPr id="198" name="그룹 197"/>
              <p:cNvGrpSpPr>
                <a:grpSpLocks/>
              </p:cNvGrpSpPr>
              <p:nvPr userDrawn="1"/>
            </p:nvGrpSpPr>
            <p:grpSpPr>
              <a:xfrm>
                <a:off x="160164" y="1022106"/>
                <a:ext cx="1659561" cy="3235180"/>
                <a:chOff x="6141720" y="4968582"/>
                <a:chExt cx="1655067" cy="3186510"/>
              </a:xfrm>
            </p:grpSpPr>
            <p:cxnSp>
              <p:nvCxnSpPr>
                <p:cNvPr id="209" name="직선 연결선 208"/>
                <p:cNvCxnSpPr/>
                <p:nvPr userDrawn="1"/>
              </p:nvCxnSpPr>
              <p:spPr bwMode="auto">
                <a:xfrm>
                  <a:off x="6141720" y="4968582"/>
                  <a:ext cx="0" cy="3184116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10" name="직선 연결선 209"/>
                <p:cNvCxnSpPr/>
                <p:nvPr userDrawn="1"/>
              </p:nvCxnSpPr>
              <p:spPr bwMode="auto">
                <a:xfrm>
                  <a:off x="7796787" y="4971708"/>
                  <a:ext cx="0" cy="3183384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cxnSp>
            <p:nvCxnSpPr>
              <p:cNvPr id="199" name="직선 연결선 198"/>
              <p:cNvCxnSpPr/>
              <p:nvPr/>
            </p:nvCxnSpPr>
            <p:spPr bwMode="auto">
              <a:xfrm>
                <a:off x="394168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0" name="직선 연결선 199"/>
              <p:cNvCxnSpPr/>
              <p:nvPr userDrawn="1"/>
            </p:nvCxnSpPr>
            <p:spPr bwMode="auto">
              <a:xfrm>
                <a:off x="444677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1" name="직선 연결선 200"/>
              <p:cNvCxnSpPr/>
              <p:nvPr userDrawn="1"/>
            </p:nvCxnSpPr>
            <p:spPr bwMode="auto">
              <a:xfrm>
                <a:off x="680491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2" name="직선 연결선 201"/>
              <p:cNvCxnSpPr/>
              <p:nvPr userDrawn="1"/>
            </p:nvCxnSpPr>
            <p:spPr bwMode="auto">
              <a:xfrm>
                <a:off x="731000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3" name="직선 연결선 202"/>
              <p:cNvCxnSpPr/>
              <p:nvPr userDrawn="1"/>
            </p:nvCxnSpPr>
            <p:spPr bwMode="auto">
              <a:xfrm>
                <a:off x="964859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4" name="직선 연결선 203"/>
              <p:cNvCxnSpPr/>
              <p:nvPr userDrawn="1"/>
            </p:nvCxnSpPr>
            <p:spPr bwMode="auto">
              <a:xfrm>
                <a:off x="1015368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5" name="직선 연결선 204"/>
              <p:cNvCxnSpPr/>
              <p:nvPr userDrawn="1"/>
            </p:nvCxnSpPr>
            <p:spPr bwMode="auto">
              <a:xfrm>
                <a:off x="1248510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6" name="직선 연결선 205"/>
              <p:cNvCxnSpPr/>
              <p:nvPr userDrawn="1"/>
            </p:nvCxnSpPr>
            <p:spPr bwMode="auto">
              <a:xfrm>
                <a:off x="1299019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7" name="직선 연결선 206"/>
              <p:cNvCxnSpPr/>
              <p:nvPr userDrawn="1"/>
            </p:nvCxnSpPr>
            <p:spPr bwMode="auto">
              <a:xfrm>
                <a:off x="1530684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8" name="직선 연결선 207"/>
              <p:cNvCxnSpPr/>
              <p:nvPr userDrawn="1"/>
            </p:nvCxnSpPr>
            <p:spPr bwMode="auto">
              <a:xfrm>
                <a:off x="1581193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185" name="직선 연결선 184"/>
            <p:cNvCxnSpPr/>
            <p:nvPr userDrawn="1"/>
          </p:nvCxnSpPr>
          <p:spPr bwMode="auto">
            <a:xfrm flipH="1">
              <a:off x="104479" y="1624993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6" name="직선 연결선 185"/>
            <p:cNvCxnSpPr/>
            <p:nvPr userDrawn="1"/>
          </p:nvCxnSpPr>
          <p:spPr bwMode="auto">
            <a:xfrm flipH="1">
              <a:off x="104479" y="1859368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7" name="직선 연결선 186"/>
            <p:cNvCxnSpPr/>
            <p:nvPr userDrawn="1"/>
          </p:nvCxnSpPr>
          <p:spPr bwMode="auto">
            <a:xfrm flipH="1">
              <a:off x="104479" y="2101252"/>
              <a:ext cx="177120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8" name="직선 연결선 187"/>
            <p:cNvCxnSpPr/>
            <p:nvPr userDrawn="1"/>
          </p:nvCxnSpPr>
          <p:spPr bwMode="auto">
            <a:xfrm flipH="1">
              <a:off x="104479" y="2820873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9" name="직선 연결선 188"/>
            <p:cNvCxnSpPr/>
            <p:nvPr userDrawn="1"/>
          </p:nvCxnSpPr>
          <p:spPr bwMode="auto">
            <a:xfrm flipH="1">
              <a:off x="104479" y="3072037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0" name="직선 연결선 189"/>
            <p:cNvCxnSpPr/>
            <p:nvPr userDrawn="1"/>
          </p:nvCxnSpPr>
          <p:spPr bwMode="auto">
            <a:xfrm flipH="1">
              <a:off x="104479" y="3542906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1" name="직선 연결선 190"/>
            <p:cNvCxnSpPr/>
            <p:nvPr userDrawn="1"/>
          </p:nvCxnSpPr>
          <p:spPr bwMode="auto">
            <a:xfrm flipH="1">
              <a:off x="104479" y="3778518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2" name="직선 연결선 191"/>
            <p:cNvCxnSpPr/>
            <p:nvPr userDrawn="1"/>
          </p:nvCxnSpPr>
          <p:spPr bwMode="auto">
            <a:xfrm flipH="1">
              <a:off x="104479" y="4015832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3" name="직선 연결선 192"/>
            <p:cNvCxnSpPr/>
            <p:nvPr userDrawn="1"/>
          </p:nvCxnSpPr>
          <p:spPr bwMode="auto">
            <a:xfrm flipH="1">
              <a:off x="104479" y="3298857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4" name="직선 연결선 193"/>
            <p:cNvCxnSpPr/>
            <p:nvPr userDrawn="1"/>
          </p:nvCxnSpPr>
          <p:spPr bwMode="auto">
            <a:xfrm flipH="1">
              <a:off x="104479" y="2341455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5" name="직선 연결선 194"/>
            <p:cNvCxnSpPr/>
            <p:nvPr userDrawn="1"/>
          </p:nvCxnSpPr>
          <p:spPr bwMode="auto">
            <a:xfrm flipH="1">
              <a:off x="104479" y="1374796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6" name="직선 연결선 195"/>
            <p:cNvCxnSpPr/>
            <p:nvPr userDrawn="1"/>
          </p:nvCxnSpPr>
          <p:spPr bwMode="auto">
            <a:xfrm flipH="1">
              <a:off x="105392" y="1136664"/>
              <a:ext cx="177120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7" name="직선 연결선 196"/>
            <p:cNvCxnSpPr/>
            <p:nvPr userDrawn="1"/>
          </p:nvCxnSpPr>
          <p:spPr bwMode="auto">
            <a:xfrm flipH="1">
              <a:off x="104479" y="2583545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11" name="그룹 210"/>
          <p:cNvGrpSpPr/>
          <p:nvPr userDrawn="1"/>
        </p:nvGrpSpPr>
        <p:grpSpPr>
          <a:xfrm>
            <a:off x="6042403" y="1585193"/>
            <a:ext cx="1772113" cy="3236400"/>
            <a:chOff x="104479" y="1021313"/>
            <a:chExt cx="1772113" cy="3236400"/>
          </a:xfrm>
        </p:grpSpPr>
        <p:grpSp>
          <p:nvGrpSpPr>
            <p:cNvPr id="212" name="그룹 211"/>
            <p:cNvGrpSpPr/>
            <p:nvPr userDrawn="1"/>
          </p:nvGrpSpPr>
          <p:grpSpPr>
            <a:xfrm>
              <a:off x="160164" y="1021313"/>
              <a:ext cx="1659561" cy="3236400"/>
              <a:chOff x="160164" y="1022106"/>
              <a:chExt cx="1659561" cy="3235180"/>
            </a:xfrm>
          </p:grpSpPr>
          <p:grpSp>
            <p:nvGrpSpPr>
              <p:cNvPr id="226" name="그룹 225"/>
              <p:cNvGrpSpPr>
                <a:grpSpLocks/>
              </p:cNvGrpSpPr>
              <p:nvPr userDrawn="1"/>
            </p:nvGrpSpPr>
            <p:grpSpPr>
              <a:xfrm>
                <a:off x="160164" y="1022106"/>
                <a:ext cx="1659561" cy="3235180"/>
                <a:chOff x="6141720" y="4968582"/>
                <a:chExt cx="1655067" cy="3186510"/>
              </a:xfrm>
            </p:grpSpPr>
            <p:cxnSp>
              <p:nvCxnSpPr>
                <p:cNvPr id="237" name="직선 연결선 236"/>
                <p:cNvCxnSpPr/>
                <p:nvPr userDrawn="1"/>
              </p:nvCxnSpPr>
              <p:spPr bwMode="auto">
                <a:xfrm>
                  <a:off x="6141720" y="4968582"/>
                  <a:ext cx="0" cy="3184116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38" name="직선 연결선 237"/>
                <p:cNvCxnSpPr/>
                <p:nvPr userDrawn="1"/>
              </p:nvCxnSpPr>
              <p:spPr bwMode="auto">
                <a:xfrm>
                  <a:off x="7796787" y="4971708"/>
                  <a:ext cx="0" cy="3183384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cxnSp>
            <p:nvCxnSpPr>
              <p:cNvPr id="227" name="직선 연결선 226"/>
              <p:cNvCxnSpPr/>
              <p:nvPr/>
            </p:nvCxnSpPr>
            <p:spPr bwMode="auto">
              <a:xfrm>
                <a:off x="394168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28" name="직선 연결선 227"/>
              <p:cNvCxnSpPr/>
              <p:nvPr userDrawn="1"/>
            </p:nvCxnSpPr>
            <p:spPr bwMode="auto">
              <a:xfrm>
                <a:off x="444677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29" name="직선 연결선 228"/>
              <p:cNvCxnSpPr/>
              <p:nvPr userDrawn="1"/>
            </p:nvCxnSpPr>
            <p:spPr bwMode="auto">
              <a:xfrm>
                <a:off x="680491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30" name="직선 연결선 229"/>
              <p:cNvCxnSpPr/>
              <p:nvPr userDrawn="1"/>
            </p:nvCxnSpPr>
            <p:spPr bwMode="auto">
              <a:xfrm>
                <a:off x="731000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31" name="직선 연결선 230"/>
              <p:cNvCxnSpPr/>
              <p:nvPr userDrawn="1"/>
            </p:nvCxnSpPr>
            <p:spPr bwMode="auto">
              <a:xfrm>
                <a:off x="964859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32" name="직선 연결선 231"/>
              <p:cNvCxnSpPr/>
              <p:nvPr userDrawn="1"/>
            </p:nvCxnSpPr>
            <p:spPr bwMode="auto">
              <a:xfrm>
                <a:off x="1015368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33" name="직선 연결선 232"/>
              <p:cNvCxnSpPr/>
              <p:nvPr userDrawn="1"/>
            </p:nvCxnSpPr>
            <p:spPr bwMode="auto">
              <a:xfrm>
                <a:off x="1248510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34" name="직선 연결선 233"/>
              <p:cNvCxnSpPr/>
              <p:nvPr userDrawn="1"/>
            </p:nvCxnSpPr>
            <p:spPr bwMode="auto">
              <a:xfrm>
                <a:off x="1299019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35" name="직선 연결선 234"/>
              <p:cNvCxnSpPr/>
              <p:nvPr userDrawn="1"/>
            </p:nvCxnSpPr>
            <p:spPr bwMode="auto">
              <a:xfrm>
                <a:off x="1530684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36" name="직선 연결선 235"/>
              <p:cNvCxnSpPr/>
              <p:nvPr userDrawn="1"/>
            </p:nvCxnSpPr>
            <p:spPr bwMode="auto">
              <a:xfrm>
                <a:off x="1581193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213" name="직선 연결선 212"/>
            <p:cNvCxnSpPr/>
            <p:nvPr userDrawn="1"/>
          </p:nvCxnSpPr>
          <p:spPr bwMode="auto">
            <a:xfrm flipH="1">
              <a:off x="104479" y="1624993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4" name="직선 연결선 213"/>
            <p:cNvCxnSpPr/>
            <p:nvPr userDrawn="1"/>
          </p:nvCxnSpPr>
          <p:spPr bwMode="auto">
            <a:xfrm flipH="1">
              <a:off x="104479" y="1859368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5" name="직선 연결선 214"/>
            <p:cNvCxnSpPr/>
            <p:nvPr userDrawn="1"/>
          </p:nvCxnSpPr>
          <p:spPr bwMode="auto">
            <a:xfrm flipH="1">
              <a:off x="104479" y="2101252"/>
              <a:ext cx="177120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6" name="직선 연결선 215"/>
            <p:cNvCxnSpPr/>
            <p:nvPr userDrawn="1"/>
          </p:nvCxnSpPr>
          <p:spPr bwMode="auto">
            <a:xfrm flipH="1">
              <a:off x="104479" y="2820873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7" name="직선 연결선 216"/>
            <p:cNvCxnSpPr/>
            <p:nvPr userDrawn="1"/>
          </p:nvCxnSpPr>
          <p:spPr bwMode="auto">
            <a:xfrm flipH="1">
              <a:off x="104479" y="3072037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8" name="직선 연결선 217"/>
            <p:cNvCxnSpPr/>
            <p:nvPr userDrawn="1"/>
          </p:nvCxnSpPr>
          <p:spPr bwMode="auto">
            <a:xfrm flipH="1">
              <a:off x="104479" y="3542906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9" name="직선 연결선 218"/>
            <p:cNvCxnSpPr/>
            <p:nvPr userDrawn="1"/>
          </p:nvCxnSpPr>
          <p:spPr bwMode="auto">
            <a:xfrm flipH="1">
              <a:off x="104479" y="3778518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0" name="직선 연결선 219"/>
            <p:cNvCxnSpPr/>
            <p:nvPr userDrawn="1"/>
          </p:nvCxnSpPr>
          <p:spPr bwMode="auto">
            <a:xfrm flipH="1">
              <a:off x="104479" y="4015832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1" name="직선 연결선 220"/>
            <p:cNvCxnSpPr/>
            <p:nvPr userDrawn="1"/>
          </p:nvCxnSpPr>
          <p:spPr bwMode="auto">
            <a:xfrm flipH="1">
              <a:off x="104479" y="3298857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2" name="직선 연결선 221"/>
            <p:cNvCxnSpPr/>
            <p:nvPr userDrawn="1"/>
          </p:nvCxnSpPr>
          <p:spPr bwMode="auto">
            <a:xfrm flipH="1">
              <a:off x="104479" y="2341455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3" name="직선 연결선 222"/>
            <p:cNvCxnSpPr/>
            <p:nvPr userDrawn="1"/>
          </p:nvCxnSpPr>
          <p:spPr bwMode="auto">
            <a:xfrm flipH="1">
              <a:off x="104479" y="1374796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4" name="직선 연결선 223"/>
            <p:cNvCxnSpPr/>
            <p:nvPr userDrawn="1"/>
          </p:nvCxnSpPr>
          <p:spPr bwMode="auto">
            <a:xfrm flipH="1">
              <a:off x="105392" y="1136664"/>
              <a:ext cx="177120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5" name="직선 연결선 224"/>
            <p:cNvCxnSpPr/>
            <p:nvPr userDrawn="1"/>
          </p:nvCxnSpPr>
          <p:spPr bwMode="auto">
            <a:xfrm flipH="1">
              <a:off x="104479" y="2583545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39" name="그룹 238"/>
          <p:cNvGrpSpPr/>
          <p:nvPr userDrawn="1"/>
        </p:nvGrpSpPr>
        <p:grpSpPr>
          <a:xfrm>
            <a:off x="8023603" y="1585193"/>
            <a:ext cx="1772113" cy="3236400"/>
            <a:chOff x="104479" y="1021313"/>
            <a:chExt cx="1772113" cy="3236400"/>
          </a:xfrm>
        </p:grpSpPr>
        <p:grpSp>
          <p:nvGrpSpPr>
            <p:cNvPr id="240" name="그룹 239"/>
            <p:cNvGrpSpPr/>
            <p:nvPr userDrawn="1"/>
          </p:nvGrpSpPr>
          <p:grpSpPr>
            <a:xfrm>
              <a:off x="160164" y="1021313"/>
              <a:ext cx="1659561" cy="3236400"/>
              <a:chOff x="160164" y="1022106"/>
              <a:chExt cx="1659561" cy="3235180"/>
            </a:xfrm>
          </p:grpSpPr>
          <p:grpSp>
            <p:nvGrpSpPr>
              <p:cNvPr id="254" name="그룹 253"/>
              <p:cNvGrpSpPr>
                <a:grpSpLocks/>
              </p:cNvGrpSpPr>
              <p:nvPr userDrawn="1"/>
            </p:nvGrpSpPr>
            <p:grpSpPr>
              <a:xfrm>
                <a:off x="160164" y="1022106"/>
                <a:ext cx="1659561" cy="3235180"/>
                <a:chOff x="6141720" y="4968582"/>
                <a:chExt cx="1655067" cy="3186510"/>
              </a:xfrm>
            </p:grpSpPr>
            <p:cxnSp>
              <p:nvCxnSpPr>
                <p:cNvPr id="265" name="직선 연결선 264"/>
                <p:cNvCxnSpPr/>
                <p:nvPr userDrawn="1"/>
              </p:nvCxnSpPr>
              <p:spPr bwMode="auto">
                <a:xfrm>
                  <a:off x="6141720" y="4968582"/>
                  <a:ext cx="0" cy="3184116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66" name="직선 연결선 265"/>
                <p:cNvCxnSpPr/>
                <p:nvPr userDrawn="1"/>
              </p:nvCxnSpPr>
              <p:spPr bwMode="auto">
                <a:xfrm>
                  <a:off x="7796787" y="4971708"/>
                  <a:ext cx="0" cy="3183384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cxnSp>
            <p:nvCxnSpPr>
              <p:cNvPr id="255" name="직선 연결선 254"/>
              <p:cNvCxnSpPr/>
              <p:nvPr/>
            </p:nvCxnSpPr>
            <p:spPr bwMode="auto">
              <a:xfrm>
                <a:off x="394168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6" name="직선 연결선 255"/>
              <p:cNvCxnSpPr/>
              <p:nvPr userDrawn="1"/>
            </p:nvCxnSpPr>
            <p:spPr bwMode="auto">
              <a:xfrm>
                <a:off x="444677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7" name="직선 연결선 256"/>
              <p:cNvCxnSpPr/>
              <p:nvPr userDrawn="1"/>
            </p:nvCxnSpPr>
            <p:spPr bwMode="auto">
              <a:xfrm>
                <a:off x="680491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8" name="직선 연결선 257"/>
              <p:cNvCxnSpPr/>
              <p:nvPr userDrawn="1"/>
            </p:nvCxnSpPr>
            <p:spPr bwMode="auto">
              <a:xfrm>
                <a:off x="731000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9" name="직선 연결선 258"/>
              <p:cNvCxnSpPr/>
              <p:nvPr userDrawn="1"/>
            </p:nvCxnSpPr>
            <p:spPr bwMode="auto">
              <a:xfrm>
                <a:off x="964859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0" name="직선 연결선 259"/>
              <p:cNvCxnSpPr/>
              <p:nvPr userDrawn="1"/>
            </p:nvCxnSpPr>
            <p:spPr bwMode="auto">
              <a:xfrm>
                <a:off x="1015368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1" name="직선 연결선 260"/>
              <p:cNvCxnSpPr/>
              <p:nvPr userDrawn="1"/>
            </p:nvCxnSpPr>
            <p:spPr bwMode="auto">
              <a:xfrm>
                <a:off x="1248510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2" name="직선 연결선 261"/>
              <p:cNvCxnSpPr/>
              <p:nvPr userDrawn="1"/>
            </p:nvCxnSpPr>
            <p:spPr bwMode="auto">
              <a:xfrm>
                <a:off x="1299019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3" name="직선 연결선 262"/>
              <p:cNvCxnSpPr/>
              <p:nvPr userDrawn="1"/>
            </p:nvCxnSpPr>
            <p:spPr bwMode="auto">
              <a:xfrm>
                <a:off x="1530684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4" name="직선 연결선 263"/>
              <p:cNvCxnSpPr/>
              <p:nvPr userDrawn="1"/>
            </p:nvCxnSpPr>
            <p:spPr bwMode="auto">
              <a:xfrm>
                <a:off x="1581193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241" name="직선 연결선 240"/>
            <p:cNvCxnSpPr/>
            <p:nvPr userDrawn="1"/>
          </p:nvCxnSpPr>
          <p:spPr bwMode="auto">
            <a:xfrm flipH="1">
              <a:off x="104479" y="1624993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2" name="직선 연결선 241"/>
            <p:cNvCxnSpPr/>
            <p:nvPr userDrawn="1"/>
          </p:nvCxnSpPr>
          <p:spPr bwMode="auto">
            <a:xfrm flipH="1">
              <a:off x="104479" y="1859368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3" name="직선 연결선 242"/>
            <p:cNvCxnSpPr/>
            <p:nvPr userDrawn="1"/>
          </p:nvCxnSpPr>
          <p:spPr bwMode="auto">
            <a:xfrm flipH="1">
              <a:off x="104479" y="2101252"/>
              <a:ext cx="177120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4" name="직선 연결선 243"/>
            <p:cNvCxnSpPr/>
            <p:nvPr userDrawn="1"/>
          </p:nvCxnSpPr>
          <p:spPr bwMode="auto">
            <a:xfrm flipH="1">
              <a:off x="104479" y="2820873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5" name="직선 연결선 244"/>
            <p:cNvCxnSpPr/>
            <p:nvPr userDrawn="1"/>
          </p:nvCxnSpPr>
          <p:spPr bwMode="auto">
            <a:xfrm flipH="1">
              <a:off x="104479" y="3072037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6" name="직선 연결선 245"/>
            <p:cNvCxnSpPr/>
            <p:nvPr userDrawn="1"/>
          </p:nvCxnSpPr>
          <p:spPr bwMode="auto">
            <a:xfrm flipH="1">
              <a:off x="104479" y="3542906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7" name="직선 연결선 246"/>
            <p:cNvCxnSpPr/>
            <p:nvPr userDrawn="1"/>
          </p:nvCxnSpPr>
          <p:spPr bwMode="auto">
            <a:xfrm flipH="1">
              <a:off x="104479" y="3778518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8" name="직선 연결선 247"/>
            <p:cNvCxnSpPr/>
            <p:nvPr userDrawn="1"/>
          </p:nvCxnSpPr>
          <p:spPr bwMode="auto">
            <a:xfrm flipH="1">
              <a:off x="104479" y="4015832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9" name="직선 연결선 248"/>
            <p:cNvCxnSpPr/>
            <p:nvPr userDrawn="1"/>
          </p:nvCxnSpPr>
          <p:spPr bwMode="auto">
            <a:xfrm flipH="1">
              <a:off x="104479" y="3298857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0" name="직선 연결선 249"/>
            <p:cNvCxnSpPr/>
            <p:nvPr userDrawn="1"/>
          </p:nvCxnSpPr>
          <p:spPr bwMode="auto">
            <a:xfrm flipH="1">
              <a:off x="104479" y="2341455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1" name="직선 연결선 250"/>
            <p:cNvCxnSpPr/>
            <p:nvPr userDrawn="1"/>
          </p:nvCxnSpPr>
          <p:spPr bwMode="auto">
            <a:xfrm flipH="1">
              <a:off x="104479" y="1374796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2" name="직선 연결선 251"/>
            <p:cNvCxnSpPr/>
            <p:nvPr userDrawn="1"/>
          </p:nvCxnSpPr>
          <p:spPr bwMode="auto">
            <a:xfrm flipH="1">
              <a:off x="105392" y="1136664"/>
              <a:ext cx="177120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3" name="직선 연결선 252"/>
            <p:cNvCxnSpPr/>
            <p:nvPr userDrawn="1"/>
          </p:nvCxnSpPr>
          <p:spPr bwMode="auto">
            <a:xfrm flipH="1">
              <a:off x="104479" y="2583545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032775686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4294967295" orient="horz" pos="2160">
          <p15:clr>
            <a:srgbClr val="FBAE40"/>
          </p15:clr>
        </p15:guide>
        <p15:guide id="4294967295" pos="312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 x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그룹 86"/>
          <p:cNvGrpSpPr>
            <a:grpSpLocks/>
          </p:cNvGrpSpPr>
          <p:nvPr userDrawn="1"/>
        </p:nvGrpSpPr>
        <p:grpSpPr>
          <a:xfrm>
            <a:off x="104477" y="1583764"/>
            <a:ext cx="1772113" cy="3239525"/>
            <a:chOff x="6086186" y="4957637"/>
            <a:chExt cx="1767315" cy="3186458"/>
          </a:xfrm>
        </p:grpSpPr>
        <p:cxnSp>
          <p:nvCxnSpPr>
            <p:cNvPr id="88" name="직선 연결선 87"/>
            <p:cNvCxnSpPr/>
            <p:nvPr userDrawn="1"/>
          </p:nvCxnSpPr>
          <p:spPr bwMode="auto">
            <a:xfrm>
              <a:off x="6381723" y="4958313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9" name="직선 연결선 88"/>
            <p:cNvCxnSpPr/>
            <p:nvPr userDrawn="1"/>
          </p:nvCxnSpPr>
          <p:spPr bwMode="auto">
            <a:xfrm>
              <a:off x="6855920" y="4958313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0" name="직선 연결선 89"/>
            <p:cNvCxnSpPr/>
            <p:nvPr userDrawn="1"/>
          </p:nvCxnSpPr>
          <p:spPr bwMode="auto">
            <a:xfrm>
              <a:off x="7090898" y="4958313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1" name="직선 연결선 90"/>
            <p:cNvCxnSpPr/>
            <p:nvPr userDrawn="1"/>
          </p:nvCxnSpPr>
          <p:spPr bwMode="auto">
            <a:xfrm>
              <a:off x="7326469" y="4958313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2" name="직선 연결선 91"/>
            <p:cNvCxnSpPr/>
            <p:nvPr userDrawn="1"/>
          </p:nvCxnSpPr>
          <p:spPr bwMode="auto">
            <a:xfrm flipH="1">
              <a:off x="6086186" y="5554083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3" name="직선 연결선 92"/>
            <p:cNvCxnSpPr/>
            <p:nvPr userDrawn="1"/>
          </p:nvCxnSpPr>
          <p:spPr bwMode="auto">
            <a:xfrm flipH="1">
              <a:off x="6086186" y="5784619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4" name="직선 연결선 93"/>
            <p:cNvCxnSpPr/>
            <p:nvPr userDrawn="1"/>
          </p:nvCxnSpPr>
          <p:spPr bwMode="auto">
            <a:xfrm flipH="1">
              <a:off x="6086186" y="6022540"/>
              <a:ext cx="1766404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5" name="직선 연결선 94"/>
            <p:cNvCxnSpPr/>
            <p:nvPr userDrawn="1"/>
          </p:nvCxnSpPr>
          <p:spPr bwMode="auto">
            <a:xfrm flipH="1">
              <a:off x="6086186" y="6730373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6" name="직선 연결선 95"/>
            <p:cNvCxnSpPr/>
            <p:nvPr userDrawn="1"/>
          </p:nvCxnSpPr>
          <p:spPr bwMode="auto">
            <a:xfrm flipH="1">
              <a:off x="6086186" y="6977423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7" name="직선 연결선 96"/>
            <p:cNvCxnSpPr/>
            <p:nvPr userDrawn="1"/>
          </p:nvCxnSpPr>
          <p:spPr bwMode="auto">
            <a:xfrm flipH="1">
              <a:off x="6086186" y="7440578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8" name="직선 연결선 97"/>
            <p:cNvCxnSpPr/>
            <p:nvPr userDrawn="1"/>
          </p:nvCxnSpPr>
          <p:spPr bwMode="auto">
            <a:xfrm flipH="1">
              <a:off x="6086186" y="7672331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9" name="직선 연결선 98"/>
            <p:cNvCxnSpPr/>
            <p:nvPr userDrawn="1"/>
          </p:nvCxnSpPr>
          <p:spPr bwMode="auto">
            <a:xfrm flipH="1">
              <a:off x="6086186" y="7905757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0" name="직선 연결선 99"/>
            <p:cNvCxnSpPr/>
            <p:nvPr userDrawn="1"/>
          </p:nvCxnSpPr>
          <p:spPr bwMode="auto">
            <a:xfrm flipH="1">
              <a:off x="6086186" y="7200527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1" name="직선 연결선 100"/>
            <p:cNvCxnSpPr/>
            <p:nvPr userDrawn="1"/>
          </p:nvCxnSpPr>
          <p:spPr bwMode="auto">
            <a:xfrm flipH="1">
              <a:off x="6086186" y="6258808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2" name="직선 연결선 101"/>
            <p:cNvCxnSpPr/>
            <p:nvPr userDrawn="1"/>
          </p:nvCxnSpPr>
          <p:spPr bwMode="auto">
            <a:xfrm flipH="1">
              <a:off x="6086186" y="5307984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3" name="직선 연결선 102"/>
            <p:cNvCxnSpPr/>
            <p:nvPr userDrawn="1"/>
          </p:nvCxnSpPr>
          <p:spPr bwMode="auto">
            <a:xfrm>
              <a:off x="6141720" y="4959979"/>
              <a:ext cx="0" cy="3184116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4" name="직선 연결선 103"/>
            <p:cNvCxnSpPr/>
            <p:nvPr userDrawn="1"/>
          </p:nvCxnSpPr>
          <p:spPr bwMode="auto">
            <a:xfrm>
              <a:off x="7796787" y="4957638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5" name="직선 연결선 104"/>
            <p:cNvCxnSpPr/>
            <p:nvPr userDrawn="1"/>
          </p:nvCxnSpPr>
          <p:spPr bwMode="auto">
            <a:xfrm flipH="1">
              <a:off x="6087097" y="5073753"/>
              <a:ext cx="1766404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6" name="직선 연결선 105"/>
            <p:cNvCxnSpPr/>
            <p:nvPr userDrawn="1"/>
          </p:nvCxnSpPr>
          <p:spPr bwMode="auto">
            <a:xfrm>
              <a:off x="6616524" y="4957637"/>
              <a:ext cx="0" cy="3184116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7" name="직선 연결선 106"/>
            <p:cNvCxnSpPr/>
            <p:nvPr userDrawn="1"/>
          </p:nvCxnSpPr>
          <p:spPr bwMode="auto">
            <a:xfrm>
              <a:off x="7562777" y="4957637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9" name="직선 연결선 108"/>
            <p:cNvCxnSpPr/>
            <p:nvPr userDrawn="1"/>
          </p:nvCxnSpPr>
          <p:spPr bwMode="auto">
            <a:xfrm flipH="1">
              <a:off x="6086186" y="6496933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97" name="그룹 296"/>
          <p:cNvGrpSpPr>
            <a:grpSpLocks/>
          </p:cNvGrpSpPr>
          <p:nvPr userDrawn="1"/>
        </p:nvGrpSpPr>
        <p:grpSpPr>
          <a:xfrm>
            <a:off x="2085677" y="1583764"/>
            <a:ext cx="1772113" cy="3239525"/>
            <a:chOff x="6086186" y="4957637"/>
            <a:chExt cx="1767315" cy="3186458"/>
          </a:xfrm>
        </p:grpSpPr>
        <p:cxnSp>
          <p:nvCxnSpPr>
            <p:cNvPr id="298" name="직선 연결선 297"/>
            <p:cNvCxnSpPr/>
            <p:nvPr userDrawn="1"/>
          </p:nvCxnSpPr>
          <p:spPr bwMode="auto">
            <a:xfrm>
              <a:off x="6381723" y="4958313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9" name="직선 연결선 298"/>
            <p:cNvCxnSpPr/>
            <p:nvPr userDrawn="1"/>
          </p:nvCxnSpPr>
          <p:spPr bwMode="auto">
            <a:xfrm>
              <a:off x="6855920" y="4958313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0" name="직선 연결선 299"/>
            <p:cNvCxnSpPr/>
            <p:nvPr userDrawn="1"/>
          </p:nvCxnSpPr>
          <p:spPr bwMode="auto">
            <a:xfrm>
              <a:off x="7090898" y="4958313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1" name="직선 연결선 300"/>
            <p:cNvCxnSpPr/>
            <p:nvPr userDrawn="1"/>
          </p:nvCxnSpPr>
          <p:spPr bwMode="auto">
            <a:xfrm>
              <a:off x="7326469" y="4958313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2" name="직선 연결선 301"/>
            <p:cNvCxnSpPr/>
            <p:nvPr userDrawn="1"/>
          </p:nvCxnSpPr>
          <p:spPr bwMode="auto">
            <a:xfrm flipH="1">
              <a:off x="6086186" y="5554083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3" name="직선 연결선 302"/>
            <p:cNvCxnSpPr/>
            <p:nvPr userDrawn="1"/>
          </p:nvCxnSpPr>
          <p:spPr bwMode="auto">
            <a:xfrm flipH="1">
              <a:off x="6086186" y="5784619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4" name="직선 연결선 303"/>
            <p:cNvCxnSpPr/>
            <p:nvPr userDrawn="1"/>
          </p:nvCxnSpPr>
          <p:spPr bwMode="auto">
            <a:xfrm flipH="1">
              <a:off x="6086186" y="6022540"/>
              <a:ext cx="1766404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5" name="직선 연결선 304"/>
            <p:cNvCxnSpPr/>
            <p:nvPr userDrawn="1"/>
          </p:nvCxnSpPr>
          <p:spPr bwMode="auto">
            <a:xfrm flipH="1">
              <a:off x="6086186" y="6730373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6" name="직선 연결선 305"/>
            <p:cNvCxnSpPr/>
            <p:nvPr userDrawn="1"/>
          </p:nvCxnSpPr>
          <p:spPr bwMode="auto">
            <a:xfrm flipH="1">
              <a:off x="6086186" y="6977423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7" name="직선 연결선 306"/>
            <p:cNvCxnSpPr/>
            <p:nvPr userDrawn="1"/>
          </p:nvCxnSpPr>
          <p:spPr bwMode="auto">
            <a:xfrm flipH="1">
              <a:off x="6086186" y="7440578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8" name="직선 연결선 307"/>
            <p:cNvCxnSpPr/>
            <p:nvPr userDrawn="1"/>
          </p:nvCxnSpPr>
          <p:spPr bwMode="auto">
            <a:xfrm flipH="1">
              <a:off x="6086186" y="7672331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9" name="직선 연결선 308"/>
            <p:cNvCxnSpPr/>
            <p:nvPr userDrawn="1"/>
          </p:nvCxnSpPr>
          <p:spPr bwMode="auto">
            <a:xfrm flipH="1">
              <a:off x="6086186" y="7905757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0" name="직선 연결선 309"/>
            <p:cNvCxnSpPr/>
            <p:nvPr userDrawn="1"/>
          </p:nvCxnSpPr>
          <p:spPr bwMode="auto">
            <a:xfrm flipH="1">
              <a:off x="6086186" y="7200527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1" name="직선 연결선 310"/>
            <p:cNvCxnSpPr/>
            <p:nvPr userDrawn="1"/>
          </p:nvCxnSpPr>
          <p:spPr bwMode="auto">
            <a:xfrm flipH="1">
              <a:off x="6086186" y="6258808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2" name="직선 연결선 311"/>
            <p:cNvCxnSpPr/>
            <p:nvPr userDrawn="1"/>
          </p:nvCxnSpPr>
          <p:spPr bwMode="auto">
            <a:xfrm flipH="1">
              <a:off x="6086186" y="5307984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3" name="직선 연결선 312"/>
            <p:cNvCxnSpPr/>
            <p:nvPr userDrawn="1"/>
          </p:nvCxnSpPr>
          <p:spPr bwMode="auto">
            <a:xfrm>
              <a:off x="6141720" y="4959979"/>
              <a:ext cx="0" cy="3184116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4" name="직선 연결선 313"/>
            <p:cNvCxnSpPr/>
            <p:nvPr userDrawn="1"/>
          </p:nvCxnSpPr>
          <p:spPr bwMode="auto">
            <a:xfrm>
              <a:off x="7796787" y="4957638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5" name="직선 연결선 314"/>
            <p:cNvCxnSpPr/>
            <p:nvPr userDrawn="1"/>
          </p:nvCxnSpPr>
          <p:spPr bwMode="auto">
            <a:xfrm flipH="1">
              <a:off x="6087097" y="5073753"/>
              <a:ext cx="1766404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6" name="직선 연결선 315"/>
            <p:cNvCxnSpPr/>
            <p:nvPr userDrawn="1"/>
          </p:nvCxnSpPr>
          <p:spPr bwMode="auto">
            <a:xfrm>
              <a:off x="6616524" y="4957637"/>
              <a:ext cx="0" cy="3184116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7" name="직선 연결선 316"/>
            <p:cNvCxnSpPr/>
            <p:nvPr userDrawn="1"/>
          </p:nvCxnSpPr>
          <p:spPr bwMode="auto">
            <a:xfrm>
              <a:off x="7562777" y="4957637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8" name="직선 연결선 317"/>
            <p:cNvCxnSpPr/>
            <p:nvPr userDrawn="1"/>
          </p:nvCxnSpPr>
          <p:spPr bwMode="auto">
            <a:xfrm flipH="1">
              <a:off x="6086186" y="6496933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19" name="그룹 318"/>
          <p:cNvGrpSpPr>
            <a:grpSpLocks/>
          </p:cNvGrpSpPr>
          <p:nvPr userDrawn="1"/>
        </p:nvGrpSpPr>
        <p:grpSpPr>
          <a:xfrm>
            <a:off x="4064496" y="1583764"/>
            <a:ext cx="1772113" cy="3239525"/>
            <a:chOff x="6086186" y="4957637"/>
            <a:chExt cx="1767315" cy="3186458"/>
          </a:xfrm>
        </p:grpSpPr>
        <p:cxnSp>
          <p:nvCxnSpPr>
            <p:cNvPr id="320" name="직선 연결선 319"/>
            <p:cNvCxnSpPr/>
            <p:nvPr userDrawn="1"/>
          </p:nvCxnSpPr>
          <p:spPr bwMode="auto">
            <a:xfrm>
              <a:off x="6381723" y="4958313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1" name="직선 연결선 320"/>
            <p:cNvCxnSpPr/>
            <p:nvPr userDrawn="1"/>
          </p:nvCxnSpPr>
          <p:spPr bwMode="auto">
            <a:xfrm>
              <a:off x="6855920" y="4958313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2" name="직선 연결선 321"/>
            <p:cNvCxnSpPr/>
            <p:nvPr userDrawn="1"/>
          </p:nvCxnSpPr>
          <p:spPr bwMode="auto">
            <a:xfrm>
              <a:off x="7090898" y="4958313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3" name="직선 연결선 322"/>
            <p:cNvCxnSpPr/>
            <p:nvPr userDrawn="1"/>
          </p:nvCxnSpPr>
          <p:spPr bwMode="auto">
            <a:xfrm>
              <a:off x="7326469" y="4958313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4" name="직선 연결선 323"/>
            <p:cNvCxnSpPr/>
            <p:nvPr userDrawn="1"/>
          </p:nvCxnSpPr>
          <p:spPr bwMode="auto">
            <a:xfrm flipH="1">
              <a:off x="6086186" y="5554083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5" name="직선 연결선 324"/>
            <p:cNvCxnSpPr/>
            <p:nvPr userDrawn="1"/>
          </p:nvCxnSpPr>
          <p:spPr bwMode="auto">
            <a:xfrm flipH="1">
              <a:off x="6086186" y="5784619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6" name="직선 연결선 325"/>
            <p:cNvCxnSpPr/>
            <p:nvPr userDrawn="1"/>
          </p:nvCxnSpPr>
          <p:spPr bwMode="auto">
            <a:xfrm flipH="1">
              <a:off x="6086186" y="6022540"/>
              <a:ext cx="1766404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7" name="직선 연결선 326"/>
            <p:cNvCxnSpPr/>
            <p:nvPr userDrawn="1"/>
          </p:nvCxnSpPr>
          <p:spPr bwMode="auto">
            <a:xfrm flipH="1">
              <a:off x="6086186" y="6730373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8" name="직선 연결선 327"/>
            <p:cNvCxnSpPr/>
            <p:nvPr userDrawn="1"/>
          </p:nvCxnSpPr>
          <p:spPr bwMode="auto">
            <a:xfrm flipH="1">
              <a:off x="6086186" y="6977423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9" name="직선 연결선 328"/>
            <p:cNvCxnSpPr/>
            <p:nvPr userDrawn="1"/>
          </p:nvCxnSpPr>
          <p:spPr bwMode="auto">
            <a:xfrm flipH="1">
              <a:off x="6086186" y="7440578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0" name="직선 연결선 329"/>
            <p:cNvCxnSpPr/>
            <p:nvPr userDrawn="1"/>
          </p:nvCxnSpPr>
          <p:spPr bwMode="auto">
            <a:xfrm flipH="1">
              <a:off x="6086186" y="7672331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1" name="직선 연결선 330"/>
            <p:cNvCxnSpPr/>
            <p:nvPr userDrawn="1"/>
          </p:nvCxnSpPr>
          <p:spPr bwMode="auto">
            <a:xfrm flipH="1">
              <a:off x="6086186" y="7905757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2" name="직선 연결선 331"/>
            <p:cNvCxnSpPr/>
            <p:nvPr userDrawn="1"/>
          </p:nvCxnSpPr>
          <p:spPr bwMode="auto">
            <a:xfrm flipH="1">
              <a:off x="6086186" y="7200527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3" name="직선 연결선 332"/>
            <p:cNvCxnSpPr/>
            <p:nvPr userDrawn="1"/>
          </p:nvCxnSpPr>
          <p:spPr bwMode="auto">
            <a:xfrm flipH="1">
              <a:off x="6086186" y="6258808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4" name="직선 연결선 333"/>
            <p:cNvCxnSpPr/>
            <p:nvPr userDrawn="1"/>
          </p:nvCxnSpPr>
          <p:spPr bwMode="auto">
            <a:xfrm flipH="1">
              <a:off x="6086186" y="5307984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5" name="직선 연결선 334"/>
            <p:cNvCxnSpPr/>
            <p:nvPr userDrawn="1"/>
          </p:nvCxnSpPr>
          <p:spPr bwMode="auto">
            <a:xfrm>
              <a:off x="6141720" y="4959979"/>
              <a:ext cx="0" cy="3184116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6" name="직선 연결선 335"/>
            <p:cNvCxnSpPr/>
            <p:nvPr userDrawn="1"/>
          </p:nvCxnSpPr>
          <p:spPr bwMode="auto">
            <a:xfrm>
              <a:off x="7796787" y="4957638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7" name="직선 연결선 336"/>
            <p:cNvCxnSpPr/>
            <p:nvPr userDrawn="1"/>
          </p:nvCxnSpPr>
          <p:spPr bwMode="auto">
            <a:xfrm flipH="1">
              <a:off x="6087097" y="5073753"/>
              <a:ext cx="1766404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8" name="직선 연결선 337"/>
            <p:cNvCxnSpPr/>
            <p:nvPr userDrawn="1"/>
          </p:nvCxnSpPr>
          <p:spPr bwMode="auto">
            <a:xfrm>
              <a:off x="6616524" y="4957637"/>
              <a:ext cx="0" cy="3184116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9" name="직선 연결선 338"/>
            <p:cNvCxnSpPr/>
            <p:nvPr userDrawn="1"/>
          </p:nvCxnSpPr>
          <p:spPr bwMode="auto">
            <a:xfrm>
              <a:off x="7562777" y="4957637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0" name="직선 연결선 339"/>
            <p:cNvCxnSpPr/>
            <p:nvPr userDrawn="1"/>
          </p:nvCxnSpPr>
          <p:spPr bwMode="auto">
            <a:xfrm flipH="1">
              <a:off x="6086186" y="6496933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41" name="그룹 340"/>
          <p:cNvGrpSpPr>
            <a:grpSpLocks/>
          </p:cNvGrpSpPr>
          <p:nvPr userDrawn="1"/>
        </p:nvGrpSpPr>
        <p:grpSpPr>
          <a:xfrm>
            <a:off x="6043316" y="1583764"/>
            <a:ext cx="1772113" cy="3239525"/>
            <a:chOff x="6086186" y="4957637"/>
            <a:chExt cx="1767315" cy="3186458"/>
          </a:xfrm>
        </p:grpSpPr>
        <p:cxnSp>
          <p:nvCxnSpPr>
            <p:cNvPr id="342" name="직선 연결선 341"/>
            <p:cNvCxnSpPr/>
            <p:nvPr userDrawn="1"/>
          </p:nvCxnSpPr>
          <p:spPr bwMode="auto">
            <a:xfrm>
              <a:off x="6381723" y="4958313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3" name="직선 연결선 342"/>
            <p:cNvCxnSpPr/>
            <p:nvPr userDrawn="1"/>
          </p:nvCxnSpPr>
          <p:spPr bwMode="auto">
            <a:xfrm>
              <a:off x="6855920" y="4958313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4" name="직선 연결선 343"/>
            <p:cNvCxnSpPr/>
            <p:nvPr userDrawn="1"/>
          </p:nvCxnSpPr>
          <p:spPr bwMode="auto">
            <a:xfrm>
              <a:off x="7090898" y="4958313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5" name="직선 연결선 344"/>
            <p:cNvCxnSpPr/>
            <p:nvPr userDrawn="1"/>
          </p:nvCxnSpPr>
          <p:spPr bwMode="auto">
            <a:xfrm>
              <a:off x="7326469" y="4958313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6" name="직선 연결선 345"/>
            <p:cNvCxnSpPr/>
            <p:nvPr userDrawn="1"/>
          </p:nvCxnSpPr>
          <p:spPr bwMode="auto">
            <a:xfrm flipH="1">
              <a:off x="6086186" y="5554083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7" name="직선 연결선 346"/>
            <p:cNvCxnSpPr/>
            <p:nvPr userDrawn="1"/>
          </p:nvCxnSpPr>
          <p:spPr bwMode="auto">
            <a:xfrm flipH="1">
              <a:off x="6086186" y="5784619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8" name="직선 연결선 347"/>
            <p:cNvCxnSpPr/>
            <p:nvPr userDrawn="1"/>
          </p:nvCxnSpPr>
          <p:spPr bwMode="auto">
            <a:xfrm flipH="1">
              <a:off x="6086186" y="6022540"/>
              <a:ext cx="1766404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9" name="직선 연결선 348"/>
            <p:cNvCxnSpPr/>
            <p:nvPr userDrawn="1"/>
          </p:nvCxnSpPr>
          <p:spPr bwMode="auto">
            <a:xfrm flipH="1">
              <a:off x="6086186" y="6730373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0" name="직선 연결선 349"/>
            <p:cNvCxnSpPr/>
            <p:nvPr userDrawn="1"/>
          </p:nvCxnSpPr>
          <p:spPr bwMode="auto">
            <a:xfrm flipH="1">
              <a:off x="6086186" y="6977423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1" name="직선 연결선 350"/>
            <p:cNvCxnSpPr/>
            <p:nvPr userDrawn="1"/>
          </p:nvCxnSpPr>
          <p:spPr bwMode="auto">
            <a:xfrm flipH="1">
              <a:off x="6086186" y="7440578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2" name="직선 연결선 351"/>
            <p:cNvCxnSpPr/>
            <p:nvPr userDrawn="1"/>
          </p:nvCxnSpPr>
          <p:spPr bwMode="auto">
            <a:xfrm flipH="1">
              <a:off x="6086186" y="7672331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3" name="직선 연결선 352"/>
            <p:cNvCxnSpPr/>
            <p:nvPr userDrawn="1"/>
          </p:nvCxnSpPr>
          <p:spPr bwMode="auto">
            <a:xfrm flipH="1">
              <a:off x="6086186" y="7905757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4" name="직선 연결선 353"/>
            <p:cNvCxnSpPr/>
            <p:nvPr userDrawn="1"/>
          </p:nvCxnSpPr>
          <p:spPr bwMode="auto">
            <a:xfrm flipH="1">
              <a:off x="6086186" y="7200527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5" name="직선 연결선 354"/>
            <p:cNvCxnSpPr/>
            <p:nvPr userDrawn="1"/>
          </p:nvCxnSpPr>
          <p:spPr bwMode="auto">
            <a:xfrm flipH="1">
              <a:off x="6086186" y="6258808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6" name="직선 연결선 355"/>
            <p:cNvCxnSpPr/>
            <p:nvPr userDrawn="1"/>
          </p:nvCxnSpPr>
          <p:spPr bwMode="auto">
            <a:xfrm flipH="1">
              <a:off x="6086186" y="5307984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7" name="직선 연결선 356"/>
            <p:cNvCxnSpPr/>
            <p:nvPr userDrawn="1"/>
          </p:nvCxnSpPr>
          <p:spPr bwMode="auto">
            <a:xfrm>
              <a:off x="6141720" y="4959979"/>
              <a:ext cx="0" cy="3184116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8" name="직선 연결선 357"/>
            <p:cNvCxnSpPr/>
            <p:nvPr userDrawn="1"/>
          </p:nvCxnSpPr>
          <p:spPr bwMode="auto">
            <a:xfrm>
              <a:off x="7796787" y="4957638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9" name="직선 연결선 358"/>
            <p:cNvCxnSpPr/>
            <p:nvPr userDrawn="1"/>
          </p:nvCxnSpPr>
          <p:spPr bwMode="auto">
            <a:xfrm flipH="1">
              <a:off x="6087097" y="5073753"/>
              <a:ext cx="1766404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0" name="직선 연결선 359"/>
            <p:cNvCxnSpPr/>
            <p:nvPr userDrawn="1"/>
          </p:nvCxnSpPr>
          <p:spPr bwMode="auto">
            <a:xfrm>
              <a:off x="6616524" y="4957637"/>
              <a:ext cx="0" cy="3184116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1" name="직선 연결선 360"/>
            <p:cNvCxnSpPr/>
            <p:nvPr userDrawn="1"/>
          </p:nvCxnSpPr>
          <p:spPr bwMode="auto">
            <a:xfrm>
              <a:off x="7562777" y="4957637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2" name="직선 연결선 361"/>
            <p:cNvCxnSpPr/>
            <p:nvPr userDrawn="1"/>
          </p:nvCxnSpPr>
          <p:spPr bwMode="auto">
            <a:xfrm flipH="1">
              <a:off x="6086186" y="6496933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63" name="그룹 362"/>
          <p:cNvGrpSpPr>
            <a:grpSpLocks/>
          </p:cNvGrpSpPr>
          <p:nvPr userDrawn="1"/>
        </p:nvGrpSpPr>
        <p:grpSpPr>
          <a:xfrm>
            <a:off x="8024517" y="1583764"/>
            <a:ext cx="1772113" cy="3239525"/>
            <a:chOff x="6086186" y="4957637"/>
            <a:chExt cx="1767315" cy="3186458"/>
          </a:xfrm>
        </p:grpSpPr>
        <p:cxnSp>
          <p:nvCxnSpPr>
            <p:cNvPr id="364" name="직선 연결선 363"/>
            <p:cNvCxnSpPr/>
            <p:nvPr userDrawn="1"/>
          </p:nvCxnSpPr>
          <p:spPr bwMode="auto">
            <a:xfrm>
              <a:off x="6381723" y="4958313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5" name="직선 연결선 364"/>
            <p:cNvCxnSpPr/>
            <p:nvPr userDrawn="1"/>
          </p:nvCxnSpPr>
          <p:spPr bwMode="auto">
            <a:xfrm>
              <a:off x="6855920" y="4958313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6" name="직선 연결선 365"/>
            <p:cNvCxnSpPr/>
            <p:nvPr userDrawn="1"/>
          </p:nvCxnSpPr>
          <p:spPr bwMode="auto">
            <a:xfrm>
              <a:off x="7090898" y="4958313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7" name="직선 연결선 366"/>
            <p:cNvCxnSpPr/>
            <p:nvPr userDrawn="1"/>
          </p:nvCxnSpPr>
          <p:spPr bwMode="auto">
            <a:xfrm>
              <a:off x="7326469" y="4958313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8" name="직선 연결선 367"/>
            <p:cNvCxnSpPr/>
            <p:nvPr userDrawn="1"/>
          </p:nvCxnSpPr>
          <p:spPr bwMode="auto">
            <a:xfrm flipH="1">
              <a:off x="6086186" y="5554083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9" name="직선 연결선 368"/>
            <p:cNvCxnSpPr/>
            <p:nvPr userDrawn="1"/>
          </p:nvCxnSpPr>
          <p:spPr bwMode="auto">
            <a:xfrm flipH="1">
              <a:off x="6086186" y="5784619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0" name="직선 연결선 369"/>
            <p:cNvCxnSpPr/>
            <p:nvPr userDrawn="1"/>
          </p:nvCxnSpPr>
          <p:spPr bwMode="auto">
            <a:xfrm flipH="1">
              <a:off x="6086186" y="6022540"/>
              <a:ext cx="1766404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1" name="직선 연결선 370"/>
            <p:cNvCxnSpPr/>
            <p:nvPr userDrawn="1"/>
          </p:nvCxnSpPr>
          <p:spPr bwMode="auto">
            <a:xfrm flipH="1">
              <a:off x="6086186" y="6730373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2" name="직선 연결선 371"/>
            <p:cNvCxnSpPr/>
            <p:nvPr userDrawn="1"/>
          </p:nvCxnSpPr>
          <p:spPr bwMode="auto">
            <a:xfrm flipH="1">
              <a:off x="6086186" y="6977423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3" name="직선 연결선 372"/>
            <p:cNvCxnSpPr/>
            <p:nvPr userDrawn="1"/>
          </p:nvCxnSpPr>
          <p:spPr bwMode="auto">
            <a:xfrm flipH="1">
              <a:off x="6086186" y="7440578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4" name="직선 연결선 373"/>
            <p:cNvCxnSpPr/>
            <p:nvPr userDrawn="1"/>
          </p:nvCxnSpPr>
          <p:spPr bwMode="auto">
            <a:xfrm flipH="1">
              <a:off x="6086186" y="7672331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5" name="직선 연결선 374"/>
            <p:cNvCxnSpPr/>
            <p:nvPr userDrawn="1"/>
          </p:nvCxnSpPr>
          <p:spPr bwMode="auto">
            <a:xfrm flipH="1">
              <a:off x="6086186" y="7905757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6" name="직선 연결선 375"/>
            <p:cNvCxnSpPr/>
            <p:nvPr userDrawn="1"/>
          </p:nvCxnSpPr>
          <p:spPr bwMode="auto">
            <a:xfrm flipH="1">
              <a:off x="6086186" y="7200527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7" name="직선 연결선 376"/>
            <p:cNvCxnSpPr/>
            <p:nvPr userDrawn="1"/>
          </p:nvCxnSpPr>
          <p:spPr bwMode="auto">
            <a:xfrm flipH="1">
              <a:off x="6086186" y="6258808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8" name="직선 연결선 377"/>
            <p:cNvCxnSpPr/>
            <p:nvPr userDrawn="1"/>
          </p:nvCxnSpPr>
          <p:spPr bwMode="auto">
            <a:xfrm flipH="1">
              <a:off x="6086186" y="5307984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9" name="직선 연결선 378"/>
            <p:cNvCxnSpPr/>
            <p:nvPr userDrawn="1"/>
          </p:nvCxnSpPr>
          <p:spPr bwMode="auto">
            <a:xfrm>
              <a:off x="6141720" y="4959979"/>
              <a:ext cx="0" cy="3184116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0" name="직선 연결선 379"/>
            <p:cNvCxnSpPr/>
            <p:nvPr userDrawn="1"/>
          </p:nvCxnSpPr>
          <p:spPr bwMode="auto">
            <a:xfrm>
              <a:off x="7796787" y="4957638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1" name="직선 연결선 380"/>
            <p:cNvCxnSpPr/>
            <p:nvPr userDrawn="1"/>
          </p:nvCxnSpPr>
          <p:spPr bwMode="auto">
            <a:xfrm flipH="1">
              <a:off x="6087097" y="5073753"/>
              <a:ext cx="1766404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2" name="직선 연결선 381"/>
            <p:cNvCxnSpPr/>
            <p:nvPr userDrawn="1"/>
          </p:nvCxnSpPr>
          <p:spPr bwMode="auto">
            <a:xfrm>
              <a:off x="6616524" y="4957637"/>
              <a:ext cx="0" cy="3184116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3" name="직선 연결선 382"/>
            <p:cNvCxnSpPr/>
            <p:nvPr userDrawn="1"/>
          </p:nvCxnSpPr>
          <p:spPr bwMode="auto">
            <a:xfrm>
              <a:off x="7562777" y="4957637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4" name="직선 연결선 383"/>
            <p:cNvCxnSpPr/>
            <p:nvPr userDrawn="1"/>
          </p:nvCxnSpPr>
          <p:spPr bwMode="auto">
            <a:xfrm flipH="1">
              <a:off x="6086186" y="6496933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911631214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chi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7" name="그룹 236"/>
          <p:cNvGrpSpPr/>
          <p:nvPr userDrawn="1"/>
        </p:nvGrpSpPr>
        <p:grpSpPr>
          <a:xfrm>
            <a:off x="101240" y="1582631"/>
            <a:ext cx="1771200" cy="3237087"/>
            <a:chOff x="91716" y="991090"/>
            <a:chExt cx="1771200" cy="3184060"/>
          </a:xfrm>
        </p:grpSpPr>
        <p:grpSp>
          <p:nvGrpSpPr>
            <p:cNvPr id="238" name="그룹 237"/>
            <p:cNvGrpSpPr/>
            <p:nvPr userDrawn="1"/>
          </p:nvGrpSpPr>
          <p:grpSpPr>
            <a:xfrm>
              <a:off x="91716" y="1108003"/>
              <a:ext cx="1771200" cy="2970962"/>
              <a:chOff x="102839" y="785524"/>
              <a:chExt cx="1771200" cy="2970962"/>
            </a:xfrm>
          </p:grpSpPr>
          <p:cxnSp>
            <p:nvCxnSpPr>
              <p:cNvPr id="248" name="직선 연결선 247"/>
              <p:cNvCxnSpPr/>
              <p:nvPr/>
            </p:nvCxnSpPr>
            <p:spPr bwMode="auto">
              <a:xfrm flipH="1">
                <a:off x="102839" y="785524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9" name="직선 연결선 248"/>
              <p:cNvCxnSpPr/>
              <p:nvPr/>
            </p:nvCxnSpPr>
            <p:spPr bwMode="auto">
              <a:xfrm flipH="1">
                <a:off x="102839" y="11286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0" name="직선 연결선 249"/>
              <p:cNvCxnSpPr/>
              <p:nvPr/>
            </p:nvCxnSpPr>
            <p:spPr bwMode="auto">
              <a:xfrm flipH="1">
                <a:off x="102839" y="1471324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1" name="직선 연결선 250"/>
              <p:cNvCxnSpPr/>
              <p:nvPr/>
            </p:nvCxnSpPr>
            <p:spPr bwMode="auto">
              <a:xfrm flipH="1">
                <a:off x="102839" y="1812609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2" name="직선 연결선 251"/>
              <p:cNvCxnSpPr/>
              <p:nvPr/>
            </p:nvCxnSpPr>
            <p:spPr bwMode="auto">
              <a:xfrm flipH="1">
                <a:off x="102839" y="2042356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3" name="직선 연결선 252"/>
              <p:cNvCxnSpPr/>
              <p:nvPr/>
            </p:nvCxnSpPr>
            <p:spPr bwMode="auto">
              <a:xfrm flipH="1">
                <a:off x="102839" y="238309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4" name="직선 연결선 253"/>
              <p:cNvCxnSpPr/>
              <p:nvPr/>
            </p:nvCxnSpPr>
            <p:spPr bwMode="auto">
              <a:xfrm flipH="1">
                <a:off x="102839" y="2613722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5" name="직선 연결선 254"/>
              <p:cNvCxnSpPr/>
              <p:nvPr/>
            </p:nvCxnSpPr>
            <p:spPr bwMode="auto">
              <a:xfrm flipH="1">
                <a:off x="102839" y="2955283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6" name="직선 연결선 255"/>
              <p:cNvCxnSpPr/>
              <p:nvPr/>
            </p:nvCxnSpPr>
            <p:spPr bwMode="auto">
              <a:xfrm flipH="1">
                <a:off x="102839" y="3183848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7" name="직선 연결선 256"/>
              <p:cNvCxnSpPr/>
              <p:nvPr/>
            </p:nvCxnSpPr>
            <p:spPr bwMode="auto">
              <a:xfrm flipH="1">
                <a:off x="102839" y="3527886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8" name="직선 연결선 257"/>
              <p:cNvCxnSpPr/>
              <p:nvPr/>
            </p:nvCxnSpPr>
            <p:spPr bwMode="auto">
              <a:xfrm flipH="1">
                <a:off x="102839" y="2155298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9" name="직선 연결선 258"/>
              <p:cNvCxnSpPr/>
              <p:nvPr/>
            </p:nvCxnSpPr>
            <p:spPr bwMode="auto">
              <a:xfrm flipH="1">
                <a:off x="102839" y="899824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0" name="직선 연결선 259"/>
              <p:cNvCxnSpPr/>
              <p:nvPr/>
            </p:nvCxnSpPr>
            <p:spPr bwMode="auto">
              <a:xfrm flipH="1">
                <a:off x="102839" y="1014124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1" name="직선 연결선 260"/>
              <p:cNvCxnSpPr/>
              <p:nvPr/>
            </p:nvCxnSpPr>
            <p:spPr bwMode="auto">
              <a:xfrm flipH="1">
                <a:off x="102839" y="12429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2" name="직선 연결선 261"/>
              <p:cNvCxnSpPr/>
              <p:nvPr/>
            </p:nvCxnSpPr>
            <p:spPr bwMode="auto">
              <a:xfrm flipH="1">
                <a:off x="102839" y="13572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3" name="직선 연결선 262"/>
              <p:cNvCxnSpPr/>
              <p:nvPr/>
            </p:nvCxnSpPr>
            <p:spPr bwMode="auto">
              <a:xfrm flipH="1">
                <a:off x="102839" y="15858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4" name="직선 연결선 263"/>
              <p:cNvCxnSpPr/>
              <p:nvPr/>
            </p:nvCxnSpPr>
            <p:spPr bwMode="auto">
              <a:xfrm flipH="1">
                <a:off x="102839" y="17001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5" name="직선 연결선 264"/>
              <p:cNvCxnSpPr/>
              <p:nvPr/>
            </p:nvCxnSpPr>
            <p:spPr bwMode="auto">
              <a:xfrm flipH="1">
                <a:off x="102839" y="1926909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6" name="직선 연결선 265"/>
              <p:cNvCxnSpPr/>
              <p:nvPr/>
            </p:nvCxnSpPr>
            <p:spPr bwMode="auto">
              <a:xfrm flipH="1">
                <a:off x="102839" y="2269598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7" name="직선 연결선 266"/>
              <p:cNvCxnSpPr/>
              <p:nvPr/>
            </p:nvCxnSpPr>
            <p:spPr bwMode="auto">
              <a:xfrm flipH="1">
                <a:off x="102839" y="249739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8" name="직선 연결선 267"/>
              <p:cNvCxnSpPr/>
              <p:nvPr/>
            </p:nvCxnSpPr>
            <p:spPr bwMode="auto">
              <a:xfrm flipH="1">
                <a:off x="102839" y="2728022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9" name="직선 연결선 268"/>
              <p:cNvCxnSpPr/>
              <p:nvPr/>
            </p:nvCxnSpPr>
            <p:spPr bwMode="auto">
              <a:xfrm flipH="1">
                <a:off x="102839" y="2842322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0" name="직선 연결선 269"/>
              <p:cNvCxnSpPr/>
              <p:nvPr/>
            </p:nvCxnSpPr>
            <p:spPr bwMode="auto">
              <a:xfrm flipH="1">
                <a:off x="102839" y="306869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1" name="직선 연결선 270"/>
              <p:cNvCxnSpPr/>
              <p:nvPr/>
            </p:nvCxnSpPr>
            <p:spPr bwMode="auto">
              <a:xfrm flipH="1">
                <a:off x="102839" y="329793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2" name="직선 연결선 271"/>
              <p:cNvCxnSpPr/>
              <p:nvPr/>
            </p:nvCxnSpPr>
            <p:spPr bwMode="auto">
              <a:xfrm flipH="1">
                <a:off x="102839" y="341379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3" name="직선 연결선 272"/>
              <p:cNvCxnSpPr/>
              <p:nvPr/>
            </p:nvCxnSpPr>
            <p:spPr bwMode="auto">
              <a:xfrm flipH="1">
                <a:off x="102839" y="364239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4" name="직선 연결선 273"/>
              <p:cNvCxnSpPr/>
              <p:nvPr/>
            </p:nvCxnSpPr>
            <p:spPr bwMode="auto">
              <a:xfrm flipH="1">
                <a:off x="102839" y="3756486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239" name="그룹 238"/>
            <p:cNvGrpSpPr/>
            <p:nvPr userDrawn="1"/>
          </p:nvGrpSpPr>
          <p:grpSpPr>
            <a:xfrm>
              <a:off x="142825" y="991090"/>
              <a:ext cx="1667449" cy="3184060"/>
              <a:chOff x="6131719" y="4962321"/>
              <a:chExt cx="1667449" cy="3184060"/>
            </a:xfrm>
          </p:grpSpPr>
          <p:cxnSp>
            <p:nvCxnSpPr>
              <p:cNvPr id="240" name="직선 연결선 239"/>
              <p:cNvCxnSpPr/>
              <p:nvPr userDrawn="1"/>
            </p:nvCxnSpPr>
            <p:spPr bwMode="auto">
              <a:xfrm>
                <a:off x="6379342" y="4962997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1" name="직선 연결선 240"/>
              <p:cNvCxnSpPr/>
              <p:nvPr userDrawn="1"/>
            </p:nvCxnSpPr>
            <p:spPr bwMode="auto">
              <a:xfrm>
                <a:off x="6855920" y="4962997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2" name="직선 연결선 241"/>
              <p:cNvCxnSpPr/>
              <p:nvPr userDrawn="1"/>
            </p:nvCxnSpPr>
            <p:spPr bwMode="auto">
              <a:xfrm>
                <a:off x="7090898" y="4962997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3" name="직선 연결선 242"/>
              <p:cNvCxnSpPr/>
              <p:nvPr userDrawn="1"/>
            </p:nvCxnSpPr>
            <p:spPr bwMode="auto">
              <a:xfrm>
                <a:off x="7326469" y="4962997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4" name="직선 연결선 243"/>
              <p:cNvCxnSpPr/>
              <p:nvPr userDrawn="1"/>
            </p:nvCxnSpPr>
            <p:spPr bwMode="auto">
              <a:xfrm>
                <a:off x="6131719" y="4962321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5" name="직선 연결선 244"/>
              <p:cNvCxnSpPr/>
              <p:nvPr userDrawn="1"/>
            </p:nvCxnSpPr>
            <p:spPr bwMode="auto">
              <a:xfrm>
                <a:off x="7799168" y="4962321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6" name="직선 연결선 245"/>
              <p:cNvCxnSpPr/>
              <p:nvPr userDrawn="1"/>
            </p:nvCxnSpPr>
            <p:spPr bwMode="auto">
              <a:xfrm>
                <a:off x="6614143" y="4962321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7" name="직선 연결선 246"/>
              <p:cNvCxnSpPr/>
              <p:nvPr userDrawn="1"/>
            </p:nvCxnSpPr>
            <p:spPr bwMode="auto">
              <a:xfrm>
                <a:off x="7565158" y="4962321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grpSp>
        <p:nvGrpSpPr>
          <p:cNvPr id="275" name="그룹 274"/>
          <p:cNvGrpSpPr/>
          <p:nvPr userDrawn="1"/>
        </p:nvGrpSpPr>
        <p:grpSpPr>
          <a:xfrm>
            <a:off x="2084822" y="1582631"/>
            <a:ext cx="1771200" cy="3237087"/>
            <a:chOff x="91716" y="991090"/>
            <a:chExt cx="1771200" cy="3184060"/>
          </a:xfrm>
        </p:grpSpPr>
        <p:grpSp>
          <p:nvGrpSpPr>
            <p:cNvPr id="276" name="그룹 275"/>
            <p:cNvGrpSpPr/>
            <p:nvPr userDrawn="1"/>
          </p:nvGrpSpPr>
          <p:grpSpPr>
            <a:xfrm>
              <a:off x="91716" y="1108003"/>
              <a:ext cx="1771200" cy="2970962"/>
              <a:chOff x="102839" y="785524"/>
              <a:chExt cx="1771200" cy="2970962"/>
            </a:xfrm>
          </p:grpSpPr>
          <p:cxnSp>
            <p:nvCxnSpPr>
              <p:cNvPr id="286" name="직선 연결선 285"/>
              <p:cNvCxnSpPr/>
              <p:nvPr/>
            </p:nvCxnSpPr>
            <p:spPr bwMode="auto">
              <a:xfrm flipH="1">
                <a:off x="102839" y="785524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7" name="직선 연결선 286"/>
              <p:cNvCxnSpPr/>
              <p:nvPr/>
            </p:nvCxnSpPr>
            <p:spPr bwMode="auto">
              <a:xfrm flipH="1">
                <a:off x="102839" y="11286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8" name="직선 연결선 287"/>
              <p:cNvCxnSpPr/>
              <p:nvPr/>
            </p:nvCxnSpPr>
            <p:spPr bwMode="auto">
              <a:xfrm flipH="1">
                <a:off x="102839" y="1471324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9" name="직선 연결선 288"/>
              <p:cNvCxnSpPr/>
              <p:nvPr/>
            </p:nvCxnSpPr>
            <p:spPr bwMode="auto">
              <a:xfrm flipH="1">
                <a:off x="102839" y="1812609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0" name="직선 연결선 289"/>
              <p:cNvCxnSpPr/>
              <p:nvPr/>
            </p:nvCxnSpPr>
            <p:spPr bwMode="auto">
              <a:xfrm flipH="1">
                <a:off x="102839" y="2042356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1" name="직선 연결선 290"/>
              <p:cNvCxnSpPr/>
              <p:nvPr/>
            </p:nvCxnSpPr>
            <p:spPr bwMode="auto">
              <a:xfrm flipH="1">
                <a:off x="102839" y="238309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2" name="직선 연결선 291"/>
              <p:cNvCxnSpPr/>
              <p:nvPr/>
            </p:nvCxnSpPr>
            <p:spPr bwMode="auto">
              <a:xfrm flipH="1">
                <a:off x="102839" y="2613722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3" name="직선 연결선 292"/>
              <p:cNvCxnSpPr/>
              <p:nvPr/>
            </p:nvCxnSpPr>
            <p:spPr bwMode="auto">
              <a:xfrm flipH="1">
                <a:off x="102839" y="2955283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4" name="직선 연결선 293"/>
              <p:cNvCxnSpPr/>
              <p:nvPr/>
            </p:nvCxnSpPr>
            <p:spPr bwMode="auto">
              <a:xfrm flipH="1">
                <a:off x="102839" y="3183848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5" name="직선 연결선 294"/>
              <p:cNvCxnSpPr/>
              <p:nvPr/>
            </p:nvCxnSpPr>
            <p:spPr bwMode="auto">
              <a:xfrm flipH="1">
                <a:off x="102839" y="3527886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6" name="직선 연결선 295"/>
              <p:cNvCxnSpPr/>
              <p:nvPr/>
            </p:nvCxnSpPr>
            <p:spPr bwMode="auto">
              <a:xfrm flipH="1">
                <a:off x="102839" y="2155298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7" name="직선 연결선 296"/>
              <p:cNvCxnSpPr/>
              <p:nvPr/>
            </p:nvCxnSpPr>
            <p:spPr bwMode="auto">
              <a:xfrm flipH="1">
                <a:off x="102839" y="899824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8" name="직선 연결선 297"/>
              <p:cNvCxnSpPr/>
              <p:nvPr/>
            </p:nvCxnSpPr>
            <p:spPr bwMode="auto">
              <a:xfrm flipH="1">
                <a:off x="102839" y="1014124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9" name="직선 연결선 298"/>
              <p:cNvCxnSpPr/>
              <p:nvPr/>
            </p:nvCxnSpPr>
            <p:spPr bwMode="auto">
              <a:xfrm flipH="1">
                <a:off x="102839" y="12429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0" name="직선 연결선 299"/>
              <p:cNvCxnSpPr/>
              <p:nvPr/>
            </p:nvCxnSpPr>
            <p:spPr bwMode="auto">
              <a:xfrm flipH="1">
                <a:off x="102839" y="13572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1" name="직선 연결선 300"/>
              <p:cNvCxnSpPr/>
              <p:nvPr/>
            </p:nvCxnSpPr>
            <p:spPr bwMode="auto">
              <a:xfrm flipH="1">
                <a:off x="102839" y="15858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2" name="직선 연결선 301"/>
              <p:cNvCxnSpPr/>
              <p:nvPr/>
            </p:nvCxnSpPr>
            <p:spPr bwMode="auto">
              <a:xfrm flipH="1">
                <a:off x="102839" y="17001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3" name="직선 연결선 302"/>
              <p:cNvCxnSpPr/>
              <p:nvPr/>
            </p:nvCxnSpPr>
            <p:spPr bwMode="auto">
              <a:xfrm flipH="1">
                <a:off x="102839" y="1926909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4" name="직선 연결선 303"/>
              <p:cNvCxnSpPr/>
              <p:nvPr/>
            </p:nvCxnSpPr>
            <p:spPr bwMode="auto">
              <a:xfrm flipH="1">
                <a:off x="102839" y="2269598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5" name="직선 연결선 304"/>
              <p:cNvCxnSpPr/>
              <p:nvPr/>
            </p:nvCxnSpPr>
            <p:spPr bwMode="auto">
              <a:xfrm flipH="1">
                <a:off x="102839" y="249739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6" name="직선 연결선 305"/>
              <p:cNvCxnSpPr/>
              <p:nvPr/>
            </p:nvCxnSpPr>
            <p:spPr bwMode="auto">
              <a:xfrm flipH="1">
                <a:off x="102839" y="2728022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7" name="직선 연결선 306"/>
              <p:cNvCxnSpPr/>
              <p:nvPr/>
            </p:nvCxnSpPr>
            <p:spPr bwMode="auto">
              <a:xfrm flipH="1">
                <a:off x="102839" y="2842322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8" name="직선 연결선 307"/>
              <p:cNvCxnSpPr/>
              <p:nvPr/>
            </p:nvCxnSpPr>
            <p:spPr bwMode="auto">
              <a:xfrm flipH="1">
                <a:off x="102839" y="306869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9" name="직선 연결선 308"/>
              <p:cNvCxnSpPr/>
              <p:nvPr/>
            </p:nvCxnSpPr>
            <p:spPr bwMode="auto">
              <a:xfrm flipH="1">
                <a:off x="102839" y="329793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10" name="직선 연결선 309"/>
              <p:cNvCxnSpPr/>
              <p:nvPr/>
            </p:nvCxnSpPr>
            <p:spPr bwMode="auto">
              <a:xfrm flipH="1">
                <a:off x="102839" y="341379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11" name="직선 연결선 310"/>
              <p:cNvCxnSpPr/>
              <p:nvPr/>
            </p:nvCxnSpPr>
            <p:spPr bwMode="auto">
              <a:xfrm flipH="1">
                <a:off x="102839" y="364239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12" name="직선 연결선 311"/>
              <p:cNvCxnSpPr/>
              <p:nvPr/>
            </p:nvCxnSpPr>
            <p:spPr bwMode="auto">
              <a:xfrm flipH="1">
                <a:off x="102839" y="3756486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277" name="그룹 276"/>
            <p:cNvGrpSpPr/>
            <p:nvPr userDrawn="1"/>
          </p:nvGrpSpPr>
          <p:grpSpPr>
            <a:xfrm>
              <a:off x="142825" y="991090"/>
              <a:ext cx="1667449" cy="3184060"/>
              <a:chOff x="6131719" y="4962321"/>
              <a:chExt cx="1667449" cy="3184060"/>
            </a:xfrm>
          </p:grpSpPr>
          <p:cxnSp>
            <p:nvCxnSpPr>
              <p:cNvPr id="278" name="직선 연결선 277"/>
              <p:cNvCxnSpPr/>
              <p:nvPr userDrawn="1"/>
            </p:nvCxnSpPr>
            <p:spPr bwMode="auto">
              <a:xfrm>
                <a:off x="6379342" y="4962997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9" name="직선 연결선 278"/>
              <p:cNvCxnSpPr/>
              <p:nvPr userDrawn="1"/>
            </p:nvCxnSpPr>
            <p:spPr bwMode="auto">
              <a:xfrm>
                <a:off x="6855920" y="4962997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0" name="직선 연결선 279"/>
              <p:cNvCxnSpPr/>
              <p:nvPr userDrawn="1"/>
            </p:nvCxnSpPr>
            <p:spPr bwMode="auto">
              <a:xfrm>
                <a:off x="7090898" y="4962997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1" name="직선 연결선 280"/>
              <p:cNvCxnSpPr/>
              <p:nvPr userDrawn="1"/>
            </p:nvCxnSpPr>
            <p:spPr bwMode="auto">
              <a:xfrm>
                <a:off x="7326469" y="4962997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2" name="직선 연결선 281"/>
              <p:cNvCxnSpPr/>
              <p:nvPr userDrawn="1"/>
            </p:nvCxnSpPr>
            <p:spPr bwMode="auto">
              <a:xfrm>
                <a:off x="6131719" y="4962321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3" name="직선 연결선 282"/>
              <p:cNvCxnSpPr/>
              <p:nvPr userDrawn="1"/>
            </p:nvCxnSpPr>
            <p:spPr bwMode="auto">
              <a:xfrm>
                <a:off x="7799168" y="4962321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4" name="직선 연결선 283"/>
              <p:cNvCxnSpPr/>
              <p:nvPr userDrawn="1"/>
            </p:nvCxnSpPr>
            <p:spPr bwMode="auto">
              <a:xfrm>
                <a:off x="6614143" y="4962321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5" name="직선 연결선 284"/>
              <p:cNvCxnSpPr/>
              <p:nvPr userDrawn="1"/>
            </p:nvCxnSpPr>
            <p:spPr bwMode="auto">
              <a:xfrm>
                <a:off x="7565158" y="4962321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grpSp>
        <p:nvGrpSpPr>
          <p:cNvPr id="313" name="그룹 312"/>
          <p:cNvGrpSpPr/>
          <p:nvPr userDrawn="1"/>
        </p:nvGrpSpPr>
        <p:grpSpPr>
          <a:xfrm>
            <a:off x="4063641" y="1582631"/>
            <a:ext cx="1771200" cy="3237087"/>
            <a:chOff x="91716" y="991090"/>
            <a:chExt cx="1771200" cy="3184060"/>
          </a:xfrm>
        </p:grpSpPr>
        <p:grpSp>
          <p:nvGrpSpPr>
            <p:cNvPr id="314" name="그룹 313"/>
            <p:cNvGrpSpPr/>
            <p:nvPr userDrawn="1"/>
          </p:nvGrpSpPr>
          <p:grpSpPr>
            <a:xfrm>
              <a:off x="91716" y="1108003"/>
              <a:ext cx="1771200" cy="2970962"/>
              <a:chOff x="102839" y="785524"/>
              <a:chExt cx="1771200" cy="2970962"/>
            </a:xfrm>
          </p:grpSpPr>
          <p:cxnSp>
            <p:nvCxnSpPr>
              <p:cNvPr id="324" name="직선 연결선 323"/>
              <p:cNvCxnSpPr/>
              <p:nvPr/>
            </p:nvCxnSpPr>
            <p:spPr bwMode="auto">
              <a:xfrm flipH="1">
                <a:off x="102839" y="785524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5" name="직선 연결선 324"/>
              <p:cNvCxnSpPr/>
              <p:nvPr/>
            </p:nvCxnSpPr>
            <p:spPr bwMode="auto">
              <a:xfrm flipH="1">
                <a:off x="102839" y="11286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6" name="직선 연결선 325"/>
              <p:cNvCxnSpPr/>
              <p:nvPr/>
            </p:nvCxnSpPr>
            <p:spPr bwMode="auto">
              <a:xfrm flipH="1">
                <a:off x="102839" y="1471324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7" name="직선 연결선 326"/>
              <p:cNvCxnSpPr/>
              <p:nvPr/>
            </p:nvCxnSpPr>
            <p:spPr bwMode="auto">
              <a:xfrm flipH="1">
                <a:off x="102839" y="1812609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8" name="직선 연결선 327"/>
              <p:cNvCxnSpPr/>
              <p:nvPr/>
            </p:nvCxnSpPr>
            <p:spPr bwMode="auto">
              <a:xfrm flipH="1">
                <a:off x="102839" y="2042356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9" name="직선 연결선 328"/>
              <p:cNvCxnSpPr/>
              <p:nvPr/>
            </p:nvCxnSpPr>
            <p:spPr bwMode="auto">
              <a:xfrm flipH="1">
                <a:off x="102839" y="238309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0" name="직선 연결선 329"/>
              <p:cNvCxnSpPr/>
              <p:nvPr/>
            </p:nvCxnSpPr>
            <p:spPr bwMode="auto">
              <a:xfrm flipH="1">
                <a:off x="102839" y="2613722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1" name="직선 연결선 330"/>
              <p:cNvCxnSpPr/>
              <p:nvPr/>
            </p:nvCxnSpPr>
            <p:spPr bwMode="auto">
              <a:xfrm flipH="1">
                <a:off x="102839" y="2955283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2" name="직선 연결선 331"/>
              <p:cNvCxnSpPr/>
              <p:nvPr/>
            </p:nvCxnSpPr>
            <p:spPr bwMode="auto">
              <a:xfrm flipH="1">
                <a:off x="102839" y="3183848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3" name="직선 연결선 332"/>
              <p:cNvCxnSpPr/>
              <p:nvPr/>
            </p:nvCxnSpPr>
            <p:spPr bwMode="auto">
              <a:xfrm flipH="1">
                <a:off x="102839" y="3527886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4" name="직선 연결선 333"/>
              <p:cNvCxnSpPr/>
              <p:nvPr/>
            </p:nvCxnSpPr>
            <p:spPr bwMode="auto">
              <a:xfrm flipH="1">
                <a:off x="102839" y="2155298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5" name="직선 연결선 334"/>
              <p:cNvCxnSpPr/>
              <p:nvPr/>
            </p:nvCxnSpPr>
            <p:spPr bwMode="auto">
              <a:xfrm flipH="1">
                <a:off x="102839" y="899824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6" name="직선 연결선 335"/>
              <p:cNvCxnSpPr/>
              <p:nvPr/>
            </p:nvCxnSpPr>
            <p:spPr bwMode="auto">
              <a:xfrm flipH="1">
                <a:off x="102839" y="1014124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7" name="직선 연결선 336"/>
              <p:cNvCxnSpPr/>
              <p:nvPr/>
            </p:nvCxnSpPr>
            <p:spPr bwMode="auto">
              <a:xfrm flipH="1">
                <a:off x="102839" y="12429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8" name="직선 연결선 337"/>
              <p:cNvCxnSpPr/>
              <p:nvPr/>
            </p:nvCxnSpPr>
            <p:spPr bwMode="auto">
              <a:xfrm flipH="1">
                <a:off x="102839" y="13572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9" name="직선 연결선 338"/>
              <p:cNvCxnSpPr/>
              <p:nvPr/>
            </p:nvCxnSpPr>
            <p:spPr bwMode="auto">
              <a:xfrm flipH="1">
                <a:off x="102839" y="15858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0" name="직선 연결선 339"/>
              <p:cNvCxnSpPr/>
              <p:nvPr/>
            </p:nvCxnSpPr>
            <p:spPr bwMode="auto">
              <a:xfrm flipH="1">
                <a:off x="102839" y="17001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1" name="직선 연결선 340"/>
              <p:cNvCxnSpPr/>
              <p:nvPr/>
            </p:nvCxnSpPr>
            <p:spPr bwMode="auto">
              <a:xfrm flipH="1">
                <a:off x="102839" y="1926909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2" name="직선 연결선 341"/>
              <p:cNvCxnSpPr/>
              <p:nvPr/>
            </p:nvCxnSpPr>
            <p:spPr bwMode="auto">
              <a:xfrm flipH="1">
                <a:off x="102839" y="2269598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3" name="직선 연결선 342"/>
              <p:cNvCxnSpPr/>
              <p:nvPr/>
            </p:nvCxnSpPr>
            <p:spPr bwMode="auto">
              <a:xfrm flipH="1">
                <a:off x="102839" y="249739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4" name="직선 연결선 343"/>
              <p:cNvCxnSpPr/>
              <p:nvPr/>
            </p:nvCxnSpPr>
            <p:spPr bwMode="auto">
              <a:xfrm flipH="1">
                <a:off x="102839" y="2728022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5" name="직선 연결선 344"/>
              <p:cNvCxnSpPr/>
              <p:nvPr/>
            </p:nvCxnSpPr>
            <p:spPr bwMode="auto">
              <a:xfrm flipH="1">
                <a:off x="102839" y="2842322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6" name="직선 연결선 345"/>
              <p:cNvCxnSpPr/>
              <p:nvPr/>
            </p:nvCxnSpPr>
            <p:spPr bwMode="auto">
              <a:xfrm flipH="1">
                <a:off x="102839" y="306869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7" name="직선 연결선 346"/>
              <p:cNvCxnSpPr/>
              <p:nvPr/>
            </p:nvCxnSpPr>
            <p:spPr bwMode="auto">
              <a:xfrm flipH="1">
                <a:off x="102839" y="329793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8" name="직선 연결선 347"/>
              <p:cNvCxnSpPr/>
              <p:nvPr/>
            </p:nvCxnSpPr>
            <p:spPr bwMode="auto">
              <a:xfrm flipH="1">
                <a:off x="102839" y="341379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9" name="직선 연결선 348"/>
              <p:cNvCxnSpPr/>
              <p:nvPr/>
            </p:nvCxnSpPr>
            <p:spPr bwMode="auto">
              <a:xfrm flipH="1">
                <a:off x="102839" y="364239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50" name="직선 연결선 349"/>
              <p:cNvCxnSpPr/>
              <p:nvPr/>
            </p:nvCxnSpPr>
            <p:spPr bwMode="auto">
              <a:xfrm flipH="1">
                <a:off x="102839" y="3756486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315" name="그룹 314"/>
            <p:cNvGrpSpPr/>
            <p:nvPr userDrawn="1"/>
          </p:nvGrpSpPr>
          <p:grpSpPr>
            <a:xfrm>
              <a:off x="142825" y="991090"/>
              <a:ext cx="1667449" cy="3184060"/>
              <a:chOff x="6131719" y="4962321"/>
              <a:chExt cx="1667449" cy="3184060"/>
            </a:xfrm>
          </p:grpSpPr>
          <p:cxnSp>
            <p:nvCxnSpPr>
              <p:cNvPr id="316" name="직선 연결선 315"/>
              <p:cNvCxnSpPr/>
              <p:nvPr userDrawn="1"/>
            </p:nvCxnSpPr>
            <p:spPr bwMode="auto">
              <a:xfrm>
                <a:off x="6379342" y="4962997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17" name="직선 연결선 316"/>
              <p:cNvCxnSpPr/>
              <p:nvPr userDrawn="1"/>
            </p:nvCxnSpPr>
            <p:spPr bwMode="auto">
              <a:xfrm>
                <a:off x="6855920" y="4962997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18" name="직선 연결선 317"/>
              <p:cNvCxnSpPr/>
              <p:nvPr userDrawn="1"/>
            </p:nvCxnSpPr>
            <p:spPr bwMode="auto">
              <a:xfrm>
                <a:off x="7090898" y="4962997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19" name="직선 연결선 318"/>
              <p:cNvCxnSpPr/>
              <p:nvPr userDrawn="1"/>
            </p:nvCxnSpPr>
            <p:spPr bwMode="auto">
              <a:xfrm>
                <a:off x="7326469" y="4962997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0" name="직선 연결선 319"/>
              <p:cNvCxnSpPr/>
              <p:nvPr userDrawn="1"/>
            </p:nvCxnSpPr>
            <p:spPr bwMode="auto">
              <a:xfrm>
                <a:off x="6131719" y="4962321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1" name="직선 연결선 320"/>
              <p:cNvCxnSpPr/>
              <p:nvPr userDrawn="1"/>
            </p:nvCxnSpPr>
            <p:spPr bwMode="auto">
              <a:xfrm>
                <a:off x="7799168" y="4962321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2" name="직선 연결선 321"/>
              <p:cNvCxnSpPr/>
              <p:nvPr userDrawn="1"/>
            </p:nvCxnSpPr>
            <p:spPr bwMode="auto">
              <a:xfrm>
                <a:off x="6614143" y="4962321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3" name="직선 연결선 322"/>
              <p:cNvCxnSpPr/>
              <p:nvPr userDrawn="1"/>
            </p:nvCxnSpPr>
            <p:spPr bwMode="auto">
              <a:xfrm>
                <a:off x="7565158" y="4962321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grpSp>
        <p:nvGrpSpPr>
          <p:cNvPr id="351" name="그룹 350"/>
          <p:cNvGrpSpPr/>
          <p:nvPr userDrawn="1"/>
        </p:nvGrpSpPr>
        <p:grpSpPr>
          <a:xfrm>
            <a:off x="6042461" y="1582631"/>
            <a:ext cx="1771200" cy="3237087"/>
            <a:chOff x="91716" y="991090"/>
            <a:chExt cx="1771200" cy="3184060"/>
          </a:xfrm>
        </p:grpSpPr>
        <p:grpSp>
          <p:nvGrpSpPr>
            <p:cNvPr id="352" name="그룹 351"/>
            <p:cNvGrpSpPr/>
            <p:nvPr userDrawn="1"/>
          </p:nvGrpSpPr>
          <p:grpSpPr>
            <a:xfrm>
              <a:off x="91716" y="1108003"/>
              <a:ext cx="1771200" cy="2970962"/>
              <a:chOff x="102839" y="785524"/>
              <a:chExt cx="1771200" cy="2970962"/>
            </a:xfrm>
          </p:grpSpPr>
          <p:cxnSp>
            <p:nvCxnSpPr>
              <p:cNvPr id="362" name="직선 연결선 361"/>
              <p:cNvCxnSpPr/>
              <p:nvPr/>
            </p:nvCxnSpPr>
            <p:spPr bwMode="auto">
              <a:xfrm flipH="1">
                <a:off x="102839" y="785524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63" name="직선 연결선 362"/>
              <p:cNvCxnSpPr/>
              <p:nvPr/>
            </p:nvCxnSpPr>
            <p:spPr bwMode="auto">
              <a:xfrm flipH="1">
                <a:off x="102839" y="11286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64" name="직선 연결선 363"/>
              <p:cNvCxnSpPr/>
              <p:nvPr/>
            </p:nvCxnSpPr>
            <p:spPr bwMode="auto">
              <a:xfrm flipH="1">
                <a:off x="102839" y="1471324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65" name="직선 연결선 364"/>
              <p:cNvCxnSpPr/>
              <p:nvPr/>
            </p:nvCxnSpPr>
            <p:spPr bwMode="auto">
              <a:xfrm flipH="1">
                <a:off x="102839" y="1812609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66" name="직선 연결선 365"/>
              <p:cNvCxnSpPr/>
              <p:nvPr/>
            </p:nvCxnSpPr>
            <p:spPr bwMode="auto">
              <a:xfrm flipH="1">
                <a:off x="102839" y="2042356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67" name="직선 연결선 366"/>
              <p:cNvCxnSpPr/>
              <p:nvPr/>
            </p:nvCxnSpPr>
            <p:spPr bwMode="auto">
              <a:xfrm flipH="1">
                <a:off x="102839" y="238309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68" name="직선 연결선 367"/>
              <p:cNvCxnSpPr/>
              <p:nvPr/>
            </p:nvCxnSpPr>
            <p:spPr bwMode="auto">
              <a:xfrm flipH="1">
                <a:off x="102839" y="2613722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69" name="직선 연결선 368"/>
              <p:cNvCxnSpPr/>
              <p:nvPr/>
            </p:nvCxnSpPr>
            <p:spPr bwMode="auto">
              <a:xfrm flipH="1">
                <a:off x="102839" y="2955283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70" name="직선 연결선 369"/>
              <p:cNvCxnSpPr/>
              <p:nvPr/>
            </p:nvCxnSpPr>
            <p:spPr bwMode="auto">
              <a:xfrm flipH="1">
                <a:off x="102839" y="3183848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71" name="직선 연결선 370"/>
              <p:cNvCxnSpPr/>
              <p:nvPr/>
            </p:nvCxnSpPr>
            <p:spPr bwMode="auto">
              <a:xfrm flipH="1">
                <a:off x="102839" y="3527886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72" name="직선 연결선 371"/>
              <p:cNvCxnSpPr/>
              <p:nvPr/>
            </p:nvCxnSpPr>
            <p:spPr bwMode="auto">
              <a:xfrm flipH="1">
                <a:off x="102839" y="2155298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73" name="직선 연결선 372"/>
              <p:cNvCxnSpPr/>
              <p:nvPr/>
            </p:nvCxnSpPr>
            <p:spPr bwMode="auto">
              <a:xfrm flipH="1">
                <a:off x="102839" y="899824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74" name="직선 연결선 373"/>
              <p:cNvCxnSpPr/>
              <p:nvPr/>
            </p:nvCxnSpPr>
            <p:spPr bwMode="auto">
              <a:xfrm flipH="1">
                <a:off x="102839" y="1014124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75" name="직선 연결선 374"/>
              <p:cNvCxnSpPr/>
              <p:nvPr/>
            </p:nvCxnSpPr>
            <p:spPr bwMode="auto">
              <a:xfrm flipH="1">
                <a:off x="102839" y="12429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76" name="직선 연결선 375"/>
              <p:cNvCxnSpPr/>
              <p:nvPr/>
            </p:nvCxnSpPr>
            <p:spPr bwMode="auto">
              <a:xfrm flipH="1">
                <a:off x="102839" y="13572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77" name="직선 연결선 376"/>
              <p:cNvCxnSpPr/>
              <p:nvPr/>
            </p:nvCxnSpPr>
            <p:spPr bwMode="auto">
              <a:xfrm flipH="1">
                <a:off x="102839" y="15858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78" name="직선 연결선 377"/>
              <p:cNvCxnSpPr/>
              <p:nvPr/>
            </p:nvCxnSpPr>
            <p:spPr bwMode="auto">
              <a:xfrm flipH="1">
                <a:off x="102839" y="17001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79" name="직선 연결선 378"/>
              <p:cNvCxnSpPr/>
              <p:nvPr/>
            </p:nvCxnSpPr>
            <p:spPr bwMode="auto">
              <a:xfrm flipH="1">
                <a:off x="102839" y="1926909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80" name="직선 연결선 379"/>
              <p:cNvCxnSpPr/>
              <p:nvPr/>
            </p:nvCxnSpPr>
            <p:spPr bwMode="auto">
              <a:xfrm flipH="1">
                <a:off x="102839" y="2269598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81" name="직선 연결선 380"/>
              <p:cNvCxnSpPr/>
              <p:nvPr/>
            </p:nvCxnSpPr>
            <p:spPr bwMode="auto">
              <a:xfrm flipH="1">
                <a:off x="102839" y="249739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82" name="직선 연결선 381"/>
              <p:cNvCxnSpPr/>
              <p:nvPr/>
            </p:nvCxnSpPr>
            <p:spPr bwMode="auto">
              <a:xfrm flipH="1">
                <a:off x="102839" y="2728022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83" name="직선 연결선 382"/>
              <p:cNvCxnSpPr/>
              <p:nvPr/>
            </p:nvCxnSpPr>
            <p:spPr bwMode="auto">
              <a:xfrm flipH="1">
                <a:off x="102839" y="2842322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84" name="직선 연결선 383"/>
              <p:cNvCxnSpPr/>
              <p:nvPr/>
            </p:nvCxnSpPr>
            <p:spPr bwMode="auto">
              <a:xfrm flipH="1">
                <a:off x="102839" y="306869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85" name="직선 연결선 384"/>
              <p:cNvCxnSpPr/>
              <p:nvPr/>
            </p:nvCxnSpPr>
            <p:spPr bwMode="auto">
              <a:xfrm flipH="1">
                <a:off x="102839" y="329793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86" name="직선 연결선 385"/>
              <p:cNvCxnSpPr/>
              <p:nvPr/>
            </p:nvCxnSpPr>
            <p:spPr bwMode="auto">
              <a:xfrm flipH="1">
                <a:off x="102839" y="341379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87" name="직선 연결선 386"/>
              <p:cNvCxnSpPr/>
              <p:nvPr/>
            </p:nvCxnSpPr>
            <p:spPr bwMode="auto">
              <a:xfrm flipH="1">
                <a:off x="102839" y="364239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88" name="직선 연결선 387"/>
              <p:cNvCxnSpPr/>
              <p:nvPr/>
            </p:nvCxnSpPr>
            <p:spPr bwMode="auto">
              <a:xfrm flipH="1">
                <a:off x="102839" y="3756486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353" name="그룹 352"/>
            <p:cNvGrpSpPr/>
            <p:nvPr userDrawn="1"/>
          </p:nvGrpSpPr>
          <p:grpSpPr>
            <a:xfrm>
              <a:off x="142825" y="991090"/>
              <a:ext cx="1667449" cy="3184060"/>
              <a:chOff x="6131719" y="4962321"/>
              <a:chExt cx="1667449" cy="3184060"/>
            </a:xfrm>
          </p:grpSpPr>
          <p:cxnSp>
            <p:nvCxnSpPr>
              <p:cNvPr id="354" name="직선 연결선 353"/>
              <p:cNvCxnSpPr/>
              <p:nvPr userDrawn="1"/>
            </p:nvCxnSpPr>
            <p:spPr bwMode="auto">
              <a:xfrm>
                <a:off x="6379342" y="4962997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55" name="직선 연결선 354"/>
              <p:cNvCxnSpPr/>
              <p:nvPr userDrawn="1"/>
            </p:nvCxnSpPr>
            <p:spPr bwMode="auto">
              <a:xfrm>
                <a:off x="6855920" y="4962997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56" name="직선 연결선 355"/>
              <p:cNvCxnSpPr/>
              <p:nvPr userDrawn="1"/>
            </p:nvCxnSpPr>
            <p:spPr bwMode="auto">
              <a:xfrm>
                <a:off x="7090898" y="4962997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57" name="직선 연결선 356"/>
              <p:cNvCxnSpPr/>
              <p:nvPr userDrawn="1"/>
            </p:nvCxnSpPr>
            <p:spPr bwMode="auto">
              <a:xfrm>
                <a:off x="7326469" y="4962997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58" name="직선 연결선 357"/>
              <p:cNvCxnSpPr/>
              <p:nvPr userDrawn="1"/>
            </p:nvCxnSpPr>
            <p:spPr bwMode="auto">
              <a:xfrm>
                <a:off x="6131719" y="4962321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59" name="직선 연결선 358"/>
              <p:cNvCxnSpPr/>
              <p:nvPr userDrawn="1"/>
            </p:nvCxnSpPr>
            <p:spPr bwMode="auto">
              <a:xfrm>
                <a:off x="7799168" y="4962321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60" name="직선 연결선 359"/>
              <p:cNvCxnSpPr/>
              <p:nvPr userDrawn="1"/>
            </p:nvCxnSpPr>
            <p:spPr bwMode="auto">
              <a:xfrm>
                <a:off x="6614143" y="4962321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61" name="직선 연결선 360"/>
              <p:cNvCxnSpPr/>
              <p:nvPr userDrawn="1"/>
            </p:nvCxnSpPr>
            <p:spPr bwMode="auto">
              <a:xfrm>
                <a:off x="7565158" y="4962321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grpSp>
        <p:nvGrpSpPr>
          <p:cNvPr id="389" name="그룹 388"/>
          <p:cNvGrpSpPr/>
          <p:nvPr userDrawn="1"/>
        </p:nvGrpSpPr>
        <p:grpSpPr>
          <a:xfrm>
            <a:off x="8023661" y="1582631"/>
            <a:ext cx="1771200" cy="3237087"/>
            <a:chOff x="91716" y="991090"/>
            <a:chExt cx="1771200" cy="3184060"/>
          </a:xfrm>
        </p:grpSpPr>
        <p:grpSp>
          <p:nvGrpSpPr>
            <p:cNvPr id="390" name="그룹 389"/>
            <p:cNvGrpSpPr/>
            <p:nvPr userDrawn="1"/>
          </p:nvGrpSpPr>
          <p:grpSpPr>
            <a:xfrm>
              <a:off x="91716" y="1108003"/>
              <a:ext cx="1771200" cy="2970962"/>
              <a:chOff x="102839" y="785524"/>
              <a:chExt cx="1771200" cy="2970962"/>
            </a:xfrm>
          </p:grpSpPr>
          <p:cxnSp>
            <p:nvCxnSpPr>
              <p:cNvPr id="400" name="직선 연결선 399"/>
              <p:cNvCxnSpPr/>
              <p:nvPr/>
            </p:nvCxnSpPr>
            <p:spPr bwMode="auto">
              <a:xfrm flipH="1">
                <a:off x="102839" y="785524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1" name="직선 연결선 400"/>
              <p:cNvCxnSpPr/>
              <p:nvPr/>
            </p:nvCxnSpPr>
            <p:spPr bwMode="auto">
              <a:xfrm flipH="1">
                <a:off x="102839" y="11286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2" name="직선 연결선 401"/>
              <p:cNvCxnSpPr/>
              <p:nvPr/>
            </p:nvCxnSpPr>
            <p:spPr bwMode="auto">
              <a:xfrm flipH="1">
                <a:off x="102839" y="1471324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3" name="직선 연결선 402"/>
              <p:cNvCxnSpPr/>
              <p:nvPr/>
            </p:nvCxnSpPr>
            <p:spPr bwMode="auto">
              <a:xfrm flipH="1">
                <a:off x="102839" y="1812609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4" name="직선 연결선 403"/>
              <p:cNvCxnSpPr/>
              <p:nvPr/>
            </p:nvCxnSpPr>
            <p:spPr bwMode="auto">
              <a:xfrm flipH="1">
                <a:off x="102839" y="2042356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5" name="직선 연결선 404"/>
              <p:cNvCxnSpPr/>
              <p:nvPr/>
            </p:nvCxnSpPr>
            <p:spPr bwMode="auto">
              <a:xfrm flipH="1">
                <a:off x="102839" y="238309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6" name="직선 연결선 405"/>
              <p:cNvCxnSpPr/>
              <p:nvPr/>
            </p:nvCxnSpPr>
            <p:spPr bwMode="auto">
              <a:xfrm flipH="1">
                <a:off x="102839" y="2613722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7" name="직선 연결선 406"/>
              <p:cNvCxnSpPr/>
              <p:nvPr/>
            </p:nvCxnSpPr>
            <p:spPr bwMode="auto">
              <a:xfrm flipH="1">
                <a:off x="102839" y="2955283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8" name="직선 연결선 407"/>
              <p:cNvCxnSpPr/>
              <p:nvPr/>
            </p:nvCxnSpPr>
            <p:spPr bwMode="auto">
              <a:xfrm flipH="1">
                <a:off x="102839" y="3183848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9" name="직선 연결선 408"/>
              <p:cNvCxnSpPr/>
              <p:nvPr/>
            </p:nvCxnSpPr>
            <p:spPr bwMode="auto">
              <a:xfrm flipH="1">
                <a:off x="102839" y="3527886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10" name="직선 연결선 409"/>
              <p:cNvCxnSpPr/>
              <p:nvPr/>
            </p:nvCxnSpPr>
            <p:spPr bwMode="auto">
              <a:xfrm flipH="1">
                <a:off x="102839" y="2155298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11" name="직선 연결선 410"/>
              <p:cNvCxnSpPr/>
              <p:nvPr/>
            </p:nvCxnSpPr>
            <p:spPr bwMode="auto">
              <a:xfrm flipH="1">
                <a:off x="102839" y="899824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12" name="직선 연결선 411"/>
              <p:cNvCxnSpPr/>
              <p:nvPr/>
            </p:nvCxnSpPr>
            <p:spPr bwMode="auto">
              <a:xfrm flipH="1">
                <a:off x="102839" y="1014124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13" name="직선 연결선 412"/>
              <p:cNvCxnSpPr/>
              <p:nvPr/>
            </p:nvCxnSpPr>
            <p:spPr bwMode="auto">
              <a:xfrm flipH="1">
                <a:off x="102839" y="12429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14" name="직선 연결선 413"/>
              <p:cNvCxnSpPr/>
              <p:nvPr/>
            </p:nvCxnSpPr>
            <p:spPr bwMode="auto">
              <a:xfrm flipH="1">
                <a:off x="102839" y="13572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15" name="직선 연결선 414"/>
              <p:cNvCxnSpPr/>
              <p:nvPr/>
            </p:nvCxnSpPr>
            <p:spPr bwMode="auto">
              <a:xfrm flipH="1">
                <a:off x="102839" y="15858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16" name="직선 연결선 415"/>
              <p:cNvCxnSpPr/>
              <p:nvPr/>
            </p:nvCxnSpPr>
            <p:spPr bwMode="auto">
              <a:xfrm flipH="1">
                <a:off x="102839" y="17001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17" name="직선 연결선 416"/>
              <p:cNvCxnSpPr/>
              <p:nvPr/>
            </p:nvCxnSpPr>
            <p:spPr bwMode="auto">
              <a:xfrm flipH="1">
                <a:off x="102839" y="1926909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18" name="직선 연결선 417"/>
              <p:cNvCxnSpPr/>
              <p:nvPr/>
            </p:nvCxnSpPr>
            <p:spPr bwMode="auto">
              <a:xfrm flipH="1">
                <a:off x="102839" y="2269598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19" name="직선 연결선 418"/>
              <p:cNvCxnSpPr/>
              <p:nvPr/>
            </p:nvCxnSpPr>
            <p:spPr bwMode="auto">
              <a:xfrm flipH="1">
                <a:off x="102839" y="249739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20" name="직선 연결선 419"/>
              <p:cNvCxnSpPr/>
              <p:nvPr/>
            </p:nvCxnSpPr>
            <p:spPr bwMode="auto">
              <a:xfrm flipH="1">
                <a:off x="102839" y="2728022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21" name="직선 연결선 420"/>
              <p:cNvCxnSpPr/>
              <p:nvPr/>
            </p:nvCxnSpPr>
            <p:spPr bwMode="auto">
              <a:xfrm flipH="1">
                <a:off x="102839" y="2842322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22" name="직선 연결선 421"/>
              <p:cNvCxnSpPr/>
              <p:nvPr/>
            </p:nvCxnSpPr>
            <p:spPr bwMode="auto">
              <a:xfrm flipH="1">
                <a:off x="102839" y="306869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23" name="직선 연결선 422"/>
              <p:cNvCxnSpPr/>
              <p:nvPr/>
            </p:nvCxnSpPr>
            <p:spPr bwMode="auto">
              <a:xfrm flipH="1">
                <a:off x="102839" y="329793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24" name="직선 연결선 423"/>
              <p:cNvCxnSpPr/>
              <p:nvPr/>
            </p:nvCxnSpPr>
            <p:spPr bwMode="auto">
              <a:xfrm flipH="1">
                <a:off x="102839" y="341379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25" name="직선 연결선 424"/>
              <p:cNvCxnSpPr/>
              <p:nvPr/>
            </p:nvCxnSpPr>
            <p:spPr bwMode="auto">
              <a:xfrm flipH="1">
                <a:off x="102839" y="364239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26" name="직선 연결선 425"/>
              <p:cNvCxnSpPr/>
              <p:nvPr/>
            </p:nvCxnSpPr>
            <p:spPr bwMode="auto">
              <a:xfrm flipH="1">
                <a:off x="102839" y="3756486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391" name="그룹 390"/>
            <p:cNvGrpSpPr/>
            <p:nvPr userDrawn="1"/>
          </p:nvGrpSpPr>
          <p:grpSpPr>
            <a:xfrm>
              <a:off x="142825" y="991090"/>
              <a:ext cx="1667449" cy="3184060"/>
              <a:chOff x="6131719" y="4962321"/>
              <a:chExt cx="1667449" cy="3184060"/>
            </a:xfrm>
          </p:grpSpPr>
          <p:cxnSp>
            <p:nvCxnSpPr>
              <p:cNvPr id="392" name="직선 연결선 391"/>
              <p:cNvCxnSpPr/>
              <p:nvPr userDrawn="1"/>
            </p:nvCxnSpPr>
            <p:spPr bwMode="auto">
              <a:xfrm>
                <a:off x="6379342" y="4962997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3" name="직선 연결선 392"/>
              <p:cNvCxnSpPr/>
              <p:nvPr userDrawn="1"/>
            </p:nvCxnSpPr>
            <p:spPr bwMode="auto">
              <a:xfrm>
                <a:off x="6855920" y="4962997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4" name="직선 연결선 393"/>
              <p:cNvCxnSpPr/>
              <p:nvPr userDrawn="1"/>
            </p:nvCxnSpPr>
            <p:spPr bwMode="auto">
              <a:xfrm>
                <a:off x="7090898" y="4962997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5" name="직선 연결선 394"/>
              <p:cNvCxnSpPr/>
              <p:nvPr userDrawn="1"/>
            </p:nvCxnSpPr>
            <p:spPr bwMode="auto">
              <a:xfrm>
                <a:off x="7326469" y="4962997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6" name="직선 연결선 395"/>
              <p:cNvCxnSpPr/>
              <p:nvPr userDrawn="1"/>
            </p:nvCxnSpPr>
            <p:spPr bwMode="auto">
              <a:xfrm>
                <a:off x="6131719" y="4962321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7" name="직선 연결선 396"/>
              <p:cNvCxnSpPr/>
              <p:nvPr userDrawn="1"/>
            </p:nvCxnSpPr>
            <p:spPr bwMode="auto">
              <a:xfrm>
                <a:off x="7799168" y="4962321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8" name="직선 연결선 397"/>
              <p:cNvCxnSpPr/>
              <p:nvPr userDrawn="1"/>
            </p:nvCxnSpPr>
            <p:spPr bwMode="auto">
              <a:xfrm>
                <a:off x="6614143" y="4962321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9" name="직선 연결선 398"/>
              <p:cNvCxnSpPr/>
              <p:nvPr userDrawn="1"/>
            </p:nvCxnSpPr>
            <p:spPr bwMode="auto">
              <a:xfrm>
                <a:off x="7565158" y="4962321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1333334520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5164486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splay"/>
          <p:cNvSpPr>
            <a:spLocks/>
          </p:cNvSpPr>
          <p:nvPr userDrawn="1"/>
        </p:nvSpPr>
        <p:spPr bwMode="auto">
          <a:xfrm>
            <a:off x="106680" y="1590675"/>
            <a:ext cx="1772662" cy="3232692"/>
          </a:xfrm>
          <a:prstGeom prst="rect">
            <a:avLst/>
          </a:prstGeom>
          <a:solidFill>
            <a:srgbClr val="B8B8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 dirty="0"/>
          </a:p>
        </p:txBody>
      </p:sp>
      <p:sp>
        <p:nvSpPr>
          <p:cNvPr id="3" name="Display"/>
          <p:cNvSpPr>
            <a:spLocks/>
          </p:cNvSpPr>
          <p:nvPr userDrawn="1"/>
        </p:nvSpPr>
        <p:spPr bwMode="auto">
          <a:xfrm>
            <a:off x="2087880" y="1590675"/>
            <a:ext cx="1772662" cy="3232692"/>
          </a:xfrm>
          <a:prstGeom prst="rect">
            <a:avLst/>
          </a:prstGeom>
          <a:solidFill>
            <a:srgbClr val="B8B8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 dirty="0"/>
          </a:p>
        </p:txBody>
      </p:sp>
      <p:sp>
        <p:nvSpPr>
          <p:cNvPr id="4" name="Display"/>
          <p:cNvSpPr>
            <a:spLocks/>
          </p:cNvSpPr>
          <p:nvPr userDrawn="1"/>
        </p:nvSpPr>
        <p:spPr bwMode="auto">
          <a:xfrm>
            <a:off x="4069080" y="1590675"/>
            <a:ext cx="1772662" cy="3232692"/>
          </a:xfrm>
          <a:prstGeom prst="rect">
            <a:avLst/>
          </a:prstGeom>
          <a:solidFill>
            <a:srgbClr val="B8B8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 dirty="0"/>
          </a:p>
        </p:txBody>
      </p:sp>
      <p:sp>
        <p:nvSpPr>
          <p:cNvPr id="7" name="Display"/>
          <p:cNvSpPr>
            <a:spLocks/>
          </p:cNvSpPr>
          <p:nvPr userDrawn="1"/>
        </p:nvSpPr>
        <p:spPr bwMode="auto">
          <a:xfrm>
            <a:off x="6050280" y="1590675"/>
            <a:ext cx="1772662" cy="3232692"/>
          </a:xfrm>
          <a:prstGeom prst="rect">
            <a:avLst/>
          </a:prstGeom>
          <a:solidFill>
            <a:srgbClr val="B8B8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 dirty="0"/>
          </a:p>
        </p:txBody>
      </p:sp>
      <p:sp>
        <p:nvSpPr>
          <p:cNvPr id="8" name="Display"/>
          <p:cNvSpPr>
            <a:spLocks/>
          </p:cNvSpPr>
          <p:nvPr userDrawn="1"/>
        </p:nvSpPr>
        <p:spPr bwMode="auto">
          <a:xfrm>
            <a:off x="8031480" y="1590675"/>
            <a:ext cx="1772662" cy="3232692"/>
          </a:xfrm>
          <a:prstGeom prst="rect">
            <a:avLst/>
          </a:prstGeom>
          <a:solidFill>
            <a:srgbClr val="B8B8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3924130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x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7" name="그룹 246"/>
          <p:cNvGrpSpPr/>
          <p:nvPr userDrawn="1"/>
        </p:nvGrpSpPr>
        <p:grpSpPr>
          <a:xfrm>
            <a:off x="103431" y="1584085"/>
            <a:ext cx="1771201" cy="3236400"/>
            <a:chOff x="3385741" y="574865"/>
            <a:chExt cx="2179941" cy="3997093"/>
          </a:xfrm>
        </p:grpSpPr>
        <p:grpSp>
          <p:nvGrpSpPr>
            <p:cNvPr id="248" name="그룹 247"/>
            <p:cNvGrpSpPr/>
            <p:nvPr/>
          </p:nvGrpSpPr>
          <p:grpSpPr>
            <a:xfrm>
              <a:off x="3746410" y="574865"/>
              <a:ext cx="1462136" cy="3997093"/>
              <a:chOff x="981483" y="529640"/>
              <a:chExt cx="1347723" cy="3354830"/>
            </a:xfrm>
          </p:grpSpPr>
          <p:cxnSp>
            <p:nvCxnSpPr>
              <p:cNvPr id="260" name="직선 연결선 259"/>
              <p:cNvCxnSpPr/>
              <p:nvPr/>
            </p:nvCxnSpPr>
            <p:spPr bwMode="auto">
              <a:xfrm>
                <a:off x="981483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1" name="직선 연결선 260"/>
              <p:cNvCxnSpPr/>
              <p:nvPr/>
            </p:nvCxnSpPr>
            <p:spPr bwMode="auto">
              <a:xfrm>
                <a:off x="1317828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2" name="직선 연결선 261"/>
              <p:cNvCxnSpPr/>
              <p:nvPr/>
            </p:nvCxnSpPr>
            <p:spPr bwMode="auto">
              <a:xfrm>
                <a:off x="1652628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3" name="직선 연결선 262"/>
              <p:cNvCxnSpPr/>
              <p:nvPr/>
            </p:nvCxnSpPr>
            <p:spPr bwMode="auto">
              <a:xfrm>
                <a:off x="1987428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4" name="직선 연결선 263"/>
              <p:cNvCxnSpPr/>
              <p:nvPr/>
            </p:nvCxnSpPr>
            <p:spPr bwMode="auto">
              <a:xfrm>
                <a:off x="2329206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249" name="직선 연결선 248"/>
            <p:cNvCxnSpPr/>
            <p:nvPr/>
          </p:nvCxnSpPr>
          <p:spPr bwMode="auto">
            <a:xfrm flipH="1">
              <a:off x="3385742" y="942916"/>
              <a:ext cx="2179939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0" name="직선 연결선 249"/>
            <p:cNvCxnSpPr/>
            <p:nvPr/>
          </p:nvCxnSpPr>
          <p:spPr bwMode="auto">
            <a:xfrm flipH="1">
              <a:off x="3385742" y="1305812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1" name="직선 연결선 250"/>
            <p:cNvCxnSpPr/>
            <p:nvPr/>
          </p:nvCxnSpPr>
          <p:spPr bwMode="auto">
            <a:xfrm flipH="1">
              <a:off x="3385742" y="1672170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2" name="직선 연결선 251"/>
            <p:cNvCxnSpPr/>
            <p:nvPr/>
          </p:nvCxnSpPr>
          <p:spPr bwMode="auto">
            <a:xfrm flipH="1">
              <a:off x="3385742" y="2035392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3" name="직선 연결선 252"/>
            <p:cNvCxnSpPr/>
            <p:nvPr/>
          </p:nvCxnSpPr>
          <p:spPr bwMode="auto">
            <a:xfrm flipH="1">
              <a:off x="3385742" y="2401079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4" name="직선 연결선 253"/>
            <p:cNvCxnSpPr/>
            <p:nvPr/>
          </p:nvCxnSpPr>
          <p:spPr bwMode="auto">
            <a:xfrm flipH="1">
              <a:off x="3385742" y="2761837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5" name="직선 연결선 254"/>
            <p:cNvCxnSpPr/>
            <p:nvPr/>
          </p:nvCxnSpPr>
          <p:spPr bwMode="auto">
            <a:xfrm flipH="1">
              <a:off x="3385742" y="3127744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6" name="직선 연결선 255"/>
            <p:cNvCxnSpPr/>
            <p:nvPr/>
          </p:nvCxnSpPr>
          <p:spPr bwMode="auto">
            <a:xfrm flipH="1">
              <a:off x="3385742" y="3490344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7" name="직선 연결선 256"/>
            <p:cNvCxnSpPr/>
            <p:nvPr/>
          </p:nvCxnSpPr>
          <p:spPr bwMode="auto">
            <a:xfrm flipH="1">
              <a:off x="3385742" y="3854719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8" name="직선 연결선 257"/>
            <p:cNvCxnSpPr/>
            <p:nvPr/>
          </p:nvCxnSpPr>
          <p:spPr bwMode="auto">
            <a:xfrm flipH="1">
              <a:off x="3385741" y="4205491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77" name="그룹 176"/>
          <p:cNvGrpSpPr/>
          <p:nvPr userDrawn="1"/>
        </p:nvGrpSpPr>
        <p:grpSpPr>
          <a:xfrm>
            <a:off x="2084631" y="1584085"/>
            <a:ext cx="1771201" cy="3236400"/>
            <a:chOff x="3385741" y="574865"/>
            <a:chExt cx="2179941" cy="3997093"/>
          </a:xfrm>
        </p:grpSpPr>
        <p:grpSp>
          <p:nvGrpSpPr>
            <p:cNvPr id="178" name="그룹 177"/>
            <p:cNvGrpSpPr/>
            <p:nvPr/>
          </p:nvGrpSpPr>
          <p:grpSpPr>
            <a:xfrm>
              <a:off x="3746410" y="574865"/>
              <a:ext cx="1462136" cy="3997093"/>
              <a:chOff x="981483" y="529640"/>
              <a:chExt cx="1347723" cy="3354830"/>
            </a:xfrm>
          </p:grpSpPr>
          <p:cxnSp>
            <p:nvCxnSpPr>
              <p:cNvPr id="189" name="직선 연결선 188"/>
              <p:cNvCxnSpPr/>
              <p:nvPr/>
            </p:nvCxnSpPr>
            <p:spPr bwMode="auto">
              <a:xfrm>
                <a:off x="981483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0" name="직선 연결선 189"/>
              <p:cNvCxnSpPr/>
              <p:nvPr/>
            </p:nvCxnSpPr>
            <p:spPr bwMode="auto">
              <a:xfrm>
                <a:off x="1317828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1" name="직선 연결선 190"/>
              <p:cNvCxnSpPr/>
              <p:nvPr/>
            </p:nvCxnSpPr>
            <p:spPr bwMode="auto">
              <a:xfrm>
                <a:off x="1652628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2" name="직선 연결선 191"/>
              <p:cNvCxnSpPr/>
              <p:nvPr/>
            </p:nvCxnSpPr>
            <p:spPr bwMode="auto">
              <a:xfrm>
                <a:off x="1987428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3" name="직선 연결선 192"/>
              <p:cNvCxnSpPr/>
              <p:nvPr/>
            </p:nvCxnSpPr>
            <p:spPr bwMode="auto">
              <a:xfrm>
                <a:off x="2329206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179" name="직선 연결선 178"/>
            <p:cNvCxnSpPr/>
            <p:nvPr/>
          </p:nvCxnSpPr>
          <p:spPr bwMode="auto">
            <a:xfrm flipH="1">
              <a:off x="3385742" y="942916"/>
              <a:ext cx="2179939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0" name="직선 연결선 179"/>
            <p:cNvCxnSpPr/>
            <p:nvPr/>
          </p:nvCxnSpPr>
          <p:spPr bwMode="auto">
            <a:xfrm flipH="1">
              <a:off x="3385742" y="1305812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1" name="직선 연결선 180"/>
            <p:cNvCxnSpPr/>
            <p:nvPr/>
          </p:nvCxnSpPr>
          <p:spPr bwMode="auto">
            <a:xfrm flipH="1">
              <a:off x="3385742" y="1672170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2" name="직선 연결선 181"/>
            <p:cNvCxnSpPr/>
            <p:nvPr/>
          </p:nvCxnSpPr>
          <p:spPr bwMode="auto">
            <a:xfrm flipH="1">
              <a:off x="3385742" y="2035392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3" name="직선 연결선 182"/>
            <p:cNvCxnSpPr/>
            <p:nvPr/>
          </p:nvCxnSpPr>
          <p:spPr bwMode="auto">
            <a:xfrm flipH="1">
              <a:off x="3385742" y="2401079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4" name="직선 연결선 183"/>
            <p:cNvCxnSpPr/>
            <p:nvPr/>
          </p:nvCxnSpPr>
          <p:spPr bwMode="auto">
            <a:xfrm flipH="1">
              <a:off x="3385742" y="2761837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5" name="직선 연결선 184"/>
            <p:cNvCxnSpPr/>
            <p:nvPr/>
          </p:nvCxnSpPr>
          <p:spPr bwMode="auto">
            <a:xfrm flipH="1">
              <a:off x="3385742" y="3127744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6" name="직선 연결선 185"/>
            <p:cNvCxnSpPr/>
            <p:nvPr/>
          </p:nvCxnSpPr>
          <p:spPr bwMode="auto">
            <a:xfrm flipH="1">
              <a:off x="3385742" y="3490344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7" name="직선 연결선 186"/>
            <p:cNvCxnSpPr/>
            <p:nvPr/>
          </p:nvCxnSpPr>
          <p:spPr bwMode="auto">
            <a:xfrm flipH="1">
              <a:off x="3385742" y="3854719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8" name="직선 연결선 187"/>
            <p:cNvCxnSpPr/>
            <p:nvPr/>
          </p:nvCxnSpPr>
          <p:spPr bwMode="auto">
            <a:xfrm flipH="1">
              <a:off x="3385741" y="4205491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94" name="그룹 193"/>
          <p:cNvGrpSpPr/>
          <p:nvPr userDrawn="1"/>
        </p:nvGrpSpPr>
        <p:grpSpPr>
          <a:xfrm>
            <a:off x="4065831" y="1584085"/>
            <a:ext cx="1771201" cy="3236400"/>
            <a:chOff x="3385741" y="574865"/>
            <a:chExt cx="2179941" cy="3997093"/>
          </a:xfrm>
        </p:grpSpPr>
        <p:grpSp>
          <p:nvGrpSpPr>
            <p:cNvPr id="195" name="그룹 194"/>
            <p:cNvGrpSpPr/>
            <p:nvPr/>
          </p:nvGrpSpPr>
          <p:grpSpPr>
            <a:xfrm>
              <a:off x="3746410" y="574865"/>
              <a:ext cx="1462136" cy="3997093"/>
              <a:chOff x="981483" y="529640"/>
              <a:chExt cx="1347723" cy="3354830"/>
            </a:xfrm>
          </p:grpSpPr>
          <p:cxnSp>
            <p:nvCxnSpPr>
              <p:cNvPr id="206" name="직선 연결선 205"/>
              <p:cNvCxnSpPr/>
              <p:nvPr/>
            </p:nvCxnSpPr>
            <p:spPr bwMode="auto">
              <a:xfrm>
                <a:off x="981483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7" name="직선 연결선 206"/>
              <p:cNvCxnSpPr/>
              <p:nvPr/>
            </p:nvCxnSpPr>
            <p:spPr bwMode="auto">
              <a:xfrm>
                <a:off x="1317828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8" name="직선 연결선 207"/>
              <p:cNvCxnSpPr/>
              <p:nvPr/>
            </p:nvCxnSpPr>
            <p:spPr bwMode="auto">
              <a:xfrm>
                <a:off x="1652628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9" name="직선 연결선 208"/>
              <p:cNvCxnSpPr/>
              <p:nvPr/>
            </p:nvCxnSpPr>
            <p:spPr bwMode="auto">
              <a:xfrm>
                <a:off x="1987428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10" name="직선 연결선 209"/>
              <p:cNvCxnSpPr/>
              <p:nvPr/>
            </p:nvCxnSpPr>
            <p:spPr bwMode="auto">
              <a:xfrm>
                <a:off x="2329206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196" name="직선 연결선 195"/>
            <p:cNvCxnSpPr/>
            <p:nvPr/>
          </p:nvCxnSpPr>
          <p:spPr bwMode="auto">
            <a:xfrm flipH="1">
              <a:off x="3385742" y="942916"/>
              <a:ext cx="2179939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7" name="직선 연결선 196"/>
            <p:cNvCxnSpPr/>
            <p:nvPr/>
          </p:nvCxnSpPr>
          <p:spPr bwMode="auto">
            <a:xfrm flipH="1">
              <a:off x="3385742" y="1305812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8" name="직선 연결선 197"/>
            <p:cNvCxnSpPr/>
            <p:nvPr/>
          </p:nvCxnSpPr>
          <p:spPr bwMode="auto">
            <a:xfrm flipH="1">
              <a:off x="3385742" y="1672170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9" name="직선 연결선 198"/>
            <p:cNvCxnSpPr/>
            <p:nvPr/>
          </p:nvCxnSpPr>
          <p:spPr bwMode="auto">
            <a:xfrm flipH="1">
              <a:off x="3385742" y="2035392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0" name="직선 연결선 199"/>
            <p:cNvCxnSpPr/>
            <p:nvPr/>
          </p:nvCxnSpPr>
          <p:spPr bwMode="auto">
            <a:xfrm flipH="1">
              <a:off x="3385742" y="2401079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1" name="직선 연결선 200"/>
            <p:cNvCxnSpPr/>
            <p:nvPr/>
          </p:nvCxnSpPr>
          <p:spPr bwMode="auto">
            <a:xfrm flipH="1">
              <a:off x="3385742" y="2761837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2" name="직선 연결선 201"/>
            <p:cNvCxnSpPr/>
            <p:nvPr/>
          </p:nvCxnSpPr>
          <p:spPr bwMode="auto">
            <a:xfrm flipH="1">
              <a:off x="3385742" y="3127744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3" name="직선 연결선 202"/>
            <p:cNvCxnSpPr/>
            <p:nvPr/>
          </p:nvCxnSpPr>
          <p:spPr bwMode="auto">
            <a:xfrm flipH="1">
              <a:off x="3385742" y="3490344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4" name="직선 연결선 203"/>
            <p:cNvCxnSpPr/>
            <p:nvPr/>
          </p:nvCxnSpPr>
          <p:spPr bwMode="auto">
            <a:xfrm flipH="1">
              <a:off x="3385742" y="3854719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5" name="직선 연결선 204"/>
            <p:cNvCxnSpPr/>
            <p:nvPr/>
          </p:nvCxnSpPr>
          <p:spPr bwMode="auto">
            <a:xfrm flipH="1">
              <a:off x="3385741" y="4205491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11" name="그룹 210"/>
          <p:cNvGrpSpPr/>
          <p:nvPr userDrawn="1"/>
        </p:nvGrpSpPr>
        <p:grpSpPr>
          <a:xfrm>
            <a:off x="6044651" y="1584085"/>
            <a:ext cx="1771201" cy="3236400"/>
            <a:chOff x="3385741" y="574865"/>
            <a:chExt cx="2179941" cy="3997093"/>
          </a:xfrm>
        </p:grpSpPr>
        <p:grpSp>
          <p:nvGrpSpPr>
            <p:cNvPr id="212" name="그룹 211"/>
            <p:cNvGrpSpPr/>
            <p:nvPr/>
          </p:nvGrpSpPr>
          <p:grpSpPr>
            <a:xfrm>
              <a:off x="3746410" y="574865"/>
              <a:ext cx="1462136" cy="3997093"/>
              <a:chOff x="981483" y="529640"/>
              <a:chExt cx="1347723" cy="3354830"/>
            </a:xfrm>
          </p:grpSpPr>
          <p:cxnSp>
            <p:nvCxnSpPr>
              <p:cNvPr id="223" name="직선 연결선 222"/>
              <p:cNvCxnSpPr/>
              <p:nvPr/>
            </p:nvCxnSpPr>
            <p:spPr bwMode="auto">
              <a:xfrm>
                <a:off x="981483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24" name="직선 연결선 223"/>
              <p:cNvCxnSpPr/>
              <p:nvPr/>
            </p:nvCxnSpPr>
            <p:spPr bwMode="auto">
              <a:xfrm>
                <a:off x="1317828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25" name="직선 연결선 224"/>
              <p:cNvCxnSpPr/>
              <p:nvPr/>
            </p:nvCxnSpPr>
            <p:spPr bwMode="auto">
              <a:xfrm>
                <a:off x="1652628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26" name="직선 연결선 225"/>
              <p:cNvCxnSpPr/>
              <p:nvPr/>
            </p:nvCxnSpPr>
            <p:spPr bwMode="auto">
              <a:xfrm>
                <a:off x="1987428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27" name="직선 연결선 226"/>
              <p:cNvCxnSpPr/>
              <p:nvPr/>
            </p:nvCxnSpPr>
            <p:spPr bwMode="auto">
              <a:xfrm>
                <a:off x="2329206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213" name="직선 연결선 212"/>
            <p:cNvCxnSpPr/>
            <p:nvPr/>
          </p:nvCxnSpPr>
          <p:spPr bwMode="auto">
            <a:xfrm flipH="1">
              <a:off x="3385742" y="942916"/>
              <a:ext cx="2179939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4" name="직선 연결선 213"/>
            <p:cNvCxnSpPr/>
            <p:nvPr/>
          </p:nvCxnSpPr>
          <p:spPr bwMode="auto">
            <a:xfrm flipH="1">
              <a:off x="3385742" y="1305812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5" name="직선 연결선 214"/>
            <p:cNvCxnSpPr/>
            <p:nvPr/>
          </p:nvCxnSpPr>
          <p:spPr bwMode="auto">
            <a:xfrm flipH="1">
              <a:off x="3385742" y="1672170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6" name="직선 연결선 215"/>
            <p:cNvCxnSpPr/>
            <p:nvPr/>
          </p:nvCxnSpPr>
          <p:spPr bwMode="auto">
            <a:xfrm flipH="1">
              <a:off x="3385742" y="2035392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7" name="직선 연결선 216"/>
            <p:cNvCxnSpPr/>
            <p:nvPr/>
          </p:nvCxnSpPr>
          <p:spPr bwMode="auto">
            <a:xfrm flipH="1">
              <a:off x="3385742" y="2401079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8" name="직선 연결선 217"/>
            <p:cNvCxnSpPr/>
            <p:nvPr/>
          </p:nvCxnSpPr>
          <p:spPr bwMode="auto">
            <a:xfrm flipH="1">
              <a:off x="3385742" y="2761837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9" name="직선 연결선 218"/>
            <p:cNvCxnSpPr/>
            <p:nvPr/>
          </p:nvCxnSpPr>
          <p:spPr bwMode="auto">
            <a:xfrm flipH="1">
              <a:off x="3385742" y="3127744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0" name="직선 연결선 219"/>
            <p:cNvCxnSpPr/>
            <p:nvPr/>
          </p:nvCxnSpPr>
          <p:spPr bwMode="auto">
            <a:xfrm flipH="1">
              <a:off x="3385742" y="3490344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1" name="직선 연결선 220"/>
            <p:cNvCxnSpPr/>
            <p:nvPr/>
          </p:nvCxnSpPr>
          <p:spPr bwMode="auto">
            <a:xfrm flipH="1">
              <a:off x="3385742" y="3854719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2" name="직선 연결선 221"/>
            <p:cNvCxnSpPr/>
            <p:nvPr/>
          </p:nvCxnSpPr>
          <p:spPr bwMode="auto">
            <a:xfrm flipH="1">
              <a:off x="3385741" y="4205491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28" name="그룹 227"/>
          <p:cNvGrpSpPr/>
          <p:nvPr userDrawn="1"/>
        </p:nvGrpSpPr>
        <p:grpSpPr>
          <a:xfrm>
            <a:off x="8023469" y="1584085"/>
            <a:ext cx="1771201" cy="3236400"/>
            <a:chOff x="3385741" y="574865"/>
            <a:chExt cx="2179941" cy="3997093"/>
          </a:xfrm>
        </p:grpSpPr>
        <p:grpSp>
          <p:nvGrpSpPr>
            <p:cNvPr id="229" name="그룹 228"/>
            <p:cNvGrpSpPr/>
            <p:nvPr/>
          </p:nvGrpSpPr>
          <p:grpSpPr>
            <a:xfrm>
              <a:off x="3746410" y="574865"/>
              <a:ext cx="1462136" cy="3997093"/>
              <a:chOff x="981483" y="529640"/>
              <a:chExt cx="1347723" cy="3354830"/>
            </a:xfrm>
          </p:grpSpPr>
          <p:cxnSp>
            <p:nvCxnSpPr>
              <p:cNvPr id="240" name="직선 연결선 239"/>
              <p:cNvCxnSpPr/>
              <p:nvPr/>
            </p:nvCxnSpPr>
            <p:spPr bwMode="auto">
              <a:xfrm>
                <a:off x="981483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1" name="직선 연결선 240"/>
              <p:cNvCxnSpPr/>
              <p:nvPr/>
            </p:nvCxnSpPr>
            <p:spPr bwMode="auto">
              <a:xfrm>
                <a:off x="1317828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2" name="직선 연결선 241"/>
              <p:cNvCxnSpPr/>
              <p:nvPr/>
            </p:nvCxnSpPr>
            <p:spPr bwMode="auto">
              <a:xfrm>
                <a:off x="1652628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3" name="직선 연결선 242"/>
              <p:cNvCxnSpPr/>
              <p:nvPr/>
            </p:nvCxnSpPr>
            <p:spPr bwMode="auto">
              <a:xfrm>
                <a:off x="1987428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4" name="직선 연결선 243"/>
              <p:cNvCxnSpPr/>
              <p:nvPr/>
            </p:nvCxnSpPr>
            <p:spPr bwMode="auto">
              <a:xfrm>
                <a:off x="2329206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230" name="직선 연결선 229"/>
            <p:cNvCxnSpPr/>
            <p:nvPr/>
          </p:nvCxnSpPr>
          <p:spPr bwMode="auto">
            <a:xfrm flipH="1">
              <a:off x="3385742" y="942916"/>
              <a:ext cx="2179939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1" name="직선 연결선 230"/>
            <p:cNvCxnSpPr/>
            <p:nvPr/>
          </p:nvCxnSpPr>
          <p:spPr bwMode="auto">
            <a:xfrm flipH="1">
              <a:off x="3385742" y="1305812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2" name="직선 연결선 231"/>
            <p:cNvCxnSpPr/>
            <p:nvPr/>
          </p:nvCxnSpPr>
          <p:spPr bwMode="auto">
            <a:xfrm flipH="1">
              <a:off x="3385742" y="1672170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3" name="직선 연결선 232"/>
            <p:cNvCxnSpPr/>
            <p:nvPr/>
          </p:nvCxnSpPr>
          <p:spPr bwMode="auto">
            <a:xfrm flipH="1">
              <a:off x="3385742" y="2035392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4" name="직선 연결선 233"/>
            <p:cNvCxnSpPr/>
            <p:nvPr/>
          </p:nvCxnSpPr>
          <p:spPr bwMode="auto">
            <a:xfrm flipH="1">
              <a:off x="3385742" y="2401079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5" name="직선 연결선 234"/>
            <p:cNvCxnSpPr/>
            <p:nvPr/>
          </p:nvCxnSpPr>
          <p:spPr bwMode="auto">
            <a:xfrm flipH="1">
              <a:off x="3385742" y="2761837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6" name="직선 연결선 235"/>
            <p:cNvCxnSpPr/>
            <p:nvPr/>
          </p:nvCxnSpPr>
          <p:spPr bwMode="auto">
            <a:xfrm flipH="1">
              <a:off x="3385742" y="3127744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7" name="직선 연결선 236"/>
            <p:cNvCxnSpPr/>
            <p:nvPr/>
          </p:nvCxnSpPr>
          <p:spPr bwMode="auto">
            <a:xfrm flipH="1">
              <a:off x="3385742" y="3490344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8" name="직선 연결선 237"/>
            <p:cNvCxnSpPr/>
            <p:nvPr/>
          </p:nvCxnSpPr>
          <p:spPr bwMode="auto">
            <a:xfrm flipH="1">
              <a:off x="3385742" y="3854719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9" name="직선 연결선 238"/>
            <p:cNvCxnSpPr/>
            <p:nvPr/>
          </p:nvCxnSpPr>
          <p:spPr bwMode="auto">
            <a:xfrm flipH="1">
              <a:off x="3385741" y="4205491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616144723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x 13 간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" name="그룹 151"/>
          <p:cNvGrpSpPr/>
          <p:nvPr userDrawn="1"/>
        </p:nvGrpSpPr>
        <p:grpSpPr>
          <a:xfrm>
            <a:off x="104479" y="1585193"/>
            <a:ext cx="1772113" cy="3236400"/>
            <a:chOff x="104479" y="1021313"/>
            <a:chExt cx="1772113" cy="3236400"/>
          </a:xfrm>
        </p:grpSpPr>
        <p:grpSp>
          <p:nvGrpSpPr>
            <p:cNvPr id="153" name="그룹 152"/>
            <p:cNvGrpSpPr/>
            <p:nvPr userDrawn="1"/>
          </p:nvGrpSpPr>
          <p:grpSpPr>
            <a:xfrm>
              <a:off x="160164" y="1021313"/>
              <a:ext cx="1659561" cy="3236400"/>
              <a:chOff x="160164" y="1022106"/>
              <a:chExt cx="1659561" cy="3235180"/>
            </a:xfrm>
          </p:grpSpPr>
          <p:grpSp>
            <p:nvGrpSpPr>
              <p:cNvPr id="279" name="그룹 278"/>
              <p:cNvGrpSpPr>
                <a:grpSpLocks/>
              </p:cNvGrpSpPr>
              <p:nvPr userDrawn="1"/>
            </p:nvGrpSpPr>
            <p:grpSpPr>
              <a:xfrm>
                <a:off x="160164" y="1022106"/>
                <a:ext cx="1659561" cy="3235180"/>
                <a:chOff x="6141720" y="4968582"/>
                <a:chExt cx="1655067" cy="3186510"/>
              </a:xfrm>
            </p:grpSpPr>
            <p:cxnSp>
              <p:nvCxnSpPr>
                <p:cNvPr id="290" name="직선 연결선 289"/>
                <p:cNvCxnSpPr/>
                <p:nvPr userDrawn="1"/>
              </p:nvCxnSpPr>
              <p:spPr bwMode="auto">
                <a:xfrm>
                  <a:off x="6141720" y="4968582"/>
                  <a:ext cx="0" cy="3184116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91" name="직선 연결선 290"/>
                <p:cNvCxnSpPr/>
                <p:nvPr userDrawn="1"/>
              </p:nvCxnSpPr>
              <p:spPr bwMode="auto">
                <a:xfrm>
                  <a:off x="7796787" y="4971708"/>
                  <a:ext cx="0" cy="3183384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cxnSp>
            <p:nvCxnSpPr>
              <p:cNvPr id="280" name="직선 연결선 279"/>
              <p:cNvCxnSpPr/>
              <p:nvPr/>
            </p:nvCxnSpPr>
            <p:spPr bwMode="auto">
              <a:xfrm>
                <a:off x="394168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1" name="직선 연결선 280"/>
              <p:cNvCxnSpPr/>
              <p:nvPr userDrawn="1"/>
            </p:nvCxnSpPr>
            <p:spPr bwMode="auto">
              <a:xfrm>
                <a:off x="444677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2" name="직선 연결선 281"/>
              <p:cNvCxnSpPr/>
              <p:nvPr userDrawn="1"/>
            </p:nvCxnSpPr>
            <p:spPr bwMode="auto">
              <a:xfrm>
                <a:off x="680491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3" name="직선 연결선 282"/>
              <p:cNvCxnSpPr/>
              <p:nvPr userDrawn="1"/>
            </p:nvCxnSpPr>
            <p:spPr bwMode="auto">
              <a:xfrm>
                <a:off x="731000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4" name="직선 연결선 283"/>
              <p:cNvCxnSpPr/>
              <p:nvPr userDrawn="1"/>
            </p:nvCxnSpPr>
            <p:spPr bwMode="auto">
              <a:xfrm>
                <a:off x="964859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5" name="직선 연결선 284"/>
              <p:cNvCxnSpPr/>
              <p:nvPr userDrawn="1"/>
            </p:nvCxnSpPr>
            <p:spPr bwMode="auto">
              <a:xfrm>
                <a:off x="1015368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6" name="직선 연결선 285"/>
              <p:cNvCxnSpPr/>
              <p:nvPr userDrawn="1"/>
            </p:nvCxnSpPr>
            <p:spPr bwMode="auto">
              <a:xfrm>
                <a:off x="1248510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7" name="직선 연결선 286"/>
              <p:cNvCxnSpPr/>
              <p:nvPr userDrawn="1"/>
            </p:nvCxnSpPr>
            <p:spPr bwMode="auto">
              <a:xfrm>
                <a:off x="1299019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8" name="직선 연결선 287"/>
              <p:cNvCxnSpPr/>
              <p:nvPr userDrawn="1"/>
            </p:nvCxnSpPr>
            <p:spPr bwMode="auto">
              <a:xfrm>
                <a:off x="1530684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9" name="직선 연결선 288"/>
              <p:cNvCxnSpPr/>
              <p:nvPr userDrawn="1"/>
            </p:nvCxnSpPr>
            <p:spPr bwMode="auto">
              <a:xfrm>
                <a:off x="1581193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154" name="직선 연결선 153"/>
            <p:cNvCxnSpPr/>
            <p:nvPr userDrawn="1"/>
          </p:nvCxnSpPr>
          <p:spPr bwMode="auto">
            <a:xfrm flipH="1">
              <a:off x="104479" y="1624993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7" name="직선 연결선 266"/>
            <p:cNvCxnSpPr/>
            <p:nvPr userDrawn="1"/>
          </p:nvCxnSpPr>
          <p:spPr bwMode="auto">
            <a:xfrm flipH="1">
              <a:off x="104479" y="1859368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8" name="직선 연결선 267"/>
            <p:cNvCxnSpPr/>
            <p:nvPr userDrawn="1"/>
          </p:nvCxnSpPr>
          <p:spPr bwMode="auto">
            <a:xfrm flipH="1">
              <a:off x="104479" y="2101252"/>
              <a:ext cx="177120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9" name="직선 연결선 268"/>
            <p:cNvCxnSpPr/>
            <p:nvPr userDrawn="1"/>
          </p:nvCxnSpPr>
          <p:spPr bwMode="auto">
            <a:xfrm flipH="1">
              <a:off x="104479" y="2820873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0" name="직선 연결선 269"/>
            <p:cNvCxnSpPr/>
            <p:nvPr userDrawn="1"/>
          </p:nvCxnSpPr>
          <p:spPr bwMode="auto">
            <a:xfrm flipH="1">
              <a:off x="104479" y="3072037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1" name="직선 연결선 270"/>
            <p:cNvCxnSpPr/>
            <p:nvPr userDrawn="1"/>
          </p:nvCxnSpPr>
          <p:spPr bwMode="auto">
            <a:xfrm flipH="1">
              <a:off x="104479" y="3542906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2" name="직선 연결선 271"/>
            <p:cNvCxnSpPr/>
            <p:nvPr userDrawn="1"/>
          </p:nvCxnSpPr>
          <p:spPr bwMode="auto">
            <a:xfrm flipH="1">
              <a:off x="104479" y="3778518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3" name="직선 연결선 272"/>
            <p:cNvCxnSpPr/>
            <p:nvPr userDrawn="1"/>
          </p:nvCxnSpPr>
          <p:spPr bwMode="auto">
            <a:xfrm flipH="1">
              <a:off x="104479" y="4015832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4" name="직선 연결선 273"/>
            <p:cNvCxnSpPr/>
            <p:nvPr userDrawn="1"/>
          </p:nvCxnSpPr>
          <p:spPr bwMode="auto">
            <a:xfrm flipH="1">
              <a:off x="104479" y="3298857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5" name="직선 연결선 274"/>
            <p:cNvCxnSpPr/>
            <p:nvPr userDrawn="1"/>
          </p:nvCxnSpPr>
          <p:spPr bwMode="auto">
            <a:xfrm flipH="1">
              <a:off x="104479" y="2341455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6" name="직선 연결선 275"/>
            <p:cNvCxnSpPr/>
            <p:nvPr userDrawn="1"/>
          </p:nvCxnSpPr>
          <p:spPr bwMode="auto">
            <a:xfrm flipH="1">
              <a:off x="104479" y="1374796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7" name="직선 연결선 276"/>
            <p:cNvCxnSpPr/>
            <p:nvPr userDrawn="1"/>
          </p:nvCxnSpPr>
          <p:spPr bwMode="auto">
            <a:xfrm flipH="1">
              <a:off x="105392" y="1136664"/>
              <a:ext cx="177120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8" name="직선 연결선 277"/>
            <p:cNvCxnSpPr/>
            <p:nvPr userDrawn="1"/>
          </p:nvCxnSpPr>
          <p:spPr bwMode="auto">
            <a:xfrm flipH="1">
              <a:off x="104479" y="2583545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92" name="그룹 291"/>
          <p:cNvGrpSpPr/>
          <p:nvPr userDrawn="1"/>
        </p:nvGrpSpPr>
        <p:grpSpPr>
          <a:xfrm>
            <a:off x="2087623" y="1585193"/>
            <a:ext cx="1772113" cy="3236400"/>
            <a:chOff x="104479" y="1021313"/>
            <a:chExt cx="1772113" cy="3236400"/>
          </a:xfrm>
        </p:grpSpPr>
        <p:grpSp>
          <p:nvGrpSpPr>
            <p:cNvPr id="293" name="그룹 292"/>
            <p:cNvGrpSpPr/>
            <p:nvPr userDrawn="1"/>
          </p:nvGrpSpPr>
          <p:grpSpPr>
            <a:xfrm>
              <a:off x="160164" y="1021313"/>
              <a:ext cx="1659561" cy="3236400"/>
              <a:chOff x="160164" y="1022106"/>
              <a:chExt cx="1659561" cy="3235180"/>
            </a:xfrm>
          </p:grpSpPr>
          <p:grpSp>
            <p:nvGrpSpPr>
              <p:cNvPr id="307" name="그룹 306"/>
              <p:cNvGrpSpPr>
                <a:grpSpLocks/>
              </p:cNvGrpSpPr>
              <p:nvPr userDrawn="1"/>
            </p:nvGrpSpPr>
            <p:grpSpPr>
              <a:xfrm>
                <a:off x="160164" y="1022106"/>
                <a:ext cx="1659561" cy="3235180"/>
                <a:chOff x="6141720" y="4968582"/>
                <a:chExt cx="1655067" cy="3186510"/>
              </a:xfrm>
            </p:grpSpPr>
            <p:cxnSp>
              <p:nvCxnSpPr>
                <p:cNvPr id="318" name="직선 연결선 317"/>
                <p:cNvCxnSpPr/>
                <p:nvPr userDrawn="1"/>
              </p:nvCxnSpPr>
              <p:spPr bwMode="auto">
                <a:xfrm>
                  <a:off x="6141720" y="4968582"/>
                  <a:ext cx="0" cy="3184116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19" name="직선 연결선 318"/>
                <p:cNvCxnSpPr/>
                <p:nvPr userDrawn="1"/>
              </p:nvCxnSpPr>
              <p:spPr bwMode="auto">
                <a:xfrm>
                  <a:off x="7796787" y="4971708"/>
                  <a:ext cx="0" cy="3183384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cxnSp>
            <p:nvCxnSpPr>
              <p:cNvPr id="308" name="직선 연결선 307"/>
              <p:cNvCxnSpPr/>
              <p:nvPr/>
            </p:nvCxnSpPr>
            <p:spPr bwMode="auto">
              <a:xfrm>
                <a:off x="394168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9" name="직선 연결선 308"/>
              <p:cNvCxnSpPr/>
              <p:nvPr userDrawn="1"/>
            </p:nvCxnSpPr>
            <p:spPr bwMode="auto">
              <a:xfrm>
                <a:off x="444677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10" name="직선 연결선 309"/>
              <p:cNvCxnSpPr/>
              <p:nvPr userDrawn="1"/>
            </p:nvCxnSpPr>
            <p:spPr bwMode="auto">
              <a:xfrm>
                <a:off x="680491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11" name="직선 연결선 310"/>
              <p:cNvCxnSpPr/>
              <p:nvPr userDrawn="1"/>
            </p:nvCxnSpPr>
            <p:spPr bwMode="auto">
              <a:xfrm>
                <a:off x="731000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12" name="직선 연결선 311"/>
              <p:cNvCxnSpPr/>
              <p:nvPr userDrawn="1"/>
            </p:nvCxnSpPr>
            <p:spPr bwMode="auto">
              <a:xfrm>
                <a:off x="964859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13" name="직선 연결선 312"/>
              <p:cNvCxnSpPr/>
              <p:nvPr userDrawn="1"/>
            </p:nvCxnSpPr>
            <p:spPr bwMode="auto">
              <a:xfrm>
                <a:off x="1015368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14" name="직선 연결선 313"/>
              <p:cNvCxnSpPr/>
              <p:nvPr userDrawn="1"/>
            </p:nvCxnSpPr>
            <p:spPr bwMode="auto">
              <a:xfrm>
                <a:off x="1248510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15" name="직선 연결선 314"/>
              <p:cNvCxnSpPr/>
              <p:nvPr userDrawn="1"/>
            </p:nvCxnSpPr>
            <p:spPr bwMode="auto">
              <a:xfrm>
                <a:off x="1299019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16" name="직선 연결선 315"/>
              <p:cNvCxnSpPr/>
              <p:nvPr userDrawn="1"/>
            </p:nvCxnSpPr>
            <p:spPr bwMode="auto">
              <a:xfrm>
                <a:off x="1530684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17" name="직선 연결선 316"/>
              <p:cNvCxnSpPr/>
              <p:nvPr userDrawn="1"/>
            </p:nvCxnSpPr>
            <p:spPr bwMode="auto">
              <a:xfrm>
                <a:off x="1581193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294" name="직선 연결선 293"/>
            <p:cNvCxnSpPr/>
            <p:nvPr userDrawn="1"/>
          </p:nvCxnSpPr>
          <p:spPr bwMode="auto">
            <a:xfrm flipH="1">
              <a:off x="104479" y="1624993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5" name="직선 연결선 294"/>
            <p:cNvCxnSpPr/>
            <p:nvPr userDrawn="1"/>
          </p:nvCxnSpPr>
          <p:spPr bwMode="auto">
            <a:xfrm flipH="1">
              <a:off x="104479" y="1859368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6" name="직선 연결선 295"/>
            <p:cNvCxnSpPr/>
            <p:nvPr userDrawn="1"/>
          </p:nvCxnSpPr>
          <p:spPr bwMode="auto">
            <a:xfrm flipH="1">
              <a:off x="104479" y="2101252"/>
              <a:ext cx="177120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7" name="직선 연결선 296"/>
            <p:cNvCxnSpPr/>
            <p:nvPr userDrawn="1"/>
          </p:nvCxnSpPr>
          <p:spPr bwMode="auto">
            <a:xfrm flipH="1">
              <a:off x="104479" y="2820873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8" name="직선 연결선 297"/>
            <p:cNvCxnSpPr/>
            <p:nvPr userDrawn="1"/>
          </p:nvCxnSpPr>
          <p:spPr bwMode="auto">
            <a:xfrm flipH="1">
              <a:off x="104479" y="3072037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9" name="직선 연결선 298"/>
            <p:cNvCxnSpPr/>
            <p:nvPr userDrawn="1"/>
          </p:nvCxnSpPr>
          <p:spPr bwMode="auto">
            <a:xfrm flipH="1">
              <a:off x="104479" y="3542906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0" name="직선 연결선 299"/>
            <p:cNvCxnSpPr/>
            <p:nvPr userDrawn="1"/>
          </p:nvCxnSpPr>
          <p:spPr bwMode="auto">
            <a:xfrm flipH="1">
              <a:off x="104479" y="3778518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1" name="직선 연결선 300"/>
            <p:cNvCxnSpPr/>
            <p:nvPr userDrawn="1"/>
          </p:nvCxnSpPr>
          <p:spPr bwMode="auto">
            <a:xfrm flipH="1">
              <a:off x="104479" y="4015832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2" name="직선 연결선 301"/>
            <p:cNvCxnSpPr/>
            <p:nvPr userDrawn="1"/>
          </p:nvCxnSpPr>
          <p:spPr bwMode="auto">
            <a:xfrm flipH="1">
              <a:off x="104479" y="3298857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3" name="직선 연결선 302"/>
            <p:cNvCxnSpPr/>
            <p:nvPr userDrawn="1"/>
          </p:nvCxnSpPr>
          <p:spPr bwMode="auto">
            <a:xfrm flipH="1">
              <a:off x="104479" y="2341455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4" name="직선 연결선 303"/>
            <p:cNvCxnSpPr/>
            <p:nvPr userDrawn="1"/>
          </p:nvCxnSpPr>
          <p:spPr bwMode="auto">
            <a:xfrm flipH="1">
              <a:off x="104479" y="1374796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5" name="직선 연결선 304"/>
            <p:cNvCxnSpPr/>
            <p:nvPr userDrawn="1"/>
          </p:nvCxnSpPr>
          <p:spPr bwMode="auto">
            <a:xfrm flipH="1">
              <a:off x="105392" y="1136664"/>
              <a:ext cx="177120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6" name="직선 연결선 305"/>
            <p:cNvCxnSpPr/>
            <p:nvPr userDrawn="1"/>
          </p:nvCxnSpPr>
          <p:spPr bwMode="auto">
            <a:xfrm flipH="1">
              <a:off x="104479" y="2583545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20" name="그룹 319"/>
          <p:cNvGrpSpPr/>
          <p:nvPr userDrawn="1"/>
        </p:nvGrpSpPr>
        <p:grpSpPr>
          <a:xfrm>
            <a:off x="4061203" y="1585193"/>
            <a:ext cx="1772113" cy="3236400"/>
            <a:chOff x="104479" y="1021313"/>
            <a:chExt cx="1772113" cy="3236400"/>
          </a:xfrm>
        </p:grpSpPr>
        <p:grpSp>
          <p:nvGrpSpPr>
            <p:cNvPr id="321" name="그룹 320"/>
            <p:cNvGrpSpPr/>
            <p:nvPr userDrawn="1"/>
          </p:nvGrpSpPr>
          <p:grpSpPr>
            <a:xfrm>
              <a:off x="160164" y="1021313"/>
              <a:ext cx="1659561" cy="3236400"/>
              <a:chOff x="160164" y="1022106"/>
              <a:chExt cx="1659561" cy="3235180"/>
            </a:xfrm>
          </p:grpSpPr>
          <p:grpSp>
            <p:nvGrpSpPr>
              <p:cNvPr id="335" name="그룹 334"/>
              <p:cNvGrpSpPr>
                <a:grpSpLocks/>
              </p:cNvGrpSpPr>
              <p:nvPr userDrawn="1"/>
            </p:nvGrpSpPr>
            <p:grpSpPr>
              <a:xfrm>
                <a:off x="160164" y="1022106"/>
                <a:ext cx="1659561" cy="3235180"/>
                <a:chOff x="6141720" y="4968582"/>
                <a:chExt cx="1655067" cy="3186510"/>
              </a:xfrm>
            </p:grpSpPr>
            <p:cxnSp>
              <p:nvCxnSpPr>
                <p:cNvPr id="346" name="직선 연결선 345"/>
                <p:cNvCxnSpPr/>
                <p:nvPr userDrawn="1"/>
              </p:nvCxnSpPr>
              <p:spPr bwMode="auto">
                <a:xfrm>
                  <a:off x="6141720" y="4968582"/>
                  <a:ext cx="0" cy="3184116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47" name="직선 연결선 346"/>
                <p:cNvCxnSpPr/>
                <p:nvPr userDrawn="1"/>
              </p:nvCxnSpPr>
              <p:spPr bwMode="auto">
                <a:xfrm>
                  <a:off x="7796787" y="4971708"/>
                  <a:ext cx="0" cy="3183384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cxnSp>
            <p:nvCxnSpPr>
              <p:cNvPr id="336" name="직선 연결선 335"/>
              <p:cNvCxnSpPr/>
              <p:nvPr/>
            </p:nvCxnSpPr>
            <p:spPr bwMode="auto">
              <a:xfrm>
                <a:off x="394168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7" name="직선 연결선 336"/>
              <p:cNvCxnSpPr/>
              <p:nvPr userDrawn="1"/>
            </p:nvCxnSpPr>
            <p:spPr bwMode="auto">
              <a:xfrm>
                <a:off x="444677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8" name="직선 연결선 337"/>
              <p:cNvCxnSpPr/>
              <p:nvPr userDrawn="1"/>
            </p:nvCxnSpPr>
            <p:spPr bwMode="auto">
              <a:xfrm>
                <a:off x="680491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9" name="직선 연결선 338"/>
              <p:cNvCxnSpPr/>
              <p:nvPr userDrawn="1"/>
            </p:nvCxnSpPr>
            <p:spPr bwMode="auto">
              <a:xfrm>
                <a:off x="731000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0" name="직선 연결선 339"/>
              <p:cNvCxnSpPr/>
              <p:nvPr userDrawn="1"/>
            </p:nvCxnSpPr>
            <p:spPr bwMode="auto">
              <a:xfrm>
                <a:off x="964859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1" name="직선 연결선 340"/>
              <p:cNvCxnSpPr/>
              <p:nvPr userDrawn="1"/>
            </p:nvCxnSpPr>
            <p:spPr bwMode="auto">
              <a:xfrm>
                <a:off x="1015368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2" name="직선 연결선 341"/>
              <p:cNvCxnSpPr/>
              <p:nvPr userDrawn="1"/>
            </p:nvCxnSpPr>
            <p:spPr bwMode="auto">
              <a:xfrm>
                <a:off x="1248510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3" name="직선 연결선 342"/>
              <p:cNvCxnSpPr/>
              <p:nvPr userDrawn="1"/>
            </p:nvCxnSpPr>
            <p:spPr bwMode="auto">
              <a:xfrm>
                <a:off x="1299019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4" name="직선 연결선 343"/>
              <p:cNvCxnSpPr/>
              <p:nvPr userDrawn="1"/>
            </p:nvCxnSpPr>
            <p:spPr bwMode="auto">
              <a:xfrm>
                <a:off x="1530684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5" name="직선 연결선 344"/>
              <p:cNvCxnSpPr/>
              <p:nvPr userDrawn="1"/>
            </p:nvCxnSpPr>
            <p:spPr bwMode="auto">
              <a:xfrm>
                <a:off x="1581193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322" name="직선 연결선 321"/>
            <p:cNvCxnSpPr/>
            <p:nvPr userDrawn="1"/>
          </p:nvCxnSpPr>
          <p:spPr bwMode="auto">
            <a:xfrm flipH="1">
              <a:off x="104479" y="1624993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3" name="직선 연결선 322"/>
            <p:cNvCxnSpPr/>
            <p:nvPr userDrawn="1"/>
          </p:nvCxnSpPr>
          <p:spPr bwMode="auto">
            <a:xfrm flipH="1">
              <a:off x="104479" y="1859368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4" name="직선 연결선 323"/>
            <p:cNvCxnSpPr/>
            <p:nvPr userDrawn="1"/>
          </p:nvCxnSpPr>
          <p:spPr bwMode="auto">
            <a:xfrm flipH="1">
              <a:off x="104479" y="2101252"/>
              <a:ext cx="177120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5" name="직선 연결선 324"/>
            <p:cNvCxnSpPr/>
            <p:nvPr userDrawn="1"/>
          </p:nvCxnSpPr>
          <p:spPr bwMode="auto">
            <a:xfrm flipH="1">
              <a:off x="104479" y="2820873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6" name="직선 연결선 325"/>
            <p:cNvCxnSpPr/>
            <p:nvPr userDrawn="1"/>
          </p:nvCxnSpPr>
          <p:spPr bwMode="auto">
            <a:xfrm flipH="1">
              <a:off x="104479" y="3072037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7" name="직선 연결선 326"/>
            <p:cNvCxnSpPr/>
            <p:nvPr userDrawn="1"/>
          </p:nvCxnSpPr>
          <p:spPr bwMode="auto">
            <a:xfrm flipH="1">
              <a:off x="104479" y="3542906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8" name="직선 연결선 327"/>
            <p:cNvCxnSpPr/>
            <p:nvPr userDrawn="1"/>
          </p:nvCxnSpPr>
          <p:spPr bwMode="auto">
            <a:xfrm flipH="1">
              <a:off x="104479" y="3778518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9" name="직선 연결선 328"/>
            <p:cNvCxnSpPr/>
            <p:nvPr userDrawn="1"/>
          </p:nvCxnSpPr>
          <p:spPr bwMode="auto">
            <a:xfrm flipH="1">
              <a:off x="104479" y="4015832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0" name="직선 연결선 329"/>
            <p:cNvCxnSpPr/>
            <p:nvPr userDrawn="1"/>
          </p:nvCxnSpPr>
          <p:spPr bwMode="auto">
            <a:xfrm flipH="1">
              <a:off x="104479" y="3298857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1" name="직선 연결선 330"/>
            <p:cNvCxnSpPr/>
            <p:nvPr userDrawn="1"/>
          </p:nvCxnSpPr>
          <p:spPr bwMode="auto">
            <a:xfrm flipH="1">
              <a:off x="104479" y="2341455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2" name="직선 연결선 331"/>
            <p:cNvCxnSpPr/>
            <p:nvPr userDrawn="1"/>
          </p:nvCxnSpPr>
          <p:spPr bwMode="auto">
            <a:xfrm flipH="1">
              <a:off x="104479" y="1374796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3" name="직선 연결선 332"/>
            <p:cNvCxnSpPr/>
            <p:nvPr userDrawn="1"/>
          </p:nvCxnSpPr>
          <p:spPr bwMode="auto">
            <a:xfrm flipH="1">
              <a:off x="105392" y="1136664"/>
              <a:ext cx="177120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4" name="직선 연결선 333"/>
            <p:cNvCxnSpPr/>
            <p:nvPr userDrawn="1"/>
          </p:nvCxnSpPr>
          <p:spPr bwMode="auto">
            <a:xfrm flipH="1">
              <a:off x="104479" y="2583545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48" name="그룹 347"/>
          <p:cNvGrpSpPr/>
          <p:nvPr userDrawn="1"/>
        </p:nvGrpSpPr>
        <p:grpSpPr>
          <a:xfrm>
            <a:off x="6042403" y="1585193"/>
            <a:ext cx="1772113" cy="3236400"/>
            <a:chOff x="104479" y="1021313"/>
            <a:chExt cx="1772113" cy="3236400"/>
          </a:xfrm>
        </p:grpSpPr>
        <p:grpSp>
          <p:nvGrpSpPr>
            <p:cNvPr id="349" name="그룹 348"/>
            <p:cNvGrpSpPr/>
            <p:nvPr userDrawn="1"/>
          </p:nvGrpSpPr>
          <p:grpSpPr>
            <a:xfrm>
              <a:off x="160164" y="1021313"/>
              <a:ext cx="1659561" cy="3236400"/>
              <a:chOff x="160164" y="1022106"/>
              <a:chExt cx="1659561" cy="3235180"/>
            </a:xfrm>
          </p:grpSpPr>
          <p:grpSp>
            <p:nvGrpSpPr>
              <p:cNvPr id="363" name="그룹 362"/>
              <p:cNvGrpSpPr>
                <a:grpSpLocks/>
              </p:cNvGrpSpPr>
              <p:nvPr userDrawn="1"/>
            </p:nvGrpSpPr>
            <p:grpSpPr>
              <a:xfrm>
                <a:off x="160164" y="1022106"/>
                <a:ext cx="1659561" cy="3235180"/>
                <a:chOff x="6141720" y="4968582"/>
                <a:chExt cx="1655067" cy="3186510"/>
              </a:xfrm>
            </p:grpSpPr>
            <p:cxnSp>
              <p:nvCxnSpPr>
                <p:cNvPr id="374" name="직선 연결선 373"/>
                <p:cNvCxnSpPr/>
                <p:nvPr userDrawn="1"/>
              </p:nvCxnSpPr>
              <p:spPr bwMode="auto">
                <a:xfrm>
                  <a:off x="6141720" y="4968582"/>
                  <a:ext cx="0" cy="3184116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75" name="직선 연결선 374"/>
                <p:cNvCxnSpPr/>
                <p:nvPr userDrawn="1"/>
              </p:nvCxnSpPr>
              <p:spPr bwMode="auto">
                <a:xfrm>
                  <a:off x="7796787" y="4971708"/>
                  <a:ext cx="0" cy="3183384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cxnSp>
            <p:nvCxnSpPr>
              <p:cNvPr id="364" name="직선 연결선 363"/>
              <p:cNvCxnSpPr/>
              <p:nvPr/>
            </p:nvCxnSpPr>
            <p:spPr bwMode="auto">
              <a:xfrm>
                <a:off x="394168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65" name="직선 연결선 364"/>
              <p:cNvCxnSpPr/>
              <p:nvPr userDrawn="1"/>
            </p:nvCxnSpPr>
            <p:spPr bwMode="auto">
              <a:xfrm>
                <a:off x="444677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66" name="직선 연결선 365"/>
              <p:cNvCxnSpPr/>
              <p:nvPr userDrawn="1"/>
            </p:nvCxnSpPr>
            <p:spPr bwMode="auto">
              <a:xfrm>
                <a:off x="680491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67" name="직선 연결선 366"/>
              <p:cNvCxnSpPr/>
              <p:nvPr userDrawn="1"/>
            </p:nvCxnSpPr>
            <p:spPr bwMode="auto">
              <a:xfrm>
                <a:off x="731000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68" name="직선 연결선 367"/>
              <p:cNvCxnSpPr/>
              <p:nvPr userDrawn="1"/>
            </p:nvCxnSpPr>
            <p:spPr bwMode="auto">
              <a:xfrm>
                <a:off x="964859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69" name="직선 연결선 368"/>
              <p:cNvCxnSpPr/>
              <p:nvPr userDrawn="1"/>
            </p:nvCxnSpPr>
            <p:spPr bwMode="auto">
              <a:xfrm>
                <a:off x="1015368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70" name="직선 연결선 369"/>
              <p:cNvCxnSpPr/>
              <p:nvPr userDrawn="1"/>
            </p:nvCxnSpPr>
            <p:spPr bwMode="auto">
              <a:xfrm>
                <a:off x="1248510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71" name="직선 연결선 370"/>
              <p:cNvCxnSpPr/>
              <p:nvPr userDrawn="1"/>
            </p:nvCxnSpPr>
            <p:spPr bwMode="auto">
              <a:xfrm>
                <a:off x="1299019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72" name="직선 연결선 371"/>
              <p:cNvCxnSpPr/>
              <p:nvPr userDrawn="1"/>
            </p:nvCxnSpPr>
            <p:spPr bwMode="auto">
              <a:xfrm>
                <a:off x="1530684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73" name="직선 연결선 372"/>
              <p:cNvCxnSpPr/>
              <p:nvPr userDrawn="1"/>
            </p:nvCxnSpPr>
            <p:spPr bwMode="auto">
              <a:xfrm>
                <a:off x="1581193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350" name="직선 연결선 349"/>
            <p:cNvCxnSpPr/>
            <p:nvPr userDrawn="1"/>
          </p:nvCxnSpPr>
          <p:spPr bwMode="auto">
            <a:xfrm flipH="1">
              <a:off x="104479" y="1624993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1" name="직선 연결선 350"/>
            <p:cNvCxnSpPr/>
            <p:nvPr userDrawn="1"/>
          </p:nvCxnSpPr>
          <p:spPr bwMode="auto">
            <a:xfrm flipH="1">
              <a:off x="104479" y="1859368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2" name="직선 연결선 351"/>
            <p:cNvCxnSpPr/>
            <p:nvPr userDrawn="1"/>
          </p:nvCxnSpPr>
          <p:spPr bwMode="auto">
            <a:xfrm flipH="1">
              <a:off x="104479" y="2101252"/>
              <a:ext cx="177120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3" name="직선 연결선 352"/>
            <p:cNvCxnSpPr/>
            <p:nvPr userDrawn="1"/>
          </p:nvCxnSpPr>
          <p:spPr bwMode="auto">
            <a:xfrm flipH="1">
              <a:off x="104479" y="2820873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4" name="직선 연결선 353"/>
            <p:cNvCxnSpPr/>
            <p:nvPr userDrawn="1"/>
          </p:nvCxnSpPr>
          <p:spPr bwMode="auto">
            <a:xfrm flipH="1">
              <a:off x="104479" y="3072037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5" name="직선 연결선 354"/>
            <p:cNvCxnSpPr/>
            <p:nvPr userDrawn="1"/>
          </p:nvCxnSpPr>
          <p:spPr bwMode="auto">
            <a:xfrm flipH="1">
              <a:off x="104479" y="3542906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6" name="직선 연결선 355"/>
            <p:cNvCxnSpPr/>
            <p:nvPr userDrawn="1"/>
          </p:nvCxnSpPr>
          <p:spPr bwMode="auto">
            <a:xfrm flipH="1">
              <a:off x="104479" y="3778518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7" name="직선 연결선 356"/>
            <p:cNvCxnSpPr/>
            <p:nvPr userDrawn="1"/>
          </p:nvCxnSpPr>
          <p:spPr bwMode="auto">
            <a:xfrm flipH="1">
              <a:off x="104479" y="4015832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8" name="직선 연결선 357"/>
            <p:cNvCxnSpPr/>
            <p:nvPr userDrawn="1"/>
          </p:nvCxnSpPr>
          <p:spPr bwMode="auto">
            <a:xfrm flipH="1">
              <a:off x="104479" y="3298857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9" name="직선 연결선 358"/>
            <p:cNvCxnSpPr/>
            <p:nvPr userDrawn="1"/>
          </p:nvCxnSpPr>
          <p:spPr bwMode="auto">
            <a:xfrm flipH="1">
              <a:off x="104479" y="2341455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0" name="직선 연결선 359"/>
            <p:cNvCxnSpPr/>
            <p:nvPr userDrawn="1"/>
          </p:nvCxnSpPr>
          <p:spPr bwMode="auto">
            <a:xfrm flipH="1">
              <a:off x="104479" y="1374796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1" name="직선 연결선 360"/>
            <p:cNvCxnSpPr/>
            <p:nvPr userDrawn="1"/>
          </p:nvCxnSpPr>
          <p:spPr bwMode="auto">
            <a:xfrm flipH="1">
              <a:off x="105392" y="1136664"/>
              <a:ext cx="177120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2" name="직선 연결선 361"/>
            <p:cNvCxnSpPr/>
            <p:nvPr userDrawn="1"/>
          </p:nvCxnSpPr>
          <p:spPr bwMode="auto">
            <a:xfrm flipH="1">
              <a:off x="104479" y="2583545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76" name="그룹 375"/>
          <p:cNvGrpSpPr/>
          <p:nvPr userDrawn="1"/>
        </p:nvGrpSpPr>
        <p:grpSpPr>
          <a:xfrm>
            <a:off x="8023603" y="1585193"/>
            <a:ext cx="1772113" cy="3236400"/>
            <a:chOff x="104479" y="1021313"/>
            <a:chExt cx="1772113" cy="3236400"/>
          </a:xfrm>
        </p:grpSpPr>
        <p:grpSp>
          <p:nvGrpSpPr>
            <p:cNvPr id="377" name="그룹 376"/>
            <p:cNvGrpSpPr/>
            <p:nvPr userDrawn="1"/>
          </p:nvGrpSpPr>
          <p:grpSpPr>
            <a:xfrm>
              <a:off x="160164" y="1021313"/>
              <a:ext cx="1659561" cy="3236400"/>
              <a:chOff x="160164" y="1022106"/>
              <a:chExt cx="1659561" cy="3235180"/>
            </a:xfrm>
          </p:grpSpPr>
          <p:grpSp>
            <p:nvGrpSpPr>
              <p:cNvPr id="391" name="그룹 390"/>
              <p:cNvGrpSpPr>
                <a:grpSpLocks/>
              </p:cNvGrpSpPr>
              <p:nvPr userDrawn="1"/>
            </p:nvGrpSpPr>
            <p:grpSpPr>
              <a:xfrm>
                <a:off x="160164" y="1022106"/>
                <a:ext cx="1659561" cy="3235180"/>
                <a:chOff x="6141720" y="4968582"/>
                <a:chExt cx="1655067" cy="3186510"/>
              </a:xfrm>
            </p:grpSpPr>
            <p:cxnSp>
              <p:nvCxnSpPr>
                <p:cNvPr id="402" name="직선 연결선 401"/>
                <p:cNvCxnSpPr/>
                <p:nvPr userDrawn="1"/>
              </p:nvCxnSpPr>
              <p:spPr bwMode="auto">
                <a:xfrm>
                  <a:off x="6141720" y="4968582"/>
                  <a:ext cx="0" cy="3184116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403" name="직선 연결선 402"/>
                <p:cNvCxnSpPr/>
                <p:nvPr userDrawn="1"/>
              </p:nvCxnSpPr>
              <p:spPr bwMode="auto">
                <a:xfrm>
                  <a:off x="7796787" y="4971708"/>
                  <a:ext cx="0" cy="3183384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cxnSp>
            <p:nvCxnSpPr>
              <p:cNvPr id="392" name="직선 연결선 391"/>
              <p:cNvCxnSpPr/>
              <p:nvPr/>
            </p:nvCxnSpPr>
            <p:spPr bwMode="auto">
              <a:xfrm>
                <a:off x="394168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3" name="직선 연결선 392"/>
              <p:cNvCxnSpPr/>
              <p:nvPr userDrawn="1"/>
            </p:nvCxnSpPr>
            <p:spPr bwMode="auto">
              <a:xfrm>
                <a:off x="444677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4" name="직선 연결선 393"/>
              <p:cNvCxnSpPr/>
              <p:nvPr userDrawn="1"/>
            </p:nvCxnSpPr>
            <p:spPr bwMode="auto">
              <a:xfrm>
                <a:off x="680491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5" name="직선 연결선 394"/>
              <p:cNvCxnSpPr/>
              <p:nvPr userDrawn="1"/>
            </p:nvCxnSpPr>
            <p:spPr bwMode="auto">
              <a:xfrm>
                <a:off x="731000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6" name="직선 연결선 395"/>
              <p:cNvCxnSpPr/>
              <p:nvPr userDrawn="1"/>
            </p:nvCxnSpPr>
            <p:spPr bwMode="auto">
              <a:xfrm>
                <a:off x="964859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7" name="직선 연결선 396"/>
              <p:cNvCxnSpPr/>
              <p:nvPr userDrawn="1"/>
            </p:nvCxnSpPr>
            <p:spPr bwMode="auto">
              <a:xfrm>
                <a:off x="1015368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8" name="직선 연결선 397"/>
              <p:cNvCxnSpPr/>
              <p:nvPr userDrawn="1"/>
            </p:nvCxnSpPr>
            <p:spPr bwMode="auto">
              <a:xfrm>
                <a:off x="1248510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9" name="직선 연결선 398"/>
              <p:cNvCxnSpPr/>
              <p:nvPr userDrawn="1"/>
            </p:nvCxnSpPr>
            <p:spPr bwMode="auto">
              <a:xfrm>
                <a:off x="1299019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0" name="직선 연결선 399"/>
              <p:cNvCxnSpPr/>
              <p:nvPr userDrawn="1"/>
            </p:nvCxnSpPr>
            <p:spPr bwMode="auto">
              <a:xfrm>
                <a:off x="1530684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1" name="직선 연결선 400"/>
              <p:cNvCxnSpPr/>
              <p:nvPr userDrawn="1"/>
            </p:nvCxnSpPr>
            <p:spPr bwMode="auto">
              <a:xfrm>
                <a:off x="1581193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378" name="직선 연결선 377"/>
            <p:cNvCxnSpPr/>
            <p:nvPr userDrawn="1"/>
          </p:nvCxnSpPr>
          <p:spPr bwMode="auto">
            <a:xfrm flipH="1">
              <a:off x="104479" y="1624993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9" name="직선 연결선 378"/>
            <p:cNvCxnSpPr/>
            <p:nvPr userDrawn="1"/>
          </p:nvCxnSpPr>
          <p:spPr bwMode="auto">
            <a:xfrm flipH="1">
              <a:off x="104479" y="1859368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0" name="직선 연결선 379"/>
            <p:cNvCxnSpPr/>
            <p:nvPr userDrawn="1"/>
          </p:nvCxnSpPr>
          <p:spPr bwMode="auto">
            <a:xfrm flipH="1">
              <a:off x="104479" y="2101252"/>
              <a:ext cx="177120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1" name="직선 연결선 380"/>
            <p:cNvCxnSpPr/>
            <p:nvPr userDrawn="1"/>
          </p:nvCxnSpPr>
          <p:spPr bwMode="auto">
            <a:xfrm flipH="1">
              <a:off x="104479" y="2820873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2" name="직선 연결선 381"/>
            <p:cNvCxnSpPr/>
            <p:nvPr userDrawn="1"/>
          </p:nvCxnSpPr>
          <p:spPr bwMode="auto">
            <a:xfrm flipH="1">
              <a:off x="104479" y="3072037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3" name="직선 연결선 382"/>
            <p:cNvCxnSpPr/>
            <p:nvPr userDrawn="1"/>
          </p:nvCxnSpPr>
          <p:spPr bwMode="auto">
            <a:xfrm flipH="1">
              <a:off x="104479" y="3542906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4" name="직선 연결선 383"/>
            <p:cNvCxnSpPr/>
            <p:nvPr userDrawn="1"/>
          </p:nvCxnSpPr>
          <p:spPr bwMode="auto">
            <a:xfrm flipH="1">
              <a:off x="104479" y="3778518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5" name="직선 연결선 384"/>
            <p:cNvCxnSpPr/>
            <p:nvPr userDrawn="1"/>
          </p:nvCxnSpPr>
          <p:spPr bwMode="auto">
            <a:xfrm flipH="1">
              <a:off x="104479" y="4015832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6" name="직선 연결선 385"/>
            <p:cNvCxnSpPr/>
            <p:nvPr userDrawn="1"/>
          </p:nvCxnSpPr>
          <p:spPr bwMode="auto">
            <a:xfrm flipH="1">
              <a:off x="104479" y="3298857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7" name="직선 연결선 386"/>
            <p:cNvCxnSpPr/>
            <p:nvPr userDrawn="1"/>
          </p:nvCxnSpPr>
          <p:spPr bwMode="auto">
            <a:xfrm flipH="1">
              <a:off x="104479" y="2341455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8" name="직선 연결선 387"/>
            <p:cNvCxnSpPr/>
            <p:nvPr userDrawn="1"/>
          </p:nvCxnSpPr>
          <p:spPr bwMode="auto">
            <a:xfrm flipH="1">
              <a:off x="104479" y="1374796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9" name="직선 연결선 388"/>
            <p:cNvCxnSpPr/>
            <p:nvPr userDrawn="1"/>
          </p:nvCxnSpPr>
          <p:spPr bwMode="auto">
            <a:xfrm flipH="1">
              <a:off x="105392" y="1136664"/>
              <a:ext cx="177120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0" name="직선 연결선 389"/>
            <p:cNvCxnSpPr/>
            <p:nvPr userDrawn="1"/>
          </p:nvCxnSpPr>
          <p:spPr bwMode="auto">
            <a:xfrm flipH="1">
              <a:off x="104479" y="2583545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114188987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4294967295" orient="horz" pos="2160">
          <p15:clr>
            <a:srgbClr val="FBAE40"/>
          </p15:clr>
        </p15:guide>
        <p15:guide id="4294967295" pos="312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 x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그룹 86"/>
          <p:cNvGrpSpPr>
            <a:grpSpLocks/>
          </p:cNvGrpSpPr>
          <p:nvPr userDrawn="1"/>
        </p:nvGrpSpPr>
        <p:grpSpPr>
          <a:xfrm>
            <a:off x="104477" y="1583764"/>
            <a:ext cx="1772113" cy="3239525"/>
            <a:chOff x="6086186" y="4957637"/>
            <a:chExt cx="1767315" cy="3186458"/>
          </a:xfrm>
        </p:grpSpPr>
        <p:cxnSp>
          <p:nvCxnSpPr>
            <p:cNvPr id="88" name="직선 연결선 87"/>
            <p:cNvCxnSpPr/>
            <p:nvPr userDrawn="1"/>
          </p:nvCxnSpPr>
          <p:spPr bwMode="auto">
            <a:xfrm>
              <a:off x="6381723" y="4958313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9" name="직선 연결선 88"/>
            <p:cNvCxnSpPr/>
            <p:nvPr userDrawn="1"/>
          </p:nvCxnSpPr>
          <p:spPr bwMode="auto">
            <a:xfrm>
              <a:off x="6855920" y="4958313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0" name="직선 연결선 89"/>
            <p:cNvCxnSpPr/>
            <p:nvPr userDrawn="1"/>
          </p:nvCxnSpPr>
          <p:spPr bwMode="auto">
            <a:xfrm>
              <a:off x="7090898" y="4958313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1" name="직선 연결선 90"/>
            <p:cNvCxnSpPr/>
            <p:nvPr userDrawn="1"/>
          </p:nvCxnSpPr>
          <p:spPr bwMode="auto">
            <a:xfrm>
              <a:off x="7326469" y="4958313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2" name="직선 연결선 91"/>
            <p:cNvCxnSpPr/>
            <p:nvPr userDrawn="1"/>
          </p:nvCxnSpPr>
          <p:spPr bwMode="auto">
            <a:xfrm flipH="1">
              <a:off x="6086186" y="5554083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3" name="직선 연결선 92"/>
            <p:cNvCxnSpPr/>
            <p:nvPr userDrawn="1"/>
          </p:nvCxnSpPr>
          <p:spPr bwMode="auto">
            <a:xfrm flipH="1">
              <a:off x="6086186" y="5784619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4" name="직선 연결선 93"/>
            <p:cNvCxnSpPr/>
            <p:nvPr userDrawn="1"/>
          </p:nvCxnSpPr>
          <p:spPr bwMode="auto">
            <a:xfrm flipH="1">
              <a:off x="6086186" y="6022540"/>
              <a:ext cx="1766404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5" name="직선 연결선 94"/>
            <p:cNvCxnSpPr/>
            <p:nvPr userDrawn="1"/>
          </p:nvCxnSpPr>
          <p:spPr bwMode="auto">
            <a:xfrm flipH="1">
              <a:off x="6086186" y="6730373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6" name="직선 연결선 95"/>
            <p:cNvCxnSpPr/>
            <p:nvPr userDrawn="1"/>
          </p:nvCxnSpPr>
          <p:spPr bwMode="auto">
            <a:xfrm flipH="1">
              <a:off x="6086186" y="6977423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7" name="직선 연결선 96"/>
            <p:cNvCxnSpPr/>
            <p:nvPr userDrawn="1"/>
          </p:nvCxnSpPr>
          <p:spPr bwMode="auto">
            <a:xfrm flipH="1">
              <a:off x="6086186" y="7440578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8" name="직선 연결선 97"/>
            <p:cNvCxnSpPr/>
            <p:nvPr userDrawn="1"/>
          </p:nvCxnSpPr>
          <p:spPr bwMode="auto">
            <a:xfrm flipH="1">
              <a:off x="6086186" y="7672331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9" name="직선 연결선 98"/>
            <p:cNvCxnSpPr/>
            <p:nvPr userDrawn="1"/>
          </p:nvCxnSpPr>
          <p:spPr bwMode="auto">
            <a:xfrm flipH="1">
              <a:off x="6086186" y="7905757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0" name="직선 연결선 99"/>
            <p:cNvCxnSpPr/>
            <p:nvPr userDrawn="1"/>
          </p:nvCxnSpPr>
          <p:spPr bwMode="auto">
            <a:xfrm flipH="1">
              <a:off x="6086186" y="7200527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1" name="직선 연결선 100"/>
            <p:cNvCxnSpPr/>
            <p:nvPr userDrawn="1"/>
          </p:nvCxnSpPr>
          <p:spPr bwMode="auto">
            <a:xfrm flipH="1">
              <a:off x="6086186" y="6258808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2" name="직선 연결선 101"/>
            <p:cNvCxnSpPr/>
            <p:nvPr userDrawn="1"/>
          </p:nvCxnSpPr>
          <p:spPr bwMode="auto">
            <a:xfrm flipH="1">
              <a:off x="6086186" y="5307984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3" name="직선 연결선 102"/>
            <p:cNvCxnSpPr/>
            <p:nvPr userDrawn="1"/>
          </p:nvCxnSpPr>
          <p:spPr bwMode="auto">
            <a:xfrm>
              <a:off x="6141720" y="4959979"/>
              <a:ext cx="0" cy="3184116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4" name="직선 연결선 103"/>
            <p:cNvCxnSpPr/>
            <p:nvPr userDrawn="1"/>
          </p:nvCxnSpPr>
          <p:spPr bwMode="auto">
            <a:xfrm>
              <a:off x="7796787" y="4957638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5" name="직선 연결선 104"/>
            <p:cNvCxnSpPr/>
            <p:nvPr userDrawn="1"/>
          </p:nvCxnSpPr>
          <p:spPr bwMode="auto">
            <a:xfrm flipH="1">
              <a:off x="6087097" y="5073753"/>
              <a:ext cx="1766404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6" name="직선 연결선 105"/>
            <p:cNvCxnSpPr/>
            <p:nvPr userDrawn="1"/>
          </p:nvCxnSpPr>
          <p:spPr bwMode="auto">
            <a:xfrm>
              <a:off x="6616524" y="4957637"/>
              <a:ext cx="0" cy="3184116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7" name="직선 연결선 106"/>
            <p:cNvCxnSpPr/>
            <p:nvPr userDrawn="1"/>
          </p:nvCxnSpPr>
          <p:spPr bwMode="auto">
            <a:xfrm>
              <a:off x="7562777" y="4957637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9" name="직선 연결선 108"/>
            <p:cNvCxnSpPr/>
            <p:nvPr userDrawn="1"/>
          </p:nvCxnSpPr>
          <p:spPr bwMode="auto">
            <a:xfrm flipH="1">
              <a:off x="6086186" y="6496933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97" name="그룹 296"/>
          <p:cNvGrpSpPr>
            <a:grpSpLocks/>
          </p:cNvGrpSpPr>
          <p:nvPr userDrawn="1"/>
        </p:nvGrpSpPr>
        <p:grpSpPr>
          <a:xfrm>
            <a:off x="2085677" y="1583764"/>
            <a:ext cx="1772113" cy="3239525"/>
            <a:chOff x="6086186" y="4957637"/>
            <a:chExt cx="1767315" cy="3186458"/>
          </a:xfrm>
        </p:grpSpPr>
        <p:cxnSp>
          <p:nvCxnSpPr>
            <p:cNvPr id="298" name="직선 연결선 297"/>
            <p:cNvCxnSpPr/>
            <p:nvPr userDrawn="1"/>
          </p:nvCxnSpPr>
          <p:spPr bwMode="auto">
            <a:xfrm>
              <a:off x="6381723" y="4958313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9" name="직선 연결선 298"/>
            <p:cNvCxnSpPr/>
            <p:nvPr userDrawn="1"/>
          </p:nvCxnSpPr>
          <p:spPr bwMode="auto">
            <a:xfrm>
              <a:off x="6855920" y="4958313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0" name="직선 연결선 299"/>
            <p:cNvCxnSpPr/>
            <p:nvPr userDrawn="1"/>
          </p:nvCxnSpPr>
          <p:spPr bwMode="auto">
            <a:xfrm>
              <a:off x="7090898" y="4958313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1" name="직선 연결선 300"/>
            <p:cNvCxnSpPr/>
            <p:nvPr userDrawn="1"/>
          </p:nvCxnSpPr>
          <p:spPr bwMode="auto">
            <a:xfrm>
              <a:off x="7326469" y="4958313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2" name="직선 연결선 301"/>
            <p:cNvCxnSpPr/>
            <p:nvPr userDrawn="1"/>
          </p:nvCxnSpPr>
          <p:spPr bwMode="auto">
            <a:xfrm flipH="1">
              <a:off x="6086186" y="5554083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3" name="직선 연결선 302"/>
            <p:cNvCxnSpPr/>
            <p:nvPr userDrawn="1"/>
          </p:nvCxnSpPr>
          <p:spPr bwMode="auto">
            <a:xfrm flipH="1">
              <a:off x="6086186" y="5784619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4" name="직선 연결선 303"/>
            <p:cNvCxnSpPr/>
            <p:nvPr userDrawn="1"/>
          </p:nvCxnSpPr>
          <p:spPr bwMode="auto">
            <a:xfrm flipH="1">
              <a:off x="6086186" y="6022540"/>
              <a:ext cx="1766404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5" name="직선 연결선 304"/>
            <p:cNvCxnSpPr/>
            <p:nvPr userDrawn="1"/>
          </p:nvCxnSpPr>
          <p:spPr bwMode="auto">
            <a:xfrm flipH="1">
              <a:off x="6086186" y="6730373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6" name="직선 연결선 305"/>
            <p:cNvCxnSpPr/>
            <p:nvPr userDrawn="1"/>
          </p:nvCxnSpPr>
          <p:spPr bwMode="auto">
            <a:xfrm flipH="1">
              <a:off x="6086186" y="6977423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7" name="직선 연결선 306"/>
            <p:cNvCxnSpPr/>
            <p:nvPr userDrawn="1"/>
          </p:nvCxnSpPr>
          <p:spPr bwMode="auto">
            <a:xfrm flipH="1">
              <a:off x="6086186" y="7440578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8" name="직선 연결선 307"/>
            <p:cNvCxnSpPr/>
            <p:nvPr userDrawn="1"/>
          </p:nvCxnSpPr>
          <p:spPr bwMode="auto">
            <a:xfrm flipH="1">
              <a:off x="6086186" y="7672331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9" name="직선 연결선 308"/>
            <p:cNvCxnSpPr/>
            <p:nvPr userDrawn="1"/>
          </p:nvCxnSpPr>
          <p:spPr bwMode="auto">
            <a:xfrm flipH="1">
              <a:off x="6086186" y="7905757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0" name="직선 연결선 309"/>
            <p:cNvCxnSpPr/>
            <p:nvPr userDrawn="1"/>
          </p:nvCxnSpPr>
          <p:spPr bwMode="auto">
            <a:xfrm flipH="1">
              <a:off x="6086186" y="7200527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1" name="직선 연결선 310"/>
            <p:cNvCxnSpPr/>
            <p:nvPr userDrawn="1"/>
          </p:nvCxnSpPr>
          <p:spPr bwMode="auto">
            <a:xfrm flipH="1">
              <a:off x="6086186" y="6258808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2" name="직선 연결선 311"/>
            <p:cNvCxnSpPr/>
            <p:nvPr userDrawn="1"/>
          </p:nvCxnSpPr>
          <p:spPr bwMode="auto">
            <a:xfrm flipH="1">
              <a:off x="6086186" y="5307984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3" name="직선 연결선 312"/>
            <p:cNvCxnSpPr/>
            <p:nvPr userDrawn="1"/>
          </p:nvCxnSpPr>
          <p:spPr bwMode="auto">
            <a:xfrm>
              <a:off x="6141720" y="4959979"/>
              <a:ext cx="0" cy="3184116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4" name="직선 연결선 313"/>
            <p:cNvCxnSpPr/>
            <p:nvPr userDrawn="1"/>
          </p:nvCxnSpPr>
          <p:spPr bwMode="auto">
            <a:xfrm>
              <a:off x="7796787" y="4957638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5" name="직선 연결선 314"/>
            <p:cNvCxnSpPr/>
            <p:nvPr userDrawn="1"/>
          </p:nvCxnSpPr>
          <p:spPr bwMode="auto">
            <a:xfrm flipH="1">
              <a:off x="6087097" y="5073753"/>
              <a:ext cx="1766404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6" name="직선 연결선 315"/>
            <p:cNvCxnSpPr/>
            <p:nvPr userDrawn="1"/>
          </p:nvCxnSpPr>
          <p:spPr bwMode="auto">
            <a:xfrm>
              <a:off x="6616524" y="4957637"/>
              <a:ext cx="0" cy="3184116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7" name="직선 연결선 316"/>
            <p:cNvCxnSpPr/>
            <p:nvPr userDrawn="1"/>
          </p:nvCxnSpPr>
          <p:spPr bwMode="auto">
            <a:xfrm>
              <a:off x="7562777" y="4957637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8" name="직선 연결선 317"/>
            <p:cNvCxnSpPr/>
            <p:nvPr userDrawn="1"/>
          </p:nvCxnSpPr>
          <p:spPr bwMode="auto">
            <a:xfrm flipH="1">
              <a:off x="6086186" y="6496933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19" name="그룹 318"/>
          <p:cNvGrpSpPr>
            <a:grpSpLocks/>
          </p:cNvGrpSpPr>
          <p:nvPr userDrawn="1"/>
        </p:nvGrpSpPr>
        <p:grpSpPr>
          <a:xfrm>
            <a:off x="4064496" y="1583764"/>
            <a:ext cx="1772113" cy="3239525"/>
            <a:chOff x="6086186" y="4957637"/>
            <a:chExt cx="1767315" cy="3186458"/>
          </a:xfrm>
        </p:grpSpPr>
        <p:cxnSp>
          <p:nvCxnSpPr>
            <p:cNvPr id="320" name="직선 연결선 319"/>
            <p:cNvCxnSpPr/>
            <p:nvPr userDrawn="1"/>
          </p:nvCxnSpPr>
          <p:spPr bwMode="auto">
            <a:xfrm>
              <a:off x="6381723" y="4958313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1" name="직선 연결선 320"/>
            <p:cNvCxnSpPr/>
            <p:nvPr userDrawn="1"/>
          </p:nvCxnSpPr>
          <p:spPr bwMode="auto">
            <a:xfrm>
              <a:off x="6855920" y="4958313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2" name="직선 연결선 321"/>
            <p:cNvCxnSpPr/>
            <p:nvPr userDrawn="1"/>
          </p:nvCxnSpPr>
          <p:spPr bwMode="auto">
            <a:xfrm>
              <a:off x="7090898" y="4958313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3" name="직선 연결선 322"/>
            <p:cNvCxnSpPr/>
            <p:nvPr userDrawn="1"/>
          </p:nvCxnSpPr>
          <p:spPr bwMode="auto">
            <a:xfrm>
              <a:off x="7326469" y="4958313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4" name="직선 연결선 323"/>
            <p:cNvCxnSpPr/>
            <p:nvPr userDrawn="1"/>
          </p:nvCxnSpPr>
          <p:spPr bwMode="auto">
            <a:xfrm flipH="1">
              <a:off x="6086186" y="5554083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5" name="직선 연결선 324"/>
            <p:cNvCxnSpPr/>
            <p:nvPr userDrawn="1"/>
          </p:nvCxnSpPr>
          <p:spPr bwMode="auto">
            <a:xfrm flipH="1">
              <a:off x="6086186" y="5784619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6" name="직선 연결선 325"/>
            <p:cNvCxnSpPr/>
            <p:nvPr userDrawn="1"/>
          </p:nvCxnSpPr>
          <p:spPr bwMode="auto">
            <a:xfrm flipH="1">
              <a:off x="6086186" y="6022540"/>
              <a:ext cx="1766404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7" name="직선 연결선 326"/>
            <p:cNvCxnSpPr/>
            <p:nvPr userDrawn="1"/>
          </p:nvCxnSpPr>
          <p:spPr bwMode="auto">
            <a:xfrm flipH="1">
              <a:off x="6086186" y="6730373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8" name="직선 연결선 327"/>
            <p:cNvCxnSpPr/>
            <p:nvPr userDrawn="1"/>
          </p:nvCxnSpPr>
          <p:spPr bwMode="auto">
            <a:xfrm flipH="1">
              <a:off x="6086186" y="6977423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9" name="직선 연결선 328"/>
            <p:cNvCxnSpPr/>
            <p:nvPr userDrawn="1"/>
          </p:nvCxnSpPr>
          <p:spPr bwMode="auto">
            <a:xfrm flipH="1">
              <a:off x="6086186" y="7440578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0" name="직선 연결선 329"/>
            <p:cNvCxnSpPr/>
            <p:nvPr userDrawn="1"/>
          </p:nvCxnSpPr>
          <p:spPr bwMode="auto">
            <a:xfrm flipH="1">
              <a:off x="6086186" y="7672331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1" name="직선 연결선 330"/>
            <p:cNvCxnSpPr/>
            <p:nvPr userDrawn="1"/>
          </p:nvCxnSpPr>
          <p:spPr bwMode="auto">
            <a:xfrm flipH="1">
              <a:off x="6086186" y="7905757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2" name="직선 연결선 331"/>
            <p:cNvCxnSpPr/>
            <p:nvPr userDrawn="1"/>
          </p:nvCxnSpPr>
          <p:spPr bwMode="auto">
            <a:xfrm flipH="1">
              <a:off x="6086186" y="7200527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3" name="직선 연결선 332"/>
            <p:cNvCxnSpPr/>
            <p:nvPr userDrawn="1"/>
          </p:nvCxnSpPr>
          <p:spPr bwMode="auto">
            <a:xfrm flipH="1">
              <a:off x="6086186" y="6258808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4" name="직선 연결선 333"/>
            <p:cNvCxnSpPr/>
            <p:nvPr userDrawn="1"/>
          </p:nvCxnSpPr>
          <p:spPr bwMode="auto">
            <a:xfrm flipH="1">
              <a:off x="6086186" y="5307984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5" name="직선 연결선 334"/>
            <p:cNvCxnSpPr/>
            <p:nvPr userDrawn="1"/>
          </p:nvCxnSpPr>
          <p:spPr bwMode="auto">
            <a:xfrm>
              <a:off x="6141720" y="4959979"/>
              <a:ext cx="0" cy="3184116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6" name="직선 연결선 335"/>
            <p:cNvCxnSpPr/>
            <p:nvPr userDrawn="1"/>
          </p:nvCxnSpPr>
          <p:spPr bwMode="auto">
            <a:xfrm>
              <a:off x="7796787" y="4957638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7" name="직선 연결선 336"/>
            <p:cNvCxnSpPr/>
            <p:nvPr userDrawn="1"/>
          </p:nvCxnSpPr>
          <p:spPr bwMode="auto">
            <a:xfrm flipH="1">
              <a:off x="6087097" y="5073753"/>
              <a:ext cx="1766404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8" name="직선 연결선 337"/>
            <p:cNvCxnSpPr/>
            <p:nvPr userDrawn="1"/>
          </p:nvCxnSpPr>
          <p:spPr bwMode="auto">
            <a:xfrm>
              <a:off x="6616524" y="4957637"/>
              <a:ext cx="0" cy="3184116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9" name="직선 연결선 338"/>
            <p:cNvCxnSpPr/>
            <p:nvPr userDrawn="1"/>
          </p:nvCxnSpPr>
          <p:spPr bwMode="auto">
            <a:xfrm>
              <a:off x="7562777" y="4957637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0" name="직선 연결선 339"/>
            <p:cNvCxnSpPr/>
            <p:nvPr userDrawn="1"/>
          </p:nvCxnSpPr>
          <p:spPr bwMode="auto">
            <a:xfrm flipH="1">
              <a:off x="6086186" y="6496933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41" name="그룹 340"/>
          <p:cNvGrpSpPr>
            <a:grpSpLocks/>
          </p:cNvGrpSpPr>
          <p:nvPr userDrawn="1"/>
        </p:nvGrpSpPr>
        <p:grpSpPr>
          <a:xfrm>
            <a:off x="6043316" y="1583764"/>
            <a:ext cx="1772113" cy="3239525"/>
            <a:chOff x="6086186" y="4957637"/>
            <a:chExt cx="1767315" cy="3186458"/>
          </a:xfrm>
        </p:grpSpPr>
        <p:cxnSp>
          <p:nvCxnSpPr>
            <p:cNvPr id="342" name="직선 연결선 341"/>
            <p:cNvCxnSpPr/>
            <p:nvPr userDrawn="1"/>
          </p:nvCxnSpPr>
          <p:spPr bwMode="auto">
            <a:xfrm>
              <a:off x="6381723" y="4958313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3" name="직선 연결선 342"/>
            <p:cNvCxnSpPr/>
            <p:nvPr userDrawn="1"/>
          </p:nvCxnSpPr>
          <p:spPr bwMode="auto">
            <a:xfrm>
              <a:off x="6855920" y="4958313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4" name="직선 연결선 343"/>
            <p:cNvCxnSpPr/>
            <p:nvPr userDrawn="1"/>
          </p:nvCxnSpPr>
          <p:spPr bwMode="auto">
            <a:xfrm>
              <a:off x="7090898" y="4958313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5" name="직선 연결선 344"/>
            <p:cNvCxnSpPr/>
            <p:nvPr userDrawn="1"/>
          </p:nvCxnSpPr>
          <p:spPr bwMode="auto">
            <a:xfrm>
              <a:off x="7326469" y="4958313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6" name="직선 연결선 345"/>
            <p:cNvCxnSpPr/>
            <p:nvPr userDrawn="1"/>
          </p:nvCxnSpPr>
          <p:spPr bwMode="auto">
            <a:xfrm flipH="1">
              <a:off x="6086186" y="5554083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7" name="직선 연결선 346"/>
            <p:cNvCxnSpPr/>
            <p:nvPr userDrawn="1"/>
          </p:nvCxnSpPr>
          <p:spPr bwMode="auto">
            <a:xfrm flipH="1">
              <a:off x="6086186" y="5784619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8" name="직선 연결선 347"/>
            <p:cNvCxnSpPr/>
            <p:nvPr userDrawn="1"/>
          </p:nvCxnSpPr>
          <p:spPr bwMode="auto">
            <a:xfrm flipH="1">
              <a:off x="6086186" y="6022540"/>
              <a:ext cx="1766404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9" name="직선 연결선 348"/>
            <p:cNvCxnSpPr/>
            <p:nvPr userDrawn="1"/>
          </p:nvCxnSpPr>
          <p:spPr bwMode="auto">
            <a:xfrm flipH="1">
              <a:off x="6086186" y="6730373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0" name="직선 연결선 349"/>
            <p:cNvCxnSpPr/>
            <p:nvPr userDrawn="1"/>
          </p:nvCxnSpPr>
          <p:spPr bwMode="auto">
            <a:xfrm flipH="1">
              <a:off x="6086186" y="6977423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1" name="직선 연결선 350"/>
            <p:cNvCxnSpPr/>
            <p:nvPr userDrawn="1"/>
          </p:nvCxnSpPr>
          <p:spPr bwMode="auto">
            <a:xfrm flipH="1">
              <a:off x="6086186" y="7440578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2" name="직선 연결선 351"/>
            <p:cNvCxnSpPr/>
            <p:nvPr userDrawn="1"/>
          </p:nvCxnSpPr>
          <p:spPr bwMode="auto">
            <a:xfrm flipH="1">
              <a:off x="6086186" y="7672331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3" name="직선 연결선 352"/>
            <p:cNvCxnSpPr/>
            <p:nvPr userDrawn="1"/>
          </p:nvCxnSpPr>
          <p:spPr bwMode="auto">
            <a:xfrm flipH="1">
              <a:off x="6086186" y="7905757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4" name="직선 연결선 353"/>
            <p:cNvCxnSpPr/>
            <p:nvPr userDrawn="1"/>
          </p:nvCxnSpPr>
          <p:spPr bwMode="auto">
            <a:xfrm flipH="1">
              <a:off x="6086186" y="7200527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5" name="직선 연결선 354"/>
            <p:cNvCxnSpPr/>
            <p:nvPr userDrawn="1"/>
          </p:nvCxnSpPr>
          <p:spPr bwMode="auto">
            <a:xfrm flipH="1">
              <a:off x="6086186" y="6258808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6" name="직선 연결선 355"/>
            <p:cNvCxnSpPr/>
            <p:nvPr userDrawn="1"/>
          </p:nvCxnSpPr>
          <p:spPr bwMode="auto">
            <a:xfrm flipH="1">
              <a:off x="6086186" y="5307984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7" name="직선 연결선 356"/>
            <p:cNvCxnSpPr/>
            <p:nvPr userDrawn="1"/>
          </p:nvCxnSpPr>
          <p:spPr bwMode="auto">
            <a:xfrm>
              <a:off x="6141720" y="4959979"/>
              <a:ext cx="0" cy="3184116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8" name="직선 연결선 357"/>
            <p:cNvCxnSpPr/>
            <p:nvPr userDrawn="1"/>
          </p:nvCxnSpPr>
          <p:spPr bwMode="auto">
            <a:xfrm>
              <a:off x="7796787" y="4957638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9" name="직선 연결선 358"/>
            <p:cNvCxnSpPr/>
            <p:nvPr userDrawn="1"/>
          </p:nvCxnSpPr>
          <p:spPr bwMode="auto">
            <a:xfrm flipH="1">
              <a:off x="6087097" y="5073753"/>
              <a:ext cx="1766404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0" name="직선 연결선 359"/>
            <p:cNvCxnSpPr/>
            <p:nvPr userDrawn="1"/>
          </p:nvCxnSpPr>
          <p:spPr bwMode="auto">
            <a:xfrm>
              <a:off x="6616524" y="4957637"/>
              <a:ext cx="0" cy="3184116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1" name="직선 연결선 360"/>
            <p:cNvCxnSpPr/>
            <p:nvPr userDrawn="1"/>
          </p:nvCxnSpPr>
          <p:spPr bwMode="auto">
            <a:xfrm>
              <a:off x="7562777" y="4957637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2" name="직선 연결선 361"/>
            <p:cNvCxnSpPr/>
            <p:nvPr userDrawn="1"/>
          </p:nvCxnSpPr>
          <p:spPr bwMode="auto">
            <a:xfrm flipH="1">
              <a:off x="6086186" y="6496933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63" name="그룹 362"/>
          <p:cNvGrpSpPr>
            <a:grpSpLocks/>
          </p:cNvGrpSpPr>
          <p:nvPr userDrawn="1"/>
        </p:nvGrpSpPr>
        <p:grpSpPr>
          <a:xfrm>
            <a:off x="8024517" y="1583764"/>
            <a:ext cx="1772113" cy="3239525"/>
            <a:chOff x="6086186" y="4957637"/>
            <a:chExt cx="1767315" cy="3186458"/>
          </a:xfrm>
        </p:grpSpPr>
        <p:cxnSp>
          <p:nvCxnSpPr>
            <p:cNvPr id="364" name="직선 연결선 363"/>
            <p:cNvCxnSpPr/>
            <p:nvPr userDrawn="1"/>
          </p:nvCxnSpPr>
          <p:spPr bwMode="auto">
            <a:xfrm>
              <a:off x="6381723" y="4958313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5" name="직선 연결선 364"/>
            <p:cNvCxnSpPr/>
            <p:nvPr userDrawn="1"/>
          </p:nvCxnSpPr>
          <p:spPr bwMode="auto">
            <a:xfrm>
              <a:off x="6855920" y="4958313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6" name="직선 연결선 365"/>
            <p:cNvCxnSpPr/>
            <p:nvPr userDrawn="1"/>
          </p:nvCxnSpPr>
          <p:spPr bwMode="auto">
            <a:xfrm>
              <a:off x="7090898" y="4958313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7" name="직선 연결선 366"/>
            <p:cNvCxnSpPr/>
            <p:nvPr userDrawn="1"/>
          </p:nvCxnSpPr>
          <p:spPr bwMode="auto">
            <a:xfrm>
              <a:off x="7326469" y="4958313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8" name="직선 연결선 367"/>
            <p:cNvCxnSpPr/>
            <p:nvPr userDrawn="1"/>
          </p:nvCxnSpPr>
          <p:spPr bwMode="auto">
            <a:xfrm flipH="1">
              <a:off x="6086186" y="5554083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9" name="직선 연결선 368"/>
            <p:cNvCxnSpPr/>
            <p:nvPr userDrawn="1"/>
          </p:nvCxnSpPr>
          <p:spPr bwMode="auto">
            <a:xfrm flipH="1">
              <a:off x="6086186" y="5784619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0" name="직선 연결선 369"/>
            <p:cNvCxnSpPr/>
            <p:nvPr userDrawn="1"/>
          </p:nvCxnSpPr>
          <p:spPr bwMode="auto">
            <a:xfrm flipH="1">
              <a:off x="6086186" y="6022540"/>
              <a:ext cx="1766404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1" name="직선 연결선 370"/>
            <p:cNvCxnSpPr/>
            <p:nvPr userDrawn="1"/>
          </p:nvCxnSpPr>
          <p:spPr bwMode="auto">
            <a:xfrm flipH="1">
              <a:off x="6086186" y="6730373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2" name="직선 연결선 371"/>
            <p:cNvCxnSpPr/>
            <p:nvPr userDrawn="1"/>
          </p:nvCxnSpPr>
          <p:spPr bwMode="auto">
            <a:xfrm flipH="1">
              <a:off x="6086186" y="6977423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3" name="직선 연결선 372"/>
            <p:cNvCxnSpPr/>
            <p:nvPr userDrawn="1"/>
          </p:nvCxnSpPr>
          <p:spPr bwMode="auto">
            <a:xfrm flipH="1">
              <a:off x="6086186" y="7440578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4" name="직선 연결선 373"/>
            <p:cNvCxnSpPr/>
            <p:nvPr userDrawn="1"/>
          </p:nvCxnSpPr>
          <p:spPr bwMode="auto">
            <a:xfrm flipH="1">
              <a:off x="6086186" y="7672331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5" name="직선 연결선 374"/>
            <p:cNvCxnSpPr/>
            <p:nvPr userDrawn="1"/>
          </p:nvCxnSpPr>
          <p:spPr bwMode="auto">
            <a:xfrm flipH="1">
              <a:off x="6086186" y="7905757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6" name="직선 연결선 375"/>
            <p:cNvCxnSpPr/>
            <p:nvPr userDrawn="1"/>
          </p:nvCxnSpPr>
          <p:spPr bwMode="auto">
            <a:xfrm flipH="1">
              <a:off x="6086186" y="7200527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7" name="직선 연결선 376"/>
            <p:cNvCxnSpPr/>
            <p:nvPr userDrawn="1"/>
          </p:nvCxnSpPr>
          <p:spPr bwMode="auto">
            <a:xfrm flipH="1">
              <a:off x="6086186" y="6258808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8" name="직선 연결선 377"/>
            <p:cNvCxnSpPr/>
            <p:nvPr userDrawn="1"/>
          </p:nvCxnSpPr>
          <p:spPr bwMode="auto">
            <a:xfrm flipH="1">
              <a:off x="6086186" y="5307984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9" name="직선 연결선 378"/>
            <p:cNvCxnSpPr/>
            <p:nvPr userDrawn="1"/>
          </p:nvCxnSpPr>
          <p:spPr bwMode="auto">
            <a:xfrm>
              <a:off x="6141720" y="4959979"/>
              <a:ext cx="0" cy="3184116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0" name="직선 연결선 379"/>
            <p:cNvCxnSpPr/>
            <p:nvPr userDrawn="1"/>
          </p:nvCxnSpPr>
          <p:spPr bwMode="auto">
            <a:xfrm>
              <a:off x="7796787" y="4957638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1" name="직선 연결선 380"/>
            <p:cNvCxnSpPr/>
            <p:nvPr userDrawn="1"/>
          </p:nvCxnSpPr>
          <p:spPr bwMode="auto">
            <a:xfrm flipH="1">
              <a:off x="6087097" y="5073753"/>
              <a:ext cx="1766404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2" name="직선 연결선 381"/>
            <p:cNvCxnSpPr/>
            <p:nvPr userDrawn="1"/>
          </p:nvCxnSpPr>
          <p:spPr bwMode="auto">
            <a:xfrm>
              <a:off x="6616524" y="4957637"/>
              <a:ext cx="0" cy="3184116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3" name="직선 연결선 382"/>
            <p:cNvCxnSpPr/>
            <p:nvPr userDrawn="1"/>
          </p:nvCxnSpPr>
          <p:spPr bwMode="auto">
            <a:xfrm>
              <a:off x="7562777" y="4957637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4" name="직선 연결선 383"/>
            <p:cNvCxnSpPr/>
            <p:nvPr userDrawn="1"/>
          </p:nvCxnSpPr>
          <p:spPr bwMode="auto">
            <a:xfrm flipH="1">
              <a:off x="6086186" y="6496933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141998600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chi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7" name="그룹 236"/>
          <p:cNvGrpSpPr/>
          <p:nvPr userDrawn="1"/>
        </p:nvGrpSpPr>
        <p:grpSpPr>
          <a:xfrm>
            <a:off x="101240" y="1582631"/>
            <a:ext cx="1771200" cy="3237087"/>
            <a:chOff x="91716" y="991090"/>
            <a:chExt cx="1771200" cy="3184060"/>
          </a:xfrm>
        </p:grpSpPr>
        <p:grpSp>
          <p:nvGrpSpPr>
            <p:cNvPr id="238" name="그룹 237"/>
            <p:cNvGrpSpPr/>
            <p:nvPr userDrawn="1"/>
          </p:nvGrpSpPr>
          <p:grpSpPr>
            <a:xfrm>
              <a:off x="91716" y="1108003"/>
              <a:ext cx="1771200" cy="2970962"/>
              <a:chOff x="102839" y="785524"/>
              <a:chExt cx="1771200" cy="2970962"/>
            </a:xfrm>
          </p:grpSpPr>
          <p:cxnSp>
            <p:nvCxnSpPr>
              <p:cNvPr id="248" name="직선 연결선 247"/>
              <p:cNvCxnSpPr/>
              <p:nvPr/>
            </p:nvCxnSpPr>
            <p:spPr bwMode="auto">
              <a:xfrm flipH="1">
                <a:off x="102839" y="785524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9" name="직선 연결선 248"/>
              <p:cNvCxnSpPr/>
              <p:nvPr/>
            </p:nvCxnSpPr>
            <p:spPr bwMode="auto">
              <a:xfrm flipH="1">
                <a:off x="102839" y="11286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0" name="직선 연결선 249"/>
              <p:cNvCxnSpPr/>
              <p:nvPr/>
            </p:nvCxnSpPr>
            <p:spPr bwMode="auto">
              <a:xfrm flipH="1">
                <a:off x="102839" y="1471324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1" name="직선 연결선 250"/>
              <p:cNvCxnSpPr/>
              <p:nvPr/>
            </p:nvCxnSpPr>
            <p:spPr bwMode="auto">
              <a:xfrm flipH="1">
                <a:off x="102839" y="1812609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2" name="직선 연결선 251"/>
              <p:cNvCxnSpPr/>
              <p:nvPr/>
            </p:nvCxnSpPr>
            <p:spPr bwMode="auto">
              <a:xfrm flipH="1">
                <a:off x="102839" y="2042356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3" name="직선 연결선 252"/>
              <p:cNvCxnSpPr/>
              <p:nvPr/>
            </p:nvCxnSpPr>
            <p:spPr bwMode="auto">
              <a:xfrm flipH="1">
                <a:off x="102839" y="238309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4" name="직선 연결선 253"/>
              <p:cNvCxnSpPr/>
              <p:nvPr/>
            </p:nvCxnSpPr>
            <p:spPr bwMode="auto">
              <a:xfrm flipH="1">
                <a:off x="102839" y="2613722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5" name="직선 연결선 254"/>
              <p:cNvCxnSpPr/>
              <p:nvPr/>
            </p:nvCxnSpPr>
            <p:spPr bwMode="auto">
              <a:xfrm flipH="1">
                <a:off x="102839" y="2955283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6" name="직선 연결선 255"/>
              <p:cNvCxnSpPr/>
              <p:nvPr/>
            </p:nvCxnSpPr>
            <p:spPr bwMode="auto">
              <a:xfrm flipH="1">
                <a:off x="102839" y="3183848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7" name="직선 연결선 256"/>
              <p:cNvCxnSpPr/>
              <p:nvPr/>
            </p:nvCxnSpPr>
            <p:spPr bwMode="auto">
              <a:xfrm flipH="1">
                <a:off x="102839" y="3527886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8" name="직선 연결선 257"/>
              <p:cNvCxnSpPr/>
              <p:nvPr/>
            </p:nvCxnSpPr>
            <p:spPr bwMode="auto">
              <a:xfrm flipH="1">
                <a:off x="102839" y="2155298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9" name="직선 연결선 258"/>
              <p:cNvCxnSpPr/>
              <p:nvPr/>
            </p:nvCxnSpPr>
            <p:spPr bwMode="auto">
              <a:xfrm flipH="1">
                <a:off x="102839" y="899824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0" name="직선 연결선 259"/>
              <p:cNvCxnSpPr/>
              <p:nvPr/>
            </p:nvCxnSpPr>
            <p:spPr bwMode="auto">
              <a:xfrm flipH="1">
                <a:off x="102839" y="1014124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1" name="직선 연결선 260"/>
              <p:cNvCxnSpPr/>
              <p:nvPr/>
            </p:nvCxnSpPr>
            <p:spPr bwMode="auto">
              <a:xfrm flipH="1">
                <a:off x="102839" y="12429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2" name="직선 연결선 261"/>
              <p:cNvCxnSpPr/>
              <p:nvPr/>
            </p:nvCxnSpPr>
            <p:spPr bwMode="auto">
              <a:xfrm flipH="1">
                <a:off x="102839" y="13572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3" name="직선 연결선 262"/>
              <p:cNvCxnSpPr/>
              <p:nvPr/>
            </p:nvCxnSpPr>
            <p:spPr bwMode="auto">
              <a:xfrm flipH="1">
                <a:off x="102839" y="15858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4" name="직선 연결선 263"/>
              <p:cNvCxnSpPr/>
              <p:nvPr/>
            </p:nvCxnSpPr>
            <p:spPr bwMode="auto">
              <a:xfrm flipH="1">
                <a:off x="102839" y="17001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5" name="직선 연결선 264"/>
              <p:cNvCxnSpPr/>
              <p:nvPr/>
            </p:nvCxnSpPr>
            <p:spPr bwMode="auto">
              <a:xfrm flipH="1">
                <a:off x="102839" y="1926909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6" name="직선 연결선 265"/>
              <p:cNvCxnSpPr/>
              <p:nvPr/>
            </p:nvCxnSpPr>
            <p:spPr bwMode="auto">
              <a:xfrm flipH="1">
                <a:off x="102839" y="2269598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7" name="직선 연결선 266"/>
              <p:cNvCxnSpPr/>
              <p:nvPr/>
            </p:nvCxnSpPr>
            <p:spPr bwMode="auto">
              <a:xfrm flipH="1">
                <a:off x="102839" y="249739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8" name="직선 연결선 267"/>
              <p:cNvCxnSpPr/>
              <p:nvPr/>
            </p:nvCxnSpPr>
            <p:spPr bwMode="auto">
              <a:xfrm flipH="1">
                <a:off x="102839" y="2728022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9" name="직선 연결선 268"/>
              <p:cNvCxnSpPr/>
              <p:nvPr/>
            </p:nvCxnSpPr>
            <p:spPr bwMode="auto">
              <a:xfrm flipH="1">
                <a:off x="102839" y="2842322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0" name="직선 연결선 269"/>
              <p:cNvCxnSpPr/>
              <p:nvPr/>
            </p:nvCxnSpPr>
            <p:spPr bwMode="auto">
              <a:xfrm flipH="1">
                <a:off x="102839" y="306869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1" name="직선 연결선 270"/>
              <p:cNvCxnSpPr/>
              <p:nvPr/>
            </p:nvCxnSpPr>
            <p:spPr bwMode="auto">
              <a:xfrm flipH="1">
                <a:off x="102839" y="329793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2" name="직선 연결선 271"/>
              <p:cNvCxnSpPr/>
              <p:nvPr/>
            </p:nvCxnSpPr>
            <p:spPr bwMode="auto">
              <a:xfrm flipH="1">
                <a:off x="102839" y="341379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3" name="직선 연결선 272"/>
              <p:cNvCxnSpPr/>
              <p:nvPr/>
            </p:nvCxnSpPr>
            <p:spPr bwMode="auto">
              <a:xfrm flipH="1">
                <a:off x="102839" y="364239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4" name="직선 연결선 273"/>
              <p:cNvCxnSpPr/>
              <p:nvPr/>
            </p:nvCxnSpPr>
            <p:spPr bwMode="auto">
              <a:xfrm flipH="1">
                <a:off x="102839" y="3756486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239" name="그룹 238"/>
            <p:cNvGrpSpPr/>
            <p:nvPr userDrawn="1"/>
          </p:nvGrpSpPr>
          <p:grpSpPr>
            <a:xfrm>
              <a:off x="142825" y="991090"/>
              <a:ext cx="1667449" cy="3184060"/>
              <a:chOff x="6131719" y="4962321"/>
              <a:chExt cx="1667449" cy="3184060"/>
            </a:xfrm>
          </p:grpSpPr>
          <p:cxnSp>
            <p:nvCxnSpPr>
              <p:cNvPr id="240" name="직선 연결선 239"/>
              <p:cNvCxnSpPr/>
              <p:nvPr userDrawn="1"/>
            </p:nvCxnSpPr>
            <p:spPr bwMode="auto">
              <a:xfrm>
                <a:off x="6379342" y="4962997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1" name="직선 연결선 240"/>
              <p:cNvCxnSpPr/>
              <p:nvPr userDrawn="1"/>
            </p:nvCxnSpPr>
            <p:spPr bwMode="auto">
              <a:xfrm>
                <a:off x="6855920" y="4962997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2" name="직선 연결선 241"/>
              <p:cNvCxnSpPr/>
              <p:nvPr userDrawn="1"/>
            </p:nvCxnSpPr>
            <p:spPr bwMode="auto">
              <a:xfrm>
                <a:off x="7090898" y="4962997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3" name="직선 연결선 242"/>
              <p:cNvCxnSpPr/>
              <p:nvPr userDrawn="1"/>
            </p:nvCxnSpPr>
            <p:spPr bwMode="auto">
              <a:xfrm>
                <a:off x="7326469" y="4962997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4" name="직선 연결선 243"/>
              <p:cNvCxnSpPr/>
              <p:nvPr userDrawn="1"/>
            </p:nvCxnSpPr>
            <p:spPr bwMode="auto">
              <a:xfrm>
                <a:off x="6131719" y="4962321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5" name="직선 연결선 244"/>
              <p:cNvCxnSpPr/>
              <p:nvPr userDrawn="1"/>
            </p:nvCxnSpPr>
            <p:spPr bwMode="auto">
              <a:xfrm>
                <a:off x="7799168" y="4962321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6" name="직선 연결선 245"/>
              <p:cNvCxnSpPr/>
              <p:nvPr userDrawn="1"/>
            </p:nvCxnSpPr>
            <p:spPr bwMode="auto">
              <a:xfrm>
                <a:off x="6614143" y="4962321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7" name="직선 연결선 246"/>
              <p:cNvCxnSpPr/>
              <p:nvPr userDrawn="1"/>
            </p:nvCxnSpPr>
            <p:spPr bwMode="auto">
              <a:xfrm>
                <a:off x="7565158" y="4962321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grpSp>
        <p:nvGrpSpPr>
          <p:cNvPr id="275" name="그룹 274"/>
          <p:cNvGrpSpPr/>
          <p:nvPr userDrawn="1"/>
        </p:nvGrpSpPr>
        <p:grpSpPr>
          <a:xfrm>
            <a:off x="2084822" y="1582631"/>
            <a:ext cx="1771200" cy="3237087"/>
            <a:chOff x="91716" y="991090"/>
            <a:chExt cx="1771200" cy="3184060"/>
          </a:xfrm>
        </p:grpSpPr>
        <p:grpSp>
          <p:nvGrpSpPr>
            <p:cNvPr id="276" name="그룹 275"/>
            <p:cNvGrpSpPr/>
            <p:nvPr userDrawn="1"/>
          </p:nvGrpSpPr>
          <p:grpSpPr>
            <a:xfrm>
              <a:off x="91716" y="1108003"/>
              <a:ext cx="1771200" cy="2970962"/>
              <a:chOff x="102839" y="785524"/>
              <a:chExt cx="1771200" cy="2970962"/>
            </a:xfrm>
          </p:grpSpPr>
          <p:cxnSp>
            <p:nvCxnSpPr>
              <p:cNvPr id="286" name="직선 연결선 285"/>
              <p:cNvCxnSpPr/>
              <p:nvPr/>
            </p:nvCxnSpPr>
            <p:spPr bwMode="auto">
              <a:xfrm flipH="1">
                <a:off x="102839" y="785524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7" name="직선 연결선 286"/>
              <p:cNvCxnSpPr/>
              <p:nvPr/>
            </p:nvCxnSpPr>
            <p:spPr bwMode="auto">
              <a:xfrm flipH="1">
                <a:off x="102839" y="11286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8" name="직선 연결선 287"/>
              <p:cNvCxnSpPr/>
              <p:nvPr/>
            </p:nvCxnSpPr>
            <p:spPr bwMode="auto">
              <a:xfrm flipH="1">
                <a:off x="102839" y="1471324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9" name="직선 연결선 288"/>
              <p:cNvCxnSpPr/>
              <p:nvPr/>
            </p:nvCxnSpPr>
            <p:spPr bwMode="auto">
              <a:xfrm flipH="1">
                <a:off x="102839" y="1812609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0" name="직선 연결선 289"/>
              <p:cNvCxnSpPr/>
              <p:nvPr/>
            </p:nvCxnSpPr>
            <p:spPr bwMode="auto">
              <a:xfrm flipH="1">
                <a:off x="102839" y="2042356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1" name="직선 연결선 290"/>
              <p:cNvCxnSpPr/>
              <p:nvPr/>
            </p:nvCxnSpPr>
            <p:spPr bwMode="auto">
              <a:xfrm flipH="1">
                <a:off x="102839" y="238309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2" name="직선 연결선 291"/>
              <p:cNvCxnSpPr/>
              <p:nvPr/>
            </p:nvCxnSpPr>
            <p:spPr bwMode="auto">
              <a:xfrm flipH="1">
                <a:off x="102839" y="2613722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3" name="직선 연결선 292"/>
              <p:cNvCxnSpPr/>
              <p:nvPr/>
            </p:nvCxnSpPr>
            <p:spPr bwMode="auto">
              <a:xfrm flipH="1">
                <a:off x="102839" y="2955283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4" name="직선 연결선 293"/>
              <p:cNvCxnSpPr/>
              <p:nvPr/>
            </p:nvCxnSpPr>
            <p:spPr bwMode="auto">
              <a:xfrm flipH="1">
                <a:off x="102839" y="3183848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5" name="직선 연결선 294"/>
              <p:cNvCxnSpPr/>
              <p:nvPr/>
            </p:nvCxnSpPr>
            <p:spPr bwMode="auto">
              <a:xfrm flipH="1">
                <a:off x="102839" y="3527886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6" name="직선 연결선 295"/>
              <p:cNvCxnSpPr/>
              <p:nvPr/>
            </p:nvCxnSpPr>
            <p:spPr bwMode="auto">
              <a:xfrm flipH="1">
                <a:off x="102839" y="2155298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7" name="직선 연결선 296"/>
              <p:cNvCxnSpPr/>
              <p:nvPr/>
            </p:nvCxnSpPr>
            <p:spPr bwMode="auto">
              <a:xfrm flipH="1">
                <a:off x="102839" y="899824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8" name="직선 연결선 297"/>
              <p:cNvCxnSpPr/>
              <p:nvPr/>
            </p:nvCxnSpPr>
            <p:spPr bwMode="auto">
              <a:xfrm flipH="1">
                <a:off x="102839" y="1014124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9" name="직선 연결선 298"/>
              <p:cNvCxnSpPr/>
              <p:nvPr/>
            </p:nvCxnSpPr>
            <p:spPr bwMode="auto">
              <a:xfrm flipH="1">
                <a:off x="102839" y="12429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0" name="직선 연결선 299"/>
              <p:cNvCxnSpPr/>
              <p:nvPr/>
            </p:nvCxnSpPr>
            <p:spPr bwMode="auto">
              <a:xfrm flipH="1">
                <a:off x="102839" y="13572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1" name="직선 연결선 300"/>
              <p:cNvCxnSpPr/>
              <p:nvPr/>
            </p:nvCxnSpPr>
            <p:spPr bwMode="auto">
              <a:xfrm flipH="1">
                <a:off x="102839" y="15858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2" name="직선 연결선 301"/>
              <p:cNvCxnSpPr/>
              <p:nvPr/>
            </p:nvCxnSpPr>
            <p:spPr bwMode="auto">
              <a:xfrm flipH="1">
                <a:off x="102839" y="17001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3" name="직선 연결선 302"/>
              <p:cNvCxnSpPr/>
              <p:nvPr/>
            </p:nvCxnSpPr>
            <p:spPr bwMode="auto">
              <a:xfrm flipH="1">
                <a:off x="102839" y="1926909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4" name="직선 연결선 303"/>
              <p:cNvCxnSpPr/>
              <p:nvPr/>
            </p:nvCxnSpPr>
            <p:spPr bwMode="auto">
              <a:xfrm flipH="1">
                <a:off x="102839" y="2269598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5" name="직선 연결선 304"/>
              <p:cNvCxnSpPr/>
              <p:nvPr/>
            </p:nvCxnSpPr>
            <p:spPr bwMode="auto">
              <a:xfrm flipH="1">
                <a:off x="102839" y="249739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6" name="직선 연결선 305"/>
              <p:cNvCxnSpPr/>
              <p:nvPr/>
            </p:nvCxnSpPr>
            <p:spPr bwMode="auto">
              <a:xfrm flipH="1">
                <a:off x="102839" y="2728022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7" name="직선 연결선 306"/>
              <p:cNvCxnSpPr/>
              <p:nvPr/>
            </p:nvCxnSpPr>
            <p:spPr bwMode="auto">
              <a:xfrm flipH="1">
                <a:off x="102839" y="2842322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8" name="직선 연결선 307"/>
              <p:cNvCxnSpPr/>
              <p:nvPr/>
            </p:nvCxnSpPr>
            <p:spPr bwMode="auto">
              <a:xfrm flipH="1">
                <a:off x="102839" y="306869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9" name="직선 연결선 308"/>
              <p:cNvCxnSpPr/>
              <p:nvPr/>
            </p:nvCxnSpPr>
            <p:spPr bwMode="auto">
              <a:xfrm flipH="1">
                <a:off x="102839" y="329793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10" name="직선 연결선 309"/>
              <p:cNvCxnSpPr/>
              <p:nvPr/>
            </p:nvCxnSpPr>
            <p:spPr bwMode="auto">
              <a:xfrm flipH="1">
                <a:off x="102839" y="341379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11" name="직선 연결선 310"/>
              <p:cNvCxnSpPr/>
              <p:nvPr/>
            </p:nvCxnSpPr>
            <p:spPr bwMode="auto">
              <a:xfrm flipH="1">
                <a:off x="102839" y="364239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12" name="직선 연결선 311"/>
              <p:cNvCxnSpPr/>
              <p:nvPr/>
            </p:nvCxnSpPr>
            <p:spPr bwMode="auto">
              <a:xfrm flipH="1">
                <a:off x="102839" y="3756486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277" name="그룹 276"/>
            <p:cNvGrpSpPr/>
            <p:nvPr userDrawn="1"/>
          </p:nvGrpSpPr>
          <p:grpSpPr>
            <a:xfrm>
              <a:off x="142825" y="991090"/>
              <a:ext cx="1667449" cy="3184060"/>
              <a:chOff x="6131719" y="4962321"/>
              <a:chExt cx="1667449" cy="3184060"/>
            </a:xfrm>
          </p:grpSpPr>
          <p:cxnSp>
            <p:nvCxnSpPr>
              <p:cNvPr id="278" name="직선 연결선 277"/>
              <p:cNvCxnSpPr/>
              <p:nvPr userDrawn="1"/>
            </p:nvCxnSpPr>
            <p:spPr bwMode="auto">
              <a:xfrm>
                <a:off x="6379342" y="4962997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9" name="직선 연결선 278"/>
              <p:cNvCxnSpPr/>
              <p:nvPr userDrawn="1"/>
            </p:nvCxnSpPr>
            <p:spPr bwMode="auto">
              <a:xfrm>
                <a:off x="6855920" y="4962997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0" name="직선 연결선 279"/>
              <p:cNvCxnSpPr/>
              <p:nvPr userDrawn="1"/>
            </p:nvCxnSpPr>
            <p:spPr bwMode="auto">
              <a:xfrm>
                <a:off x="7090898" y="4962997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1" name="직선 연결선 280"/>
              <p:cNvCxnSpPr/>
              <p:nvPr userDrawn="1"/>
            </p:nvCxnSpPr>
            <p:spPr bwMode="auto">
              <a:xfrm>
                <a:off x="7326469" y="4962997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2" name="직선 연결선 281"/>
              <p:cNvCxnSpPr/>
              <p:nvPr userDrawn="1"/>
            </p:nvCxnSpPr>
            <p:spPr bwMode="auto">
              <a:xfrm>
                <a:off x="6131719" y="4962321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3" name="직선 연결선 282"/>
              <p:cNvCxnSpPr/>
              <p:nvPr userDrawn="1"/>
            </p:nvCxnSpPr>
            <p:spPr bwMode="auto">
              <a:xfrm>
                <a:off x="7799168" y="4962321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4" name="직선 연결선 283"/>
              <p:cNvCxnSpPr/>
              <p:nvPr userDrawn="1"/>
            </p:nvCxnSpPr>
            <p:spPr bwMode="auto">
              <a:xfrm>
                <a:off x="6614143" y="4962321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5" name="직선 연결선 284"/>
              <p:cNvCxnSpPr/>
              <p:nvPr userDrawn="1"/>
            </p:nvCxnSpPr>
            <p:spPr bwMode="auto">
              <a:xfrm>
                <a:off x="7565158" y="4962321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grpSp>
        <p:nvGrpSpPr>
          <p:cNvPr id="313" name="그룹 312"/>
          <p:cNvGrpSpPr/>
          <p:nvPr userDrawn="1"/>
        </p:nvGrpSpPr>
        <p:grpSpPr>
          <a:xfrm>
            <a:off x="4063641" y="1582631"/>
            <a:ext cx="1771200" cy="3237087"/>
            <a:chOff x="91716" y="991090"/>
            <a:chExt cx="1771200" cy="3184060"/>
          </a:xfrm>
        </p:grpSpPr>
        <p:grpSp>
          <p:nvGrpSpPr>
            <p:cNvPr id="314" name="그룹 313"/>
            <p:cNvGrpSpPr/>
            <p:nvPr userDrawn="1"/>
          </p:nvGrpSpPr>
          <p:grpSpPr>
            <a:xfrm>
              <a:off x="91716" y="1108003"/>
              <a:ext cx="1771200" cy="2970962"/>
              <a:chOff x="102839" y="785524"/>
              <a:chExt cx="1771200" cy="2970962"/>
            </a:xfrm>
          </p:grpSpPr>
          <p:cxnSp>
            <p:nvCxnSpPr>
              <p:cNvPr id="324" name="직선 연결선 323"/>
              <p:cNvCxnSpPr/>
              <p:nvPr/>
            </p:nvCxnSpPr>
            <p:spPr bwMode="auto">
              <a:xfrm flipH="1">
                <a:off x="102839" y="785524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5" name="직선 연결선 324"/>
              <p:cNvCxnSpPr/>
              <p:nvPr/>
            </p:nvCxnSpPr>
            <p:spPr bwMode="auto">
              <a:xfrm flipH="1">
                <a:off x="102839" y="11286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6" name="직선 연결선 325"/>
              <p:cNvCxnSpPr/>
              <p:nvPr/>
            </p:nvCxnSpPr>
            <p:spPr bwMode="auto">
              <a:xfrm flipH="1">
                <a:off x="102839" y="1471324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7" name="직선 연결선 326"/>
              <p:cNvCxnSpPr/>
              <p:nvPr/>
            </p:nvCxnSpPr>
            <p:spPr bwMode="auto">
              <a:xfrm flipH="1">
                <a:off x="102839" y="1812609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8" name="직선 연결선 327"/>
              <p:cNvCxnSpPr/>
              <p:nvPr/>
            </p:nvCxnSpPr>
            <p:spPr bwMode="auto">
              <a:xfrm flipH="1">
                <a:off x="102839" y="2042356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9" name="직선 연결선 328"/>
              <p:cNvCxnSpPr/>
              <p:nvPr/>
            </p:nvCxnSpPr>
            <p:spPr bwMode="auto">
              <a:xfrm flipH="1">
                <a:off x="102839" y="238309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0" name="직선 연결선 329"/>
              <p:cNvCxnSpPr/>
              <p:nvPr/>
            </p:nvCxnSpPr>
            <p:spPr bwMode="auto">
              <a:xfrm flipH="1">
                <a:off x="102839" y="2613722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1" name="직선 연결선 330"/>
              <p:cNvCxnSpPr/>
              <p:nvPr/>
            </p:nvCxnSpPr>
            <p:spPr bwMode="auto">
              <a:xfrm flipH="1">
                <a:off x="102839" y="2955283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2" name="직선 연결선 331"/>
              <p:cNvCxnSpPr/>
              <p:nvPr/>
            </p:nvCxnSpPr>
            <p:spPr bwMode="auto">
              <a:xfrm flipH="1">
                <a:off x="102839" y="3183848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3" name="직선 연결선 332"/>
              <p:cNvCxnSpPr/>
              <p:nvPr/>
            </p:nvCxnSpPr>
            <p:spPr bwMode="auto">
              <a:xfrm flipH="1">
                <a:off x="102839" y="3527886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4" name="직선 연결선 333"/>
              <p:cNvCxnSpPr/>
              <p:nvPr/>
            </p:nvCxnSpPr>
            <p:spPr bwMode="auto">
              <a:xfrm flipH="1">
                <a:off x="102839" y="2155298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5" name="직선 연결선 334"/>
              <p:cNvCxnSpPr/>
              <p:nvPr/>
            </p:nvCxnSpPr>
            <p:spPr bwMode="auto">
              <a:xfrm flipH="1">
                <a:off x="102839" y="899824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6" name="직선 연결선 335"/>
              <p:cNvCxnSpPr/>
              <p:nvPr/>
            </p:nvCxnSpPr>
            <p:spPr bwMode="auto">
              <a:xfrm flipH="1">
                <a:off x="102839" y="1014124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7" name="직선 연결선 336"/>
              <p:cNvCxnSpPr/>
              <p:nvPr/>
            </p:nvCxnSpPr>
            <p:spPr bwMode="auto">
              <a:xfrm flipH="1">
                <a:off x="102839" y="12429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8" name="직선 연결선 337"/>
              <p:cNvCxnSpPr/>
              <p:nvPr/>
            </p:nvCxnSpPr>
            <p:spPr bwMode="auto">
              <a:xfrm flipH="1">
                <a:off x="102839" y="13572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9" name="직선 연결선 338"/>
              <p:cNvCxnSpPr/>
              <p:nvPr/>
            </p:nvCxnSpPr>
            <p:spPr bwMode="auto">
              <a:xfrm flipH="1">
                <a:off x="102839" y="15858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0" name="직선 연결선 339"/>
              <p:cNvCxnSpPr/>
              <p:nvPr/>
            </p:nvCxnSpPr>
            <p:spPr bwMode="auto">
              <a:xfrm flipH="1">
                <a:off x="102839" y="17001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1" name="직선 연결선 340"/>
              <p:cNvCxnSpPr/>
              <p:nvPr/>
            </p:nvCxnSpPr>
            <p:spPr bwMode="auto">
              <a:xfrm flipH="1">
                <a:off x="102839" y="1926909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2" name="직선 연결선 341"/>
              <p:cNvCxnSpPr/>
              <p:nvPr/>
            </p:nvCxnSpPr>
            <p:spPr bwMode="auto">
              <a:xfrm flipH="1">
                <a:off x="102839" y="2269598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3" name="직선 연결선 342"/>
              <p:cNvCxnSpPr/>
              <p:nvPr/>
            </p:nvCxnSpPr>
            <p:spPr bwMode="auto">
              <a:xfrm flipH="1">
                <a:off x="102839" y="249739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4" name="직선 연결선 343"/>
              <p:cNvCxnSpPr/>
              <p:nvPr/>
            </p:nvCxnSpPr>
            <p:spPr bwMode="auto">
              <a:xfrm flipH="1">
                <a:off x="102839" y="2728022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5" name="직선 연결선 344"/>
              <p:cNvCxnSpPr/>
              <p:nvPr/>
            </p:nvCxnSpPr>
            <p:spPr bwMode="auto">
              <a:xfrm flipH="1">
                <a:off x="102839" y="2842322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6" name="직선 연결선 345"/>
              <p:cNvCxnSpPr/>
              <p:nvPr/>
            </p:nvCxnSpPr>
            <p:spPr bwMode="auto">
              <a:xfrm flipH="1">
                <a:off x="102839" y="306869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7" name="직선 연결선 346"/>
              <p:cNvCxnSpPr/>
              <p:nvPr/>
            </p:nvCxnSpPr>
            <p:spPr bwMode="auto">
              <a:xfrm flipH="1">
                <a:off x="102839" y="329793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8" name="직선 연결선 347"/>
              <p:cNvCxnSpPr/>
              <p:nvPr/>
            </p:nvCxnSpPr>
            <p:spPr bwMode="auto">
              <a:xfrm flipH="1">
                <a:off x="102839" y="341379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9" name="직선 연결선 348"/>
              <p:cNvCxnSpPr/>
              <p:nvPr/>
            </p:nvCxnSpPr>
            <p:spPr bwMode="auto">
              <a:xfrm flipH="1">
                <a:off x="102839" y="364239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50" name="직선 연결선 349"/>
              <p:cNvCxnSpPr/>
              <p:nvPr/>
            </p:nvCxnSpPr>
            <p:spPr bwMode="auto">
              <a:xfrm flipH="1">
                <a:off x="102839" y="3756486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315" name="그룹 314"/>
            <p:cNvGrpSpPr/>
            <p:nvPr userDrawn="1"/>
          </p:nvGrpSpPr>
          <p:grpSpPr>
            <a:xfrm>
              <a:off x="142825" y="991090"/>
              <a:ext cx="1667449" cy="3184060"/>
              <a:chOff x="6131719" y="4962321"/>
              <a:chExt cx="1667449" cy="3184060"/>
            </a:xfrm>
          </p:grpSpPr>
          <p:cxnSp>
            <p:nvCxnSpPr>
              <p:cNvPr id="316" name="직선 연결선 315"/>
              <p:cNvCxnSpPr/>
              <p:nvPr userDrawn="1"/>
            </p:nvCxnSpPr>
            <p:spPr bwMode="auto">
              <a:xfrm>
                <a:off x="6379342" y="4962997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17" name="직선 연결선 316"/>
              <p:cNvCxnSpPr/>
              <p:nvPr userDrawn="1"/>
            </p:nvCxnSpPr>
            <p:spPr bwMode="auto">
              <a:xfrm>
                <a:off x="6855920" y="4962997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18" name="직선 연결선 317"/>
              <p:cNvCxnSpPr/>
              <p:nvPr userDrawn="1"/>
            </p:nvCxnSpPr>
            <p:spPr bwMode="auto">
              <a:xfrm>
                <a:off x="7090898" y="4962997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19" name="직선 연결선 318"/>
              <p:cNvCxnSpPr/>
              <p:nvPr userDrawn="1"/>
            </p:nvCxnSpPr>
            <p:spPr bwMode="auto">
              <a:xfrm>
                <a:off x="7326469" y="4962997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0" name="직선 연결선 319"/>
              <p:cNvCxnSpPr/>
              <p:nvPr userDrawn="1"/>
            </p:nvCxnSpPr>
            <p:spPr bwMode="auto">
              <a:xfrm>
                <a:off x="6131719" y="4962321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1" name="직선 연결선 320"/>
              <p:cNvCxnSpPr/>
              <p:nvPr userDrawn="1"/>
            </p:nvCxnSpPr>
            <p:spPr bwMode="auto">
              <a:xfrm>
                <a:off x="7799168" y="4962321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2" name="직선 연결선 321"/>
              <p:cNvCxnSpPr/>
              <p:nvPr userDrawn="1"/>
            </p:nvCxnSpPr>
            <p:spPr bwMode="auto">
              <a:xfrm>
                <a:off x="6614143" y="4962321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3" name="직선 연결선 322"/>
              <p:cNvCxnSpPr/>
              <p:nvPr userDrawn="1"/>
            </p:nvCxnSpPr>
            <p:spPr bwMode="auto">
              <a:xfrm>
                <a:off x="7565158" y="4962321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grpSp>
        <p:nvGrpSpPr>
          <p:cNvPr id="351" name="그룹 350"/>
          <p:cNvGrpSpPr/>
          <p:nvPr userDrawn="1"/>
        </p:nvGrpSpPr>
        <p:grpSpPr>
          <a:xfrm>
            <a:off x="6042461" y="1582631"/>
            <a:ext cx="1771200" cy="3237087"/>
            <a:chOff x="91716" y="991090"/>
            <a:chExt cx="1771200" cy="3184060"/>
          </a:xfrm>
        </p:grpSpPr>
        <p:grpSp>
          <p:nvGrpSpPr>
            <p:cNvPr id="352" name="그룹 351"/>
            <p:cNvGrpSpPr/>
            <p:nvPr userDrawn="1"/>
          </p:nvGrpSpPr>
          <p:grpSpPr>
            <a:xfrm>
              <a:off x="91716" y="1108003"/>
              <a:ext cx="1771200" cy="2970962"/>
              <a:chOff x="102839" y="785524"/>
              <a:chExt cx="1771200" cy="2970962"/>
            </a:xfrm>
          </p:grpSpPr>
          <p:cxnSp>
            <p:nvCxnSpPr>
              <p:cNvPr id="362" name="직선 연결선 361"/>
              <p:cNvCxnSpPr/>
              <p:nvPr/>
            </p:nvCxnSpPr>
            <p:spPr bwMode="auto">
              <a:xfrm flipH="1">
                <a:off x="102839" y="785524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63" name="직선 연결선 362"/>
              <p:cNvCxnSpPr/>
              <p:nvPr/>
            </p:nvCxnSpPr>
            <p:spPr bwMode="auto">
              <a:xfrm flipH="1">
                <a:off x="102839" y="11286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64" name="직선 연결선 363"/>
              <p:cNvCxnSpPr/>
              <p:nvPr/>
            </p:nvCxnSpPr>
            <p:spPr bwMode="auto">
              <a:xfrm flipH="1">
                <a:off x="102839" y="1471324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65" name="직선 연결선 364"/>
              <p:cNvCxnSpPr/>
              <p:nvPr/>
            </p:nvCxnSpPr>
            <p:spPr bwMode="auto">
              <a:xfrm flipH="1">
                <a:off x="102839" y="1812609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66" name="직선 연결선 365"/>
              <p:cNvCxnSpPr/>
              <p:nvPr/>
            </p:nvCxnSpPr>
            <p:spPr bwMode="auto">
              <a:xfrm flipH="1">
                <a:off x="102839" y="2042356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67" name="직선 연결선 366"/>
              <p:cNvCxnSpPr/>
              <p:nvPr/>
            </p:nvCxnSpPr>
            <p:spPr bwMode="auto">
              <a:xfrm flipH="1">
                <a:off x="102839" y="238309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68" name="직선 연결선 367"/>
              <p:cNvCxnSpPr/>
              <p:nvPr/>
            </p:nvCxnSpPr>
            <p:spPr bwMode="auto">
              <a:xfrm flipH="1">
                <a:off x="102839" y="2613722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69" name="직선 연결선 368"/>
              <p:cNvCxnSpPr/>
              <p:nvPr/>
            </p:nvCxnSpPr>
            <p:spPr bwMode="auto">
              <a:xfrm flipH="1">
                <a:off x="102839" y="2955283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70" name="직선 연결선 369"/>
              <p:cNvCxnSpPr/>
              <p:nvPr/>
            </p:nvCxnSpPr>
            <p:spPr bwMode="auto">
              <a:xfrm flipH="1">
                <a:off x="102839" y="3183848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71" name="직선 연결선 370"/>
              <p:cNvCxnSpPr/>
              <p:nvPr/>
            </p:nvCxnSpPr>
            <p:spPr bwMode="auto">
              <a:xfrm flipH="1">
                <a:off x="102839" y="3527886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72" name="직선 연결선 371"/>
              <p:cNvCxnSpPr/>
              <p:nvPr/>
            </p:nvCxnSpPr>
            <p:spPr bwMode="auto">
              <a:xfrm flipH="1">
                <a:off x="102839" y="2155298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73" name="직선 연결선 372"/>
              <p:cNvCxnSpPr/>
              <p:nvPr/>
            </p:nvCxnSpPr>
            <p:spPr bwMode="auto">
              <a:xfrm flipH="1">
                <a:off x="102839" y="899824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74" name="직선 연결선 373"/>
              <p:cNvCxnSpPr/>
              <p:nvPr/>
            </p:nvCxnSpPr>
            <p:spPr bwMode="auto">
              <a:xfrm flipH="1">
                <a:off x="102839" y="1014124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75" name="직선 연결선 374"/>
              <p:cNvCxnSpPr/>
              <p:nvPr/>
            </p:nvCxnSpPr>
            <p:spPr bwMode="auto">
              <a:xfrm flipH="1">
                <a:off x="102839" y="12429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76" name="직선 연결선 375"/>
              <p:cNvCxnSpPr/>
              <p:nvPr/>
            </p:nvCxnSpPr>
            <p:spPr bwMode="auto">
              <a:xfrm flipH="1">
                <a:off x="102839" y="13572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77" name="직선 연결선 376"/>
              <p:cNvCxnSpPr/>
              <p:nvPr/>
            </p:nvCxnSpPr>
            <p:spPr bwMode="auto">
              <a:xfrm flipH="1">
                <a:off x="102839" y="15858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78" name="직선 연결선 377"/>
              <p:cNvCxnSpPr/>
              <p:nvPr/>
            </p:nvCxnSpPr>
            <p:spPr bwMode="auto">
              <a:xfrm flipH="1">
                <a:off x="102839" y="17001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79" name="직선 연결선 378"/>
              <p:cNvCxnSpPr/>
              <p:nvPr/>
            </p:nvCxnSpPr>
            <p:spPr bwMode="auto">
              <a:xfrm flipH="1">
                <a:off x="102839" y="1926909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80" name="직선 연결선 379"/>
              <p:cNvCxnSpPr/>
              <p:nvPr/>
            </p:nvCxnSpPr>
            <p:spPr bwMode="auto">
              <a:xfrm flipH="1">
                <a:off x="102839" y="2269598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81" name="직선 연결선 380"/>
              <p:cNvCxnSpPr/>
              <p:nvPr/>
            </p:nvCxnSpPr>
            <p:spPr bwMode="auto">
              <a:xfrm flipH="1">
                <a:off x="102839" y="249739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82" name="직선 연결선 381"/>
              <p:cNvCxnSpPr/>
              <p:nvPr/>
            </p:nvCxnSpPr>
            <p:spPr bwMode="auto">
              <a:xfrm flipH="1">
                <a:off x="102839" y="2728022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83" name="직선 연결선 382"/>
              <p:cNvCxnSpPr/>
              <p:nvPr/>
            </p:nvCxnSpPr>
            <p:spPr bwMode="auto">
              <a:xfrm flipH="1">
                <a:off x="102839" y="2842322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84" name="직선 연결선 383"/>
              <p:cNvCxnSpPr/>
              <p:nvPr/>
            </p:nvCxnSpPr>
            <p:spPr bwMode="auto">
              <a:xfrm flipH="1">
                <a:off x="102839" y="306869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85" name="직선 연결선 384"/>
              <p:cNvCxnSpPr/>
              <p:nvPr/>
            </p:nvCxnSpPr>
            <p:spPr bwMode="auto">
              <a:xfrm flipH="1">
                <a:off x="102839" y="329793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86" name="직선 연결선 385"/>
              <p:cNvCxnSpPr/>
              <p:nvPr/>
            </p:nvCxnSpPr>
            <p:spPr bwMode="auto">
              <a:xfrm flipH="1">
                <a:off x="102839" y="341379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87" name="직선 연결선 386"/>
              <p:cNvCxnSpPr/>
              <p:nvPr/>
            </p:nvCxnSpPr>
            <p:spPr bwMode="auto">
              <a:xfrm flipH="1">
                <a:off x="102839" y="364239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88" name="직선 연결선 387"/>
              <p:cNvCxnSpPr/>
              <p:nvPr/>
            </p:nvCxnSpPr>
            <p:spPr bwMode="auto">
              <a:xfrm flipH="1">
                <a:off x="102839" y="3756486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353" name="그룹 352"/>
            <p:cNvGrpSpPr/>
            <p:nvPr userDrawn="1"/>
          </p:nvGrpSpPr>
          <p:grpSpPr>
            <a:xfrm>
              <a:off x="142825" y="991090"/>
              <a:ext cx="1667449" cy="3184060"/>
              <a:chOff x="6131719" y="4962321"/>
              <a:chExt cx="1667449" cy="3184060"/>
            </a:xfrm>
          </p:grpSpPr>
          <p:cxnSp>
            <p:nvCxnSpPr>
              <p:cNvPr id="354" name="직선 연결선 353"/>
              <p:cNvCxnSpPr/>
              <p:nvPr userDrawn="1"/>
            </p:nvCxnSpPr>
            <p:spPr bwMode="auto">
              <a:xfrm>
                <a:off x="6379342" y="4962997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55" name="직선 연결선 354"/>
              <p:cNvCxnSpPr/>
              <p:nvPr userDrawn="1"/>
            </p:nvCxnSpPr>
            <p:spPr bwMode="auto">
              <a:xfrm>
                <a:off x="6855920" y="4962997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56" name="직선 연결선 355"/>
              <p:cNvCxnSpPr/>
              <p:nvPr userDrawn="1"/>
            </p:nvCxnSpPr>
            <p:spPr bwMode="auto">
              <a:xfrm>
                <a:off x="7090898" y="4962997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57" name="직선 연결선 356"/>
              <p:cNvCxnSpPr/>
              <p:nvPr userDrawn="1"/>
            </p:nvCxnSpPr>
            <p:spPr bwMode="auto">
              <a:xfrm>
                <a:off x="7326469" y="4962997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58" name="직선 연결선 357"/>
              <p:cNvCxnSpPr/>
              <p:nvPr userDrawn="1"/>
            </p:nvCxnSpPr>
            <p:spPr bwMode="auto">
              <a:xfrm>
                <a:off x="6131719" y="4962321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59" name="직선 연결선 358"/>
              <p:cNvCxnSpPr/>
              <p:nvPr userDrawn="1"/>
            </p:nvCxnSpPr>
            <p:spPr bwMode="auto">
              <a:xfrm>
                <a:off x="7799168" y="4962321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60" name="직선 연결선 359"/>
              <p:cNvCxnSpPr/>
              <p:nvPr userDrawn="1"/>
            </p:nvCxnSpPr>
            <p:spPr bwMode="auto">
              <a:xfrm>
                <a:off x="6614143" y="4962321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61" name="직선 연결선 360"/>
              <p:cNvCxnSpPr/>
              <p:nvPr userDrawn="1"/>
            </p:nvCxnSpPr>
            <p:spPr bwMode="auto">
              <a:xfrm>
                <a:off x="7565158" y="4962321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grpSp>
        <p:nvGrpSpPr>
          <p:cNvPr id="389" name="그룹 388"/>
          <p:cNvGrpSpPr/>
          <p:nvPr userDrawn="1"/>
        </p:nvGrpSpPr>
        <p:grpSpPr>
          <a:xfrm>
            <a:off x="8023661" y="1582631"/>
            <a:ext cx="1771200" cy="3237087"/>
            <a:chOff x="91716" y="991090"/>
            <a:chExt cx="1771200" cy="3184060"/>
          </a:xfrm>
        </p:grpSpPr>
        <p:grpSp>
          <p:nvGrpSpPr>
            <p:cNvPr id="390" name="그룹 389"/>
            <p:cNvGrpSpPr/>
            <p:nvPr userDrawn="1"/>
          </p:nvGrpSpPr>
          <p:grpSpPr>
            <a:xfrm>
              <a:off x="91716" y="1108003"/>
              <a:ext cx="1771200" cy="2970962"/>
              <a:chOff x="102839" y="785524"/>
              <a:chExt cx="1771200" cy="2970962"/>
            </a:xfrm>
          </p:grpSpPr>
          <p:cxnSp>
            <p:nvCxnSpPr>
              <p:cNvPr id="400" name="직선 연결선 399"/>
              <p:cNvCxnSpPr/>
              <p:nvPr/>
            </p:nvCxnSpPr>
            <p:spPr bwMode="auto">
              <a:xfrm flipH="1">
                <a:off x="102839" y="785524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1" name="직선 연결선 400"/>
              <p:cNvCxnSpPr/>
              <p:nvPr/>
            </p:nvCxnSpPr>
            <p:spPr bwMode="auto">
              <a:xfrm flipH="1">
                <a:off x="102839" y="11286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2" name="직선 연결선 401"/>
              <p:cNvCxnSpPr/>
              <p:nvPr/>
            </p:nvCxnSpPr>
            <p:spPr bwMode="auto">
              <a:xfrm flipH="1">
                <a:off x="102839" y="1471324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3" name="직선 연결선 402"/>
              <p:cNvCxnSpPr/>
              <p:nvPr/>
            </p:nvCxnSpPr>
            <p:spPr bwMode="auto">
              <a:xfrm flipH="1">
                <a:off x="102839" y="1812609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4" name="직선 연결선 403"/>
              <p:cNvCxnSpPr/>
              <p:nvPr/>
            </p:nvCxnSpPr>
            <p:spPr bwMode="auto">
              <a:xfrm flipH="1">
                <a:off x="102839" y="2042356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5" name="직선 연결선 404"/>
              <p:cNvCxnSpPr/>
              <p:nvPr/>
            </p:nvCxnSpPr>
            <p:spPr bwMode="auto">
              <a:xfrm flipH="1">
                <a:off x="102839" y="238309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6" name="직선 연결선 405"/>
              <p:cNvCxnSpPr/>
              <p:nvPr/>
            </p:nvCxnSpPr>
            <p:spPr bwMode="auto">
              <a:xfrm flipH="1">
                <a:off x="102839" y="2613722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7" name="직선 연결선 406"/>
              <p:cNvCxnSpPr/>
              <p:nvPr/>
            </p:nvCxnSpPr>
            <p:spPr bwMode="auto">
              <a:xfrm flipH="1">
                <a:off x="102839" y="2955283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8" name="직선 연결선 407"/>
              <p:cNvCxnSpPr/>
              <p:nvPr/>
            </p:nvCxnSpPr>
            <p:spPr bwMode="auto">
              <a:xfrm flipH="1">
                <a:off x="102839" y="3183848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9" name="직선 연결선 408"/>
              <p:cNvCxnSpPr/>
              <p:nvPr/>
            </p:nvCxnSpPr>
            <p:spPr bwMode="auto">
              <a:xfrm flipH="1">
                <a:off x="102839" y="3527886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10" name="직선 연결선 409"/>
              <p:cNvCxnSpPr/>
              <p:nvPr/>
            </p:nvCxnSpPr>
            <p:spPr bwMode="auto">
              <a:xfrm flipH="1">
                <a:off x="102839" y="2155298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11" name="직선 연결선 410"/>
              <p:cNvCxnSpPr/>
              <p:nvPr/>
            </p:nvCxnSpPr>
            <p:spPr bwMode="auto">
              <a:xfrm flipH="1">
                <a:off x="102839" y="899824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12" name="직선 연결선 411"/>
              <p:cNvCxnSpPr/>
              <p:nvPr/>
            </p:nvCxnSpPr>
            <p:spPr bwMode="auto">
              <a:xfrm flipH="1">
                <a:off x="102839" y="1014124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13" name="직선 연결선 412"/>
              <p:cNvCxnSpPr/>
              <p:nvPr/>
            </p:nvCxnSpPr>
            <p:spPr bwMode="auto">
              <a:xfrm flipH="1">
                <a:off x="102839" y="12429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14" name="직선 연결선 413"/>
              <p:cNvCxnSpPr/>
              <p:nvPr/>
            </p:nvCxnSpPr>
            <p:spPr bwMode="auto">
              <a:xfrm flipH="1">
                <a:off x="102839" y="13572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15" name="직선 연결선 414"/>
              <p:cNvCxnSpPr/>
              <p:nvPr/>
            </p:nvCxnSpPr>
            <p:spPr bwMode="auto">
              <a:xfrm flipH="1">
                <a:off x="102839" y="15858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16" name="직선 연결선 415"/>
              <p:cNvCxnSpPr/>
              <p:nvPr/>
            </p:nvCxnSpPr>
            <p:spPr bwMode="auto">
              <a:xfrm flipH="1">
                <a:off x="102839" y="17001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17" name="직선 연결선 416"/>
              <p:cNvCxnSpPr/>
              <p:nvPr/>
            </p:nvCxnSpPr>
            <p:spPr bwMode="auto">
              <a:xfrm flipH="1">
                <a:off x="102839" y="1926909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18" name="직선 연결선 417"/>
              <p:cNvCxnSpPr/>
              <p:nvPr/>
            </p:nvCxnSpPr>
            <p:spPr bwMode="auto">
              <a:xfrm flipH="1">
                <a:off x="102839" y="2269598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19" name="직선 연결선 418"/>
              <p:cNvCxnSpPr/>
              <p:nvPr/>
            </p:nvCxnSpPr>
            <p:spPr bwMode="auto">
              <a:xfrm flipH="1">
                <a:off x="102839" y="249739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20" name="직선 연결선 419"/>
              <p:cNvCxnSpPr/>
              <p:nvPr/>
            </p:nvCxnSpPr>
            <p:spPr bwMode="auto">
              <a:xfrm flipH="1">
                <a:off x="102839" y="2728022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21" name="직선 연결선 420"/>
              <p:cNvCxnSpPr/>
              <p:nvPr/>
            </p:nvCxnSpPr>
            <p:spPr bwMode="auto">
              <a:xfrm flipH="1">
                <a:off x="102839" y="2842322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22" name="직선 연결선 421"/>
              <p:cNvCxnSpPr/>
              <p:nvPr/>
            </p:nvCxnSpPr>
            <p:spPr bwMode="auto">
              <a:xfrm flipH="1">
                <a:off x="102839" y="306869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23" name="직선 연결선 422"/>
              <p:cNvCxnSpPr/>
              <p:nvPr/>
            </p:nvCxnSpPr>
            <p:spPr bwMode="auto">
              <a:xfrm flipH="1">
                <a:off x="102839" y="329793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24" name="직선 연결선 423"/>
              <p:cNvCxnSpPr/>
              <p:nvPr/>
            </p:nvCxnSpPr>
            <p:spPr bwMode="auto">
              <a:xfrm flipH="1">
                <a:off x="102839" y="341379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25" name="직선 연결선 424"/>
              <p:cNvCxnSpPr/>
              <p:nvPr/>
            </p:nvCxnSpPr>
            <p:spPr bwMode="auto">
              <a:xfrm flipH="1">
                <a:off x="102839" y="364239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26" name="직선 연결선 425"/>
              <p:cNvCxnSpPr/>
              <p:nvPr/>
            </p:nvCxnSpPr>
            <p:spPr bwMode="auto">
              <a:xfrm flipH="1">
                <a:off x="102839" y="3756486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391" name="그룹 390"/>
            <p:cNvGrpSpPr/>
            <p:nvPr userDrawn="1"/>
          </p:nvGrpSpPr>
          <p:grpSpPr>
            <a:xfrm>
              <a:off x="142825" y="991090"/>
              <a:ext cx="1667449" cy="3184060"/>
              <a:chOff x="6131719" y="4962321"/>
              <a:chExt cx="1667449" cy="3184060"/>
            </a:xfrm>
          </p:grpSpPr>
          <p:cxnSp>
            <p:nvCxnSpPr>
              <p:cNvPr id="392" name="직선 연결선 391"/>
              <p:cNvCxnSpPr/>
              <p:nvPr userDrawn="1"/>
            </p:nvCxnSpPr>
            <p:spPr bwMode="auto">
              <a:xfrm>
                <a:off x="6379342" y="4962997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3" name="직선 연결선 392"/>
              <p:cNvCxnSpPr/>
              <p:nvPr userDrawn="1"/>
            </p:nvCxnSpPr>
            <p:spPr bwMode="auto">
              <a:xfrm>
                <a:off x="6855920" y="4962997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4" name="직선 연결선 393"/>
              <p:cNvCxnSpPr/>
              <p:nvPr userDrawn="1"/>
            </p:nvCxnSpPr>
            <p:spPr bwMode="auto">
              <a:xfrm>
                <a:off x="7090898" y="4962997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5" name="직선 연결선 394"/>
              <p:cNvCxnSpPr/>
              <p:nvPr userDrawn="1"/>
            </p:nvCxnSpPr>
            <p:spPr bwMode="auto">
              <a:xfrm>
                <a:off x="7326469" y="4962997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6" name="직선 연결선 395"/>
              <p:cNvCxnSpPr/>
              <p:nvPr userDrawn="1"/>
            </p:nvCxnSpPr>
            <p:spPr bwMode="auto">
              <a:xfrm>
                <a:off x="6131719" y="4962321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7" name="직선 연결선 396"/>
              <p:cNvCxnSpPr/>
              <p:nvPr userDrawn="1"/>
            </p:nvCxnSpPr>
            <p:spPr bwMode="auto">
              <a:xfrm>
                <a:off x="7799168" y="4962321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8" name="직선 연결선 397"/>
              <p:cNvCxnSpPr/>
              <p:nvPr userDrawn="1"/>
            </p:nvCxnSpPr>
            <p:spPr bwMode="auto">
              <a:xfrm>
                <a:off x="6614143" y="4962321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9" name="직선 연결선 398"/>
              <p:cNvCxnSpPr/>
              <p:nvPr userDrawn="1"/>
            </p:nvCxnSpPr>
            <p:spPr bwMode="auto">
              <a:xfrm>
                <a:off x="7565158" y="4962321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4175756130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2110032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1401774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splay"/>
          <p:cNvSpPr>
            <a:spLocks/>
          </p:cNvSpPr>
          <p:nvPr userDrawn="1"/>
        </p:nvSpPr>
        <p:spPr bwMode="auto">
          <a:xfrm>
            <a:off x="106680" y="1028700"/>
            <a:ext cx="1772662" cy="3232692"/>
          </a:xfrm>
          <a:prstGeom prst="rect">
            <a:avLst/>
          </a:prstGeom>
          <a:solidFill>
            <a:srgbClr val="B8B8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 dirty="0"/>
          </a:p>
        </p:txBody>
      </p:sp>
      <p:sp>
        <p:nvSpPr>
          <p:cNvPr id="3" name="Display"/>
          <p:cNvSpPr>
            <a:spLocks/>
          </p:cNvSpPr>
          <p:nvPr userDrawn="1"/>
        </p:nvSpPr>
        <p:spPr bwMode="auto">
          <a:xfrm>
            <a:off x="2087880" y="1028700"/>
            <a:ext cx="1772662" cy="3232692"/>
          </a:xfrm>
          <a:prstGeom prst="rect">
            <a:avLst/>
          </a:prstGeom>
          <a:solidFill>
            <a:srgbClr val="B8B8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 dirty="0"/>
          </a:p>
        </p:txBody>
      </p:sp>
      <p:sp>
        <p:nvSpPr>
          <p:cNvPr id="4" name="Display"/>
          <p:cNvSpPr>
            <a:spLocks/>
          </p:cNvSpPr>
          <p:nvPr userDrawn="1"/>
        </p:nvSpPr>
        <p:spPr bwMode="auto">
          <a:xfrm>
            <a:off x="4069080" y="1028700"/>
            <a:ext cx="1772662" cy="3232692"/>
          </a:xfrm>
          <a:prstGeom prst="rect">
            <a:avLst/>
          </a:prstGeom>
          <a:solidFill>
            <a:srgbClr val="B8B8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 dirty="0"/>
          </a:p>
        </p:txBody>
      </p:sp>
      <p:sp>
        <p:nvSpPr>
          <p:cNvPr id="7" name="Display"/>
          <p:cNvSpPr>
            <a:spLocks/>
          </p:cNvSpPr>
          <p:nvPr userDrawn="1"/>
        </p:nvSpPr>
        <p:spPr bwMode="auto">
          <a:xfrm>
            <a:off x="6050280" y="1028700"/>
            <a:ext cx="1772662" cy="3232692"/>
          </a:xfrm>
          <a:prstGeom prst="rect">
            <a:avLst/>
          </a:prstGeom>
          <a:solidFill>
            <a:srgbClr val="B8B8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 dirty="0"/>
          </a:p>
        </p:txBody>
      </p:sp>
      <p:sp>
        <p:nvSpPr>
          <p:cNvPr id="8" name="Display"/>
          <p:cNvSpPr>
            <a:spLocks/>
          </p:cNvSpPr>
          <p:nvPr userDrawn="1"/>
        </p:nvSpPr>
        <p:spPr bwMode="auto">
          <a:xfrm>
            <a:off x="8031480" y="1028700"/>
            <a:ext cx="1772662" cy="3232692"/>
          </a:xfrm>
          <a:prstGeom prst="rect">
            <a:avLst/>
          </a:prstGeom>
          <a:solidFill>
            <a:srgbClr val="B8B8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305701779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x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7" name="그룹 246"/>
          <p:cNvGrpSpPr/>
          <p:nvPr userDrawn="1"/>
        </p:nvGrpSpPr>
        <p:grpSpPr>
          <a:xfrm>
            <a:off x="103431" y="1022110"/>
            <a:ext cx="1771201" cy="3236400"/>
            <a:chOff x="3385741" y="574865"/>
            <a:chExt cx="2179941" cy="3997093"/>
          </a:xfrm>
        </p:grpSpPr>
        <p:grpSp>
          <p:nvGrpSpPr>
            <p:cNvPr id="248" name="그룹 247"/>
            <p:cNvGrpSpPr/>
            <p:nvPr/>
          </p:nvGrpSpPr>
          <p:grpSpPr>
            <a:xfrm>
              <a:off x="3746410" y="574865"/>
              <a:ext cx="1462136" cy="3997093"/>
              <a:chOff x="981483" y="529640"/>
              <a:chExt cx="1347723" cy="3354830"/>
            </a:xfrm>
          </p:grpSpPr>
          <p:cxnSp>
            <p:nvCxnSpPr>
              <p:cNvPr id="260" name="직선 연결선 259"/>
              <p:cNvCxnSpPr/>
              <p:nvPr/>
            </p:nvCxnSpPr>
            <p:spPr bwMode="auto">
              <a:xfrm>
                <a:off x="981483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1" name="직선 연결선 260"/>
              <p:cNvCxnSpPr/>
              <p:nvPr/>
            </p:nvCxnSpPr>
            <p:spPr bwMode="auto">
              <a:xfrm>
                <a:off x="1317828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2" name="직선 연결선 261"/>
              <p:cNvCxnSpPr/>
              <p:nvPr/>
            </p:nvCxnSpPr>
            <p:spPr bwMode="auto">
              <a:xfrm>
                <a:off x="1652628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3" name="직선 연결선 262"/>
              <p:cNvCxnSpPr/>
              <p:nvPr/>
            </p:nvCxnSpPr>
            <p:spPr bwMode="auto">
              <a:xfrm>
                <a:off x="1987428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4" name="직선 연결선 263"/>
              <p:cNvCxnSpPr/>
              <p:nvPr/>
            </p:nvCxnSpPr>
            <p:spPr bwMode="auto">
              <a:xfrm>
                <a:off x="2329206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249" name="직선 연결선 248"/>
            <p:cNvCxnSpPr/>
            <p:nvPr/>
          </p:nvCxnSpPr>
          <p:spPr bwMode="auto">
            <a:xfrm flipH="1">
              <a:off x="3385742" y="942916"/>
              <a:ext cx="2179939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0" name="직선 연결선 249"/>
            <p:cNvCxnSpPr/>
            <p:nvPr/>
          </p:nvCxnSpPr>
          <p:spPr bwMode="auto">
            <a:xfrm flipH="1">
              <a:off x="3385742" y="1305812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1" name="직선 연결선 250"/>
            <p:cNvCxnSpPr/>
            <p:nvPr/>
          </p:nvCxnSpPr>
          <p:spPr bwMode="auto">
            <a:xfrm flipH="1">
              <a:off x="3385742" y="1672170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2" name="직선 연결선 251"/>
            <p:cNvCxnSpPr/>
            <p:nvPr/>
          </p:nvCxnSpPr>
          <p:spPr bwMode="auto">
            <a:xfrm flipH="1">
              <a:off x="3385742" y="2035392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3" name="직선 연결선 252"/>
            <p:cNvCxnSpPr/>
            <p:nvPr/>
          </p:nvCxnSpPr>
          <p:spPr bwMode="auto">
            <a:xfrm flipH="1">
              <a:off x="3385742" y="2401079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4" name="직선 연결선 253"/>
            <p:cNvCxnSpPr/>
            <p:nvPr/>
          </p:nvCxnSpPr>
          <p:spPr bwMode="auto">
            <a:xfrm flipH="1">
              <a:off x="3385742" y="2761837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5" name="직선 연결선 254"/>
            <p:cNvCxnSpPr/>
            <p:nvPr/>
          </p:nvCxnSpPr>
          <p:spPr bwMode="auto">
            <a:xfrm flipH="1">
              <a:off x="3385742" y="3127744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6" name="직선 연결선 255"/>
            <p:cNvCxnSpPr/>
            <p:nvPr/>
          </p:nvCxnSpPr>
          <p:spPr bwMode="auto">
            <a:xfrm flipH="1">
              <a:off x="3385742" y="3490344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7" name="직선 연결선 256"/>
            <p:cNvCxnSpPr/>
            <p:nvPr/>
          </p:nvCxnSpPr>
          <p:spPr bwMode="auto">
            <a:xfrm flipH="1">
              <a:off x="3385742" y="3854719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8" name="직선 연결선 257"/>
            <p:cNvCxnSpPr/>
            <p:nvPr/>
          </p:nvCxnSpPr>
          <p:spPr bwMode="auto">
            <a:xfrm flipH="1">
              <a:off x="3385741" y="4205491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77" name="그룹 176"/>
          <p:cNvGrpSpPr/>
          <p:nvPr userDrawn="1"/>
        </p:nvGrpSpPr>
        <p:grpSpPr>
          <a:xfrm>
            <a:off x="2084631" y="1022110"/>
            <a:ext cx="1771201" cy="3236400"/>
            <a:chOff x="3385741" y="574865"/>
            <a:chExt cx="2179941" cy="3997093"/>
          </a:xfrm>
        </p:grpSpPr>
        <p:grpSp>
          <p:nvGrpSpPr>
            <p:cNvPr id="178" name="그룹 177"/>
            <p:cNvGrpSpPr/>
            <p:nvPr/>
          </p:nvGrpSpPr>
          <p:grpSpPr>
            <a:xfrm>
              <a:off x="3746410" y="574865"/>
              <a:ext cx="1462136" cy="3997093"/>
              <a:chOff x="981483" y="529640"/>
              <a:chExt cx="1347723" cy="3354830"/>
            </a:xfrm>
          </p:grpSpPr>
          <p:cxnSp>
            <p:nvCxnSpPr>
              <p:cNvPr id="189" name="직선 연결선 188"/>
              <p:cNvCxnSpPr/>
              <p:nvPr/>
            </p:nvCxnSpPr>
            <p:spPr bwMode="auto">
              <a:xfrm>
                <a:off x="981483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0" name="직선 연결선 189"/>
              <p:cNvCxnSpPr/>
              <p:nvPr/>
            </p:nvCxnSpPr>
            <p:spPr bwMode="auto">
              <a:xfrm>
                <a:off x="1317828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1" name="직선 연결선 190"/>
              <p:cNvCxnSpPr/>
              <p:nvPr/>
            </p:nvCxnSpPr>
            <p:spPr bwMode="auto">
              <a:xfrm>
                <a:off x="1652628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2" name="직선 연결선 191"/>
              <p:cNvCxnSpPr/>
              <p:nvPr/>
            </p:nvCxnSpPr>
            <p:spPr bwMode="auto">
              <a:xfrm>
                <a:off x="1987428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3" name="직선 연결선 192"/>
              <p:cNvCxnSpPr/>
              <p:nvPr/>
            </p:nvCxnSpPr>
            <p:spPr bwMode="auto">
              <a:xfrm>
                <a:off x="2329206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179" name="직선 연결선 178"/>
            <p:cNvCxnSpPr/>
            <p:nvPr/>
          </p:nvCxnSpPr>
          <p:spPr bwMode="auto">
            <a:xfrm flipH="1">
              <a:off x="3385742" y="942916"/>
              <a:ext cx="2179939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0" name="직선 연결선 179"/>
            <p:cNvCxnSpPr/>
            <p:nvPr/>
          </p:nvCxnSpPr>
          <p:spPr bwMode="auto">
            <a:xfrm flipH="1">
              <a:off x="3385742" y="1305812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1" name="직선 연결선 180"/>
            <p:cNvCxnSpPr/>
            <p:nvPr/>
          </p:nvCxnSpPr>
          <p:spPr bwMode="auto">
            <a:xfrm flipH="1">
              <a:off x="3385742" y="1672170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2" name="직선 연결선 181"/>
            <p:cNvCxnSpPr/>
            <p:nvPr/>
          </p:nvCxnSpPr>
          <p:spPr bwMode="auto">
            <a:xfrm flipH="1">
              <a:off x="3385742" y="2035392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3" name="직선 연결선 182"/>
            <p:cNvCxnSpPr/>
            <p:nvPr/>
          </p:nvCxnSpPr>
          <p:spPr bwMode="auto">
            <a:xfrm flipH="1">
              <a:off x="3385742" y="2401079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4" name="직선 연결선 183"/>
            <p:cNvCxnSpPr/>
            <p:nvPr/>
          </p:nvCxnSpPr>
          <p:spPr bwMode="auto">
            <a:xfrm flipH="1">
              <a:off x="3385742" y="2761837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5" name="직선 연결선 184"/>
            <p:cNvCxnSpPr/>
            <p:nvPr/>
          </p:nvCxnSpPr>
          <p:spPr bwMode="auto">
            <a:xfrm flipH="1">
              <a:off x="3385742" y="3127744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6" name="직선 연결선 185"/>
            <p:cNvCxnSpPr/>
            <p:nvPr/>
          </p:nvCxnSpPr>
          <p:spPr bwMode="auto">
            <a:xfrm flipH="1">
              <a:off x="3385742" y="3490344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7" name="직선 연결선 186"/>
            <p:cNvCxnSpPr/>
            <p:nvPr/>
          </p:nvCxnSpPr>
          <p:spPr bwMode="auto">
            <a:xfrm flipH="1">
              <a:off x="3385742" y="3854719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8" name="직선 연결선 187"/>
            <p:cNvCxnSpPr/>
            <p:nvPr/>
          </p:nvCxnSpPr>
          <p:spPr bwMode="auto">
            <a:xfrm flipH="1">
              <a:off x="3385741" y="4205491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94" name="그룹 193"/>
          <p:cNvGrpSpPr/>
          <p:nvPr userDrawn="1"/>
        </p:nvGrpSpPr>
        <p:grpSpPr>
          <a:xfrm>
            <a:off x="4065831" y="1022110"/>
            <a:ext cx="1771201" cy="3236400"/>
            <a:chOff x="3385741" y="574865"/>
            <a:chExt cx="2179941" cy="3997093"/>
          </a:xfrm>
        </p:grpSpPr>
        <p:grpSp>
          <p:nvGrpSpPr>
            <p:cNvPr id="195" name="그룹 194"/>
            <p:cNvGrpSpPr/>
            <p:nvPr/>
          </p:nvGrpSpPr>
          <p:grpSpPr>
            <a:xfrm>
              <a:off x="3746410" y="574865"/>
              <a:ext cx="1462136" cy="3997093"/>
              <a:chOff x="981483" y="529640"/>
              <a:chExt cx="1347723" cy="3354830"/>
            </a:xfrm>
          </p:grpSpPr>
          <p:cxnSp>
            <p:nvCxnSpPr>
              <p:cNvPr id="206" name="직선 연결선 205"/>
              <p:cNvCxnSpPr/>
              <p:nvPr/>
            </p:nvCxnSpPr>
            <p:spPr bwMode="auto">
              <a:xfrm>
                <a:off x="981483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7" name="직선 연결선 206"/>
              <p:cNvCxnSpPr/>
              <p:nvPr/>
            </p:nvCxnSpPr>
            <p:spPr bwMode="auto">
              <a:xfrm>
                <a:off x="1317828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8" name="직선 연결선 207"/>
              <p:cNvCxnSpPr/>
              <p:nvPr/>
            </p:nvCxnSpPr>
            <p:spPr bwMode="auto">
              <a:xfrm>
                <a:off x="1652628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9" name="직선 연결선 208"/>
              <p:cNvCxnSpPr/>
              <p:nvPr/>
            </p:nvCxnSpPr>
            <p:spPr bwMode="auto">
              <a:xfrm>
                <a:off x="1987428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10" name="직선 연결선 209"/>
              <p:cNvCxnSpPr/>
              <p:nvPr/>
            </p:nvCxnSpPr>
            <p:spPr bwMode="auto">
              <a:xfrm>
                <a:off x="2329206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196" name="직선 연결선 195"/>
            <p:cNvCxnSpPr/>
            <p:nvPr/>
          </p:nvCxnSpPr>
          <p:spPr bwMode="auto">
            <a:xfrm flipH="1">
              <a:off x="3385742" y="942916"/>
              <a:ext cx="2179939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7" name="직선 연결선 196"/>
            <p:cNvCxnSpPr/>
            <p:nvPr/>
          </p:nvCxnSpPr>
          <p:spPr bwMode="auto">
            <a:xfrm flipH="1">
              <a:off x="3385742" y="1305812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8" name="직선 연결선 197"/>
            <p:cNvCxnSpPr/>
            <p:nvPr/>
          </p:nvCxnSpPr>
          <p:spPr bwMode="auto">
            <a:xfrm flipH="1">
              <a:off x="3385742" y="1672170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9" name="직선 연결선 198"/>
            <p:cNvCxnSpPr/>
            <p:nvPr/>
          </p:nvCxnSpPr>
          <p:spPr bwMode="auto">
            <a:xfrm flipH="1">
              <a:off x="3385742" y="2035392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0" name="직선 연결선 199"/>
            <p:cNvCxnSpPr/>
            <p:nvPr/>
          </p:nvCxnSpPr>
          <p:spPr bwMode="auto">
            <a:xfrm flipH="1">
              <a:off x="3385742" y="2401079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1" name="직선 연결선 200"/>
            <p:cNvCxnSpPr/>
            <p:nvPr/>
          </p:nvCxnSpPr>
          <p:spPr bwMode="auto">
            <a:xfrm flipH="1">
              <a:off x="3385742" y="2761837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2" name="직선 연결선 201"/>
            <p:cNvCxnSpPr/>
            <p:nvPr/>
          </p:nvCxnSpPr>
          <p:spPr bwMode="auto">
            <a:xfrm flipH="1">
              <a:off x="3385742" y="3127744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3" name="직선 연결선 202"/>
            <p:cNvCxnSpPr/>
            <p:nvPr/>
          </p:nvCxnSpPr>
          <p:spPr bwMode="auto">
            <a:xfrm flipH="1">
              <a:off x="3385742" y="3490344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4" name="직선 연결선 203"/>
            <p:cNvCxnSpPr/>
            <p:nvPr/>
          </p:nvCxnSpPr>
          <p:spPr bwMode="auto">
            <a:xfrm flipH="1">
              <a:off x="3385742" y="3854719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5" name="직선 연결선 204"/>
            <p:cNvCxnSpPr/>
            <p:nvPr/>
          </p:nvCxnSpPr>
          <p:spPr bwMode="auto">
            <a:xfrm flipH="1">
              <a:off x="3385741" y="4205491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11" name="그룹 210"/>
          <p:cNvGrpSpPr/>
          <p:nvPr userDrawn="1"/>
        </p:nvGrpSpPr>
        <p:grpSpPr>
          <a:xfrm>
            <a:off x="6044651" y="1022110"/>
            <a:ext cx="1771201" cy="3236400"/>
            <a:chOff x="3385741" y="574865"/>
            <a:chExt cx="2179941" cy="3997093"/>
          </a:xfrm>
        </p:grpSpPr>
        <p:grpSp>
          <p:nvGrpSpPr>
            <p:cNvPr id="212" name="그룹 211"/>
            <p:cNvGrpSpPr/>
            <p:nvPr/>
          </p:nvGrpSpPr>
          <p:grpSpPr>
            <a:xfrm>
              <a:off x="3746410" y="574865"/>
              <a:ext cx="1462136" cy="3997093"/>
              <a:chOff x="981483" y="529640"/>
              <a:chExt cx="1347723" cy="3354830"/>
            </a:xfrm>
          </p:grpSpPr>
          <p:cxnSp>
            <p:nvCxnSpPr>
              <p:cNvPr id="223" name="직선 연결선 222"/>
              <p:cNvCxnSpPr/>
              <p:nvPr/>
            </p:nvCxnSpPr>
            <p:spPr bwMode="auto">
              <a:xfrm>
                <a:off x="981483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24" name="직선 연결선 223"/>
              <p:cNvCxnSpPr/>
              <p:nvPr/>
            </p:nvCxnSpPr>
            <p:spPr bwMode="auto">
              <a:xfrm>
                <a:off x="1317828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25" name="직선 연결선 224"/>
              <p:cNvCxnSpPr/>
              <p:nvPr/>
            </p:nvCxnSpPr>
            <p:spPr bwMode="auto">
              <a:xfrm>
                <a:off x="1652628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26" name="직선 연결선 225"/>
              <p:cNvCxnSpPr/>
              <p:nvPr/>
            </p:nvCxnSpPr>
            <p:spPr bwMode="auto">
              <a:xfrm>
                <a:off x="1987428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27" name="직선 연결선 226"/>
              <p:cNvCxnSpPr/>
              <p:nvPr/>
            </p:nvCxnSpPr>
            <p:spPr bwMode="auto">
              <a:xfrm>
                <a:off x="2329206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213" name="직선 연결선 212"/>
            <p:cNvCxnSpPr/>
            <p:nvPr/>
          </p:nvCxnSpPr>
          <p:spPr bwMode="auto">
            <a:xfrm flipH="1">
              <a:off x="3385742" y="942916"/>
              <a:ext cx="2179939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4" name="직선 연결선 213"/>
            <p:cNvCxnSpPr/>
            <p:nvPr/>
          </p:nvCxnSpPr>
          <p:spPr bwMode="auto">
            <a:xfrm flipH="1">
              <a:off x="3385742" y="1305812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5" name="직선 연결선 214"/>
            <p:cNvCxnSpPr/>
            <p:nvPr/>
          </p:nvCxnSpPr>
          <p:spPr bwMode="auto">
            <a:xfrm flipH="1">
              <a:off x="3385742" y="1672170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6" name="직선 연결선 215"/>
            <p:cNvCxnSpPr/>
            <p:nvPr/>
          </p:nvCxnSpPr>
          <p:spPr bwMode="auto">
            <a:xfrm flipH="1">
              <a:off x="3385742" y="2035392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7" name="직선 연결선 216"/>
            <p:cNvCxnSpPr/>
            <p:nvPr/>
          </p:nvCxnSpPr>
          <p:spPr bwMode="auto">
            <a:xfrm flipH="1">
              <a:off x="3385742" y="2401079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8" name="직선 연결선 217"/>
            <p:cNvCxnSpPr/>
            <p:nvPr/>
          </p:nvCxnSpPr>
          <p:spPr bwMode="auto">
            <a:xfrm flipH="1">
              <a:off x="3385742" y="2761837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9" name="직선 연결선 218"/>
            <p:cNvCxnSpPr/>
            <p:nvPr/>
          </p:nvCxnSpPr>
          <p:spPr bwMode="auto">
            <a:xfrm flipH="1">
              <a:off x="3385742" y="3127744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0" name="직선 연결선 219"/>
            <p:cNvCxnSpPr/>
            <p:nvPr/>
          </p:nvCxnSpPr>
          <p:spPr bwMode="auto">
            <a:xfrm flipH="1">
              <a:off x="3385742" y="3490344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1" name="직선 연결선 220"/>
            <p:cNvCxnSpPr/>
            <p:nvPr/>
          </p:nvCxnSpPr>
          <p:spPr bwMode="auto">
            <a:xfrm flipH="1">
              <a:off x="3385742" y="3854719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2" name="직선 연결선 221"/>
            <p:cNvCxnSpPr/>
            <p:nvPr/>
          </p:nvCxnSpPr>
          <p:spPr bwMode="auto">
            <a:xfrm flipH="1">
              <a:off x="3385741" y="4205491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28" name="그룹 227"/>
          <p:cNvGrpSpPr/>
          <p:nvPr userDrawn="1"/>
        </p:nvGrpSpPr>
        <p:grpSpPr>
          <a:xfrm>
            <a:off x="8023469" y="1022110"/>
            <a:ext cx="1771201" cy="3236400"/>
            <a:chOff x="3385741" y="574865"/>
            <a:chExt cx="2179941" cy="3997093"/>
          </a:xfrm>
        </p:grpSpPr>
        <p:grpSp>
          <p:nvGrpSpPr>
            <p:cNvPr id="229" name="그룹 228"/>
            <p:cNvGrpSpPr/>
            <p:nvPr/>
          </p:nvGrpSpPr>
          <p:grpSpPr>
            <a:xfrm>
              <a:off x="3746410" y="574865"/>
              <a:ext cx="1462136" cy="3997093"/>
              <a:chOff x="981483" y="529640"/>
              <a:chExt cx="1347723" cy="3354830"/>
            </a:xfrm>
          </p:grpSpPr>
          <p:cxnSp>
            <p:nvCxnSpPr>
              <p:cNvPr id="240" name="직선 연결선 239"/>
              <p:cNvCxnSpPr/>
              <p:nvPr/>
            </p:nvCxnSpPr>
            <p:spPr bwMode="auto">
              <a:xfrm>
                <a:off x="981483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1" name="직선 연결선 240"/>
              <p:cNvCxnSpPr/>
              <p:nvPr/>
            </p:nvCxnSpPr>
            <p:spPr bwMode="auto">
              <a:xfrm>
                <a:off x="1317828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2" name="직선 연결선 241"/>
              <p:cNvCxnSpPr/>
              <p:nvPr/>
            </p:nvCxnSpPr>
            <p:spPr bwMode="auto">
              <a:xfrm>
                <a:off x="1652628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3" name="직선 연결선 242"/>
              <p:cNvCxnSpPr/>
              <p:nvPr/>
            </p:nvCxnSpPr>
            <p:spPr bwMode="auto">
              <a:xfrm>
                <a:off x="1987428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4" name="직선 연결선 243"/>
              <p:cNvCxnSpPr/>
              <p:nvPr/>
            </p:nvCxnSpPr>
            <p:spPr bwMode="auto">
              <a:xfrm>
                <a:off x="2329206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230" name="직선 연결선 229"/>
            <p:cNvCxnSpPr/>
            <p:nvPr/>
          </p:nvCxnSpPr>
          <p:spPr bwMode="auto">
            <a:xfrm flipH="1">
              <a:off x="3385742" y="942916"/>
              <a:ext cx="2179939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1" name="직선 연결선 230"/>
            <p:cNvCxnSpPr/>
            <p:nvPr/>
          </p:nvCxnSpPr>
          <p:spPr bwMode="auto">
            <a:xfrm flipH="1">
              <a:off x="3385742" y="1305812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2" name="직선 연결선 231"/>
            <p:cNvCxnSpPr/>
            <p:nvPr/>
          </p:nvCxnSpPr>
          <p:spPr bwMode="auto">
            <a:xfrm flipH="1">
              <a:off x="3385742" y="1672170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3" name="직선 연결선 232"/>
            <p:cNvCxnSpPr/>
            <p:nvPr/>
          </p:nvCxnSpPr>
          <p:spPr bwMode="auto">
            <a:xfrm flipH="1">
              <a:off x="3385742" y="2035392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4" name="직선 연결선 233"/>
            <p:cNvCxnSpPr/>
            <p:nvPr/>
          </p:nvCxnSpPr>
          <p:spPr bwMode="auto">
            <a:xfrm flipH="1">
              <a:off x="3385742" y="2401079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5" name="직선 연결선 234"/>
            <p:cNvCxnSpPr/>
            <p:nvPr/>
          </p:nvCxnSpPr>
          <p:spPr bwMode="auto">
            <a:xfrm flipH="1">
              <a:off x="3385742" y="2761837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6" name="직선 연결선 235"/>
            <p:cNvCxnSpPr/>
            <p:nvPr/>
          </p:nvCxnSpPr>
          <p:spPr bwMode="auto">
            <a:xfrm flipH="1">
              <a:off x="3385742" y="3127744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7" name="직선 연결선 236"/>
            <p:cNvCxnSpPr/>
            <p:nvPr/>
          </p:nvCxnSpPr>
          <p:spPr bwMode="auto">
            <a:xfrm flipH="1">
              <a:off x="3385742" y="3490344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8" name="직선 연결선 237"/>
            <p:cNvCxnSpPr/>
            <p:nvPr/>
          </p:nvCxnSpPr>
          <p:spPr bwMode="auto">
            <a:xfrm flipH="1">
              <a:off x="3385742" y="3854719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9" name="직선 연결선 238"/>
            <p:cNvCxnSpPr/>
            <p:nvPr/>
          </p:nvCxnSpPr>
          <p:spPr bwMode="auto">
            <a:xfrm flipH="1">
              <a:off x="3385741" y="4205491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195544317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x 13 간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 userDrawn="1"/>
        </p:nvGrpSpPr>
        <p:grpSpPr>
          <a:xfrm>
            <a:off x="104479" y="1021313"/>
            <a:ext cx="1772113" cy="3236400"/>
            <a:chOff x="104479" y="1021313"/>
            <a:chExt cx="1772113" cy="3236400"/>
          </a:xfrm>
        </p:grpSpPr>
        <p:grpSp>
          <p:nvGrpSpPr>
            <p:cNvPr id="2" name="그룹 1"/>
            <p:cNvGrpSpPr/>
            <p:nvPr userDrawn="1"/>
          </p:nvGrpSpPr>
          <p:grpSpPr>
            <a:xfrm>
              <a:off x="160164" y="1021313"/>
              <a:ext cx="1659561" cy="3236400"/>
              <a:chOff x="160164" y="1022106"/>
              <a:chExt cx="1659561" cy="3235180"/>
            </a:xfrm>
          </p:grpSpPr>
          <p:grpSp>
            <p:nvGrpSpPr>
              <p:cNvPr id="87" name="그룹 86"/>
              <p:cNvGrpSpPr>
                <a:grpSpLocks/>
              </p:cNvGrpSpPr>
              <p:nvPr userDrawn="1"/>
            </p:nvGrpSpPr>
            <p:grpSpPr>
              <a:xfrm>
                <a:off x="160164" y="1022106"/>
                <a:ext cx="1659561" cy="3235180"/>
                <a:chOff x="6141720" y="4968582"/>
                <a:chExt cx="1655067" cy="3186510"/>
              </a:xfrm>
            </p:grpSpPr>
            <p:cxnSp>
              <p:nvCxnSpPr>
                <p:cNvPr id="103" name="직선 연결선 102"/>
                <p:cNvCxnSpPr/>
                <p:nvPr userDrawn="1"/>
              </p:nvCxnSpPr>
              <p:spPr bwMode="auto">
                <a:xfrm>
                  <a:off x="6141720" y="4968582"/>
                  <a:ext cx="0" cy="3184116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04" name="직선 연결선 103"/>
                <p:cNvCxnSpPr/>
                <p:nvPr userDrawn="1"/>
              </p:nvCxnSpPr>
              <p:spPr bwMode="auto">
                <a:xfrm>
                  <a:off x="7796787" y="4971708"/>
                  <a:ext cx="0" cy="3183384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cxnSp>
            <p:nvCxnSpPr>
              <p:cNvPr id="127" name="직선 연결선 126"/>
              <p:cNvCxnSpPr/>
              <p:nvPr/>
            </p:nvCxnSpPr>
            <p:spPr bwMode="auto">
              <a:xfrm>
                <a:off x="394168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9" name="직선 연결선 128"/>
              <p:cNvCxnSpPr/>
              <p:nvPr userDrawn="1"/>
            </p:nvCxnSpPr>
            <p:spPr bwMode="auto">
              <a:xfrm>
                <a:off x="444677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0" name="직선 연결선 129"/>
              <p:cNvCxnSpPr/>
              <p:nvPr userDrawn="1"/>
            </p:nvCxnSpPr>
            <p:spPr bwMode="auto">
              <a:xfrm>
                <a:off x="680491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1" name="직선 연결선 130"/>
              <p:cNvCxnSpPr/>
              <p:nvPr userDrawn="1"/>
            </p:nvCxnSpPr>
            <p:spPr bwMode="auto">
              <a:xfrm>
                <a:off x="731000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2" name="직선 연결선 131"/>
              <p:cNvCxnSpPr/>
              <p:nvPr userDrawn="1"/>
            </p:nvCxnSpPr>
            <p:spPr bwMode="auto">
              <a:xfrm>
                <a:off x="964859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3" name="직선 연결선 132"/>
              <p:cNvCxnSpPr/>
              <p:nvPr userDrawn="1"/>
            </p:nvCxnSpPr>
            <p:spPr bwMode="auto">
              <a:xfrm>
                <a:off x="1015368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4" name="직선 연결선 133"/>
              <p:cNvCxnSpPr/>
              <p:nvPr userDrawn="1"/>
            </p:nvCxnSpPr>
            <p:spPr bwMode="auto">
              <a:xfrm>
                <a:off x="1248510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5" name="직선 연결선 134"/>
              <p:cNvCxnSpPr/>
              <p:nvPr userDrawn="1"/>
            </p:nvCxnSpPr>
            <p:spPr bwMode="auto">
              <a:xfrm>
                <a:off x="1299019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6" name="직선 연결선 135"/>
              <p:cNvCxnSpPr/>
              <p:nvPr userDrawn="1"/>
            </p:nvCxnSpPr>
            <p:spPr bwMode="auto">
              <a:xfrm>
                <a:off x="1530684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7" name="직선 연결선 136"/>
              <p:cNvCxnSpPr/>
              <p:nvPr userDrawn="1"/>
            </p:nvCxnSpPr>
            <p:spPr bwMode="auto">
              <a:xfrm>
                <a:off x="1581193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139" name="직선 연결선 138"/>
            <p:cNvCxnSpPr/>
            <p:nvPr userDrawn="1"/>
          </p:nvCxnSpPr>
          <p:spPr bwMode="auto">
            <a:xfrm flipH="1">
              <a:off x="104479" y="1624993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0" name="직선 연결선 139"/>
            <p:cNvCxnSpPr/>
            <p:nvPr userDrawn="1"/>
          </p:nvCxnSpPr>
          <p:spPr bwMode="auto">
            <a:xfrm flipH="1">
              <a:off x="104479" y="1859368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1" name="직선 연결선 140"/>
            <p:cNvCxnSpPr/>
            <p:nvPr userDrawn="1"/>
          </p:nvCxnSpPr>
          <p:spPr bwMode="auto">
            <a:xfrm flipH="1">
              <a:off x="104479" y="2101252"/>
              <a:ext cx="177120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2" name="직선 연결선 141"/>
            <p:cNvCxnSpPr/>
            <p:nvPr userDrawn="1"/>
          </p:nvCxnSpPr>
          <p:spPr bwMode="auto">
            <a:xfrm flipH="1">
              <a:off x="104479" y="2820873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3" name="직선 연결선 142"/>
            <p:cNvCxnSpPr/>
            <p:nvPr userDrawn="1"/>
          </p:nvCxnSpPr>
          <p:spPr bwMode="auto">
            <a:xfrm flipH="1">
              <a:off x="104479" y="3072037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4" name="직선 연결선 143"/>
            <p:cNvCxnSpPr/>
            <p:nvPr userDrawn="1"/>
          </p:nvCxnSpPr>
          <p:spPr bwMode="auto">
            <a:xfrm flipH="1">
              <a:off x="104479" y="3542906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5" name="직선 연결선 144"/>
            <p:cNvCxnSpPr/>
            <p:nvPr userDrawn="1"/>
          </p:nvCxnSpPr>
          <p:spPr bwMode="auto">
            <a:xfrm flipH="1">
              <a:off x="104479" y="3778518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6" name="직선 연결선 145"/>
            <p:cNvCxnSpPr/>
            <p:nvPr userDrawn="1"/>
          </p:nvCxnSpPr>
          <p:spPr bwMode="auto">
            <a:xfrm flipH="1">
              <a:off x="104479" y="4015832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7" name="직선 연결선 146"/>
            <p:cNvCxnSpPr/>
            <p:nvPr userDrawn="1"/>
          </p:nvCxnSpPr>
          <p:spPr bwMode="auto">
            <a:xfrm flipH="1">
              <a:off x="104479" y="3298857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8" name="직선 연결선 147"/>
            <p:cNvCxnSpPr/>
            <p:nvPr userDrawn="1"/>
          </p:nvCxnSpPr>
          <p:spPr bwMode="auto">
            <a:xfrm flipH="1">
              <a:off x="104479" y="2341455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9" name="직선 연결선 148"/>
            <p:cNvCxnSpPr/>
            <p:nvPr userDrawn="1"/>
          </p:nvCxnSpPr>
          <p:spPr bwMode="auto">
            <a:xfrm flipH="1">
              <a:off x="104479" y="1374796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0" name="직선 연결선 149"/>
            <p:cNvCxnSpPr/>
            <p:nvPr userDrawn="1"/>
          </p:nvCxnSpPr>
          <p:spPr bwMode="auto">
            <a:xfrm flipH="1">
              <a:off x="105392" y="1136664"/>
              <a:ext cx="177120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1" name="직선 연결선 150"/>
            <p:cNvCxnSpPr/>
            <p:nvPr userDrawn="1"/>
          </p:nvCxnSpPr>
          <p:spPr bwMode="auto">
            <a:xfrm flipH="1">
              <a:off x="104479" y="2583545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55" name="그룹 154"/>
          <p:cNvGrpSpPr/>
          <p:nvPr userDrawn="1"/>
        </p:nvGrpSpPr>
        <p:grpSpPr>
          <a:xfrm>
            <a:off x="2087623" y="1021313"/>
            <a:ext cx="1772113" cy="3236400"/>
            <a:chOff x="104479" y="1021313"/>
            <a:chExt cx="1772113" cy="3236400"/>
          </a:xfrm>
        </p:grpSpPr>
        <p:grpSp>
          <p:nvGrpSpPr>
            <p:cNvPr id="156" name="그룹 155"/>
            <p:cNvGrpSpPr/>
            <p:nvPr userDrawn="1"/>
          </p:nvGrpSpPr>
          <p:grpSpPr>
            <a:xfrm>
              <a:off x="160164" y="1021313"/>
              <a:ext cx="1659561" cy="3236400"/>
              <a:chOff x="160164" y="1022106"/>
              <a:chExt cx="1659561" cy="3235180"/>
            </a:xfrm>
          </p:grpSpPr>
          <p:grpSp>
            <p:nvGrpSpPr>
              <p:cNvPr id="170" name="그룹 169"/>
              <p:cNvGrpSpPr>
                <a:grpSpLocks/>
              </p:cNvGrpSpPr>
              <p:nvPr userDrawn="1"/>
            </p:nvGrpSpPr>
            <p:grpSpPr>
              <a:xfrm>
                <a:off x="160164" y="1022106"/>
                <a:ext cx="1659561" cy="3235180"/>
                <a:chOff x="6141720" y="4968582"/>
                <a:chExt cx="1655067" cy="3186510"/>
              </a:xfrm>
            </p:grpSpPr>
            <p:cxnSp>
              <p:nvCxnSpPr>
                <p:cNvPr id="181" name="직선 연결선 180"/>
                <p:cNvCxnSpPr/>
                <p:nvPr userDrawn="1"/>
              </p:nvCxnSpPr>
              <p:spPr bwMode="auto">
                <a:xfrm>
                  <a:off x="6141720" y="4968582"/>
                  <a:ext cx="0" cy="3184116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82" name="직선 연결선 181"/>
                <p:cNvCxnSpPr/>
                <p:nvPr userDrawn="1"/>
              </p:nvCxnSpPr>
              <p:spPr bwMode="auto">
                <a:xfrm>
                  <a:off x="7796787" y="4971708"/>
                  <a:ext cx="0" cy="3183384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cxnSp>
            <p:nvCxnSpPr>
              <p:cNvPr id="171" name="직선 연결선 170"/>
              <p:cNvCxnSpPr/>
              <p:nvPr/>
            </p:nvCxnSpPr>
            <p:spPr bwMode="auto">
              <a:xfrm>
                <a:off x="394168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2" name="직선 연결선 171"/>
              <p:cNvCxnSpPr/>
              <p:nvPr userDrawn="1"/>
            </p:nvCxnSpPr>
            <p:spPr bwMode="auto">
              <a:xfrm>
                <a:off x="444677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3" name="직선 연결선 172"/>
              <p:cNvCxnSpPr/>
              <p:nvPr userDrawn="1"/>
            </p:nvCxnSpPr>
            <p:spPr bwMode="auto">
              <a:xfrm>
                <a:off x="680491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4" name="직선 연결선 173"/>
              <p:cNvCxnSpPr/>
              <p:nvPr userDrawn="1"/>
            </p:nvCxnSpPr>
            <p:spPr bwMode="auto">
              <a:xfrm>
                <a:off x="731000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5" name="직선 연결선 174"/>
              <p:cNvCxnSpPr/>
              <p:nvPr userDrawn="1"/>
            </p:nvCxnSpPr>
            <p:spPr bwMode="auto">
              <a:xfrm>
                <a:off x="964859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6" name="직선 연결선 175"/>
              <p:cNvCxnSpPr/>
              <p:nvPr userDrawn="1"/>
            </p:nvCxnSpPr>
            <p:spPr bwMode="auto">
              <a:xfrm>
                <a:off x="1015368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7" name="직선 연결선 176"/>
              <p:cNvCxnSpPr/>
              <p:nvPr userDrawn="1"/>
            </p:nvCxnSpPr>
            <p:spPr bwMode="auto">
              <a:xfrm>
                <a:off x="1248510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8" name="직선 연결선 177"/>
              <p:cNvCxnSpPr/>
              <p:nvPr userDrawn="1"/>
            </p:nvCxnSpPr>
            <p:spPr bwMode="auto">
              <a:xfrm>
                <a:off x="1299019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9" name="직선 연결선 178"/>
              <p:cNvCxnSpPr/>
              <p:nvPr userDrawn="1"/>
            </p:nvCxnSpPr>
            <p:spPr bwMode="auto">
              <a:xfrm>
                <a:off x="1530684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80" name="직선 연결선 179"/>
              <p:cNvCxnSpPr/>
              <p:nvPr userDrawn="1"/>
            </p:nvCxnSpPr>
            <p:spPr bwMode="auto">
              <a:xfrm>
                <a:off x="1581193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157" name="직선 연결선 156"/>
            <p:cNvCxnSpPr/>
            <p:nvPr userDrawn="1"/>
          </p:nvCxnSpPr>
          <p:spPr bwMode="auto">
            <a:xfrm flipH="1">
              <a:off x="104479" y="1624993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8" name="직선 연결선 157"/>
            <p:cNvCxnSpPr/>
            <p:nvPr userDrawn="1"/>
          </p:nvCxnSpPr>
          <p:spPr bwMode="auto">
            <a:xfrm flipH="1">
              <a:off x="104479" y="1859368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9" name="직선 연결선 158"/>
            <p:cNvCxnSpPr/>
            <p:nvPr userDrawn="1"/>
          </p:nvCxnSpPr>
          <p:spPr bwMode="auto">
            <a:xfrm flipH="1">
              <a:off x="104479" y="2101252"/>
              <a:ext cx="177120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0" name="직선 연결선 159"/>
            <p:cNvCxnSpPr/>
            <p:nvPr userDrawn="1"/>
          </p:nvCxnSpPr>
          <p:spPr bwMode="auto">
            <a:xfrm flipH="1">
              <a:off x="104479" y="2820873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1" name="직선 연결선 160"/>
            <p:cNvCxnSpPr/>
            <p:nvPr userDrawn="1"/>
          </p:nvCxnSpPr>
          <p:spPr bwMode="auto">
            <a:xfrm flipH="1">
              <a:off x="104479" y="3072037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2" name="직선 연결선 161"/>
            <p:cNvCxnSpPr/>
            <p:nvPr userDrawn="1"/>
          </p:nvCxnSpPr>
          <p:spPr bwMode="auto">
            <a:xfrm flipH="1">
              <a:off x="104479" y="3542906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3" name="직선 연결선 162"/>
            <p:cNvCxnSpPr/>
            <p:nvPr userDrawn="1"/>
          </p:nvCxnSpPr>
          <p:spPr bwMode="auto">
            <a:xfrm flipH="1">
              <a:off x="104479" y="3778518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4" name="직선 연결선 163"/>
            <p:cNvCxnSpPr/>
            <p:nvPr userDrawn="1"/>
          </p:nvCxnSpPr>
          <p:spPr bwMode="auto">
            <a:xfrm flipH="1">
              <a:off x="104479" y="4015832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5" name="직선 연결선 164"/>
            <p:cNvCxnSpPr/>
            <p:nvPr userDrawn="1"/>
          </p:nvCxnSpPr>
          <p:spPr bwMode="auto">
            <a:xfrm flipH="1">
              <a:off x="104479" y="3298857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6" name="직선 연결선 165"/>
            <p:cNvCxnSpPr/>
            <p:nvPr userDrawn="1"/>
          </p:nvCxnSpPr>
          <p:spPr bwMode="auto">
            <a:xfrm flipH="1">
              <a:off x="104479" y="2341455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7" name="직선 연결선 166"/>
            <p:cNvCxnSpPr/>
            <p:nvPr userDrawn="1"/>
          </p:nvCxnSpPr>
          <p:spPr bwMode="auto">
            <a:xfrm flipH="1">
              <a:off x="104479" y="1374796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8" name="직선 연결선 167"/>
            <p:cNvCxnSpPr/>
            <p:nvPr userDrawn="1"/>
          </p:nvCxnSpPr>
          <p:spPr bwMode="auto">
            <a:xfrm flipH="1">
              <a:off x="105392" y="1136664"/>
              <a:ext cx="177120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9" name="직선 연결선 168"/>
            <p:cNvCxnSpPr/>
            <p:nvPr userDrawn="1"/>
          </p:nvCxnSpPr>
          <p:spPr bwMode="auto">
            <a:xfrm flipH="1">
              <a:off x="104479" y="2583545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83" name="그룹 182"/>
          <p:cNvGrpSpPr/>
          <p:nvPr userDrawn="1"/>
        </p:nvGrpSpPr>
        <p:grpSpPr>
          <a:xfrm>
            <a:off x="4061203" y="1021313"/>
            <a:ext cx="1772113" cy="3236400"/>
            <a:chOff x="104479" y="1021313"/>
            <a:chExt cx="1772113" cy="3236400"/>
          </a:xfrm>
        </p:grpSpPr>
        <p:grpSp>
          <p:nvGrpSpPr>
            <p:cNvPr id="184" name="그룹 183"/>
            <p:cNvGrpSpPr/>
            <p:nvPr userDrawn="1"/>
          </p:nvGrpSpPr>
          <p:grpSpPr>
            <a:xfrm>
              <a:off x="160164" y="1021313"/>
              <a:ext cx="1659561" cy="3236400"/>
              <a:chOff x="160164" y="1022106"/>
              <a:chExt cx="1659561" cy="3235180"/>
            </a:xfrm>
          </p:grpSpPr>
          <p:grpSp>
            <p:nvGrpSpPr>
              <p:cNvPr id="198" name="그룹 197"/>
              <p:cNvGrpSpPr>
                <a:grpSpLocks/>
              </p:cNvGrpSpPr>
              <p:nvPr userDrawn="1"/>
            </p:nvGrpSpPr>
            <p:grpSpPr>
              <a:xfrm>
                <a:off x="160164" y="1022106"/>
                <a:ext cx="1659561" cy="3235180"/>
                <a:chOff x="6141720" y="4968582"/>
                <a:chExt cx="1655067" cy="3186510"/>
              </a:xfrm>
            </p:grpSpPr>
            <p:cxnSp>
              <p:nvCxnSpPr>
                <p:cNvPr id="209" name="직선 연결선 208"/>
                <p:cNvCxnSpPr/>
                <p:nvPr userDrawn="1"/>
              </p:nvCxnSpPr>
              <p:spPr bwMode="auto">
                <a:xfrm>
                  <a:off x="6141720" y="4968582"/>
                  <a:ext cx="0" cy="3184116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10" name="직선 연결선 209"/>
                <p:cNvCxnSpPr/>
                <p:nvPr userDrawn="1"/>
              </p:nvCxnSpPr>
              <p:spPr bwMode="auto">
                <a:xfrm>
                  <a:off x="7796787" y="4971708"/>
                  <a:ext cx="0" cy="3183384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cxnSp>
            <p:nvCxnSpPr>
              <p:cNvPr id="199" name="직선 연결선 198"/>
              <p:cNvCxnSpPr/>
              <p:nvPr/>
            </p:nvCxnSpPr>
            <p:spPr bwMode="auto">
              <a:xfrm>
                <a:off x="394168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0" name="직선 연결선 199"/>
              <p:cNvCxnSpPr/>
              <p:nvPr userDrawn="1"/>
            </p:nvCxnSpPr>
            <p:spPr bwMode="auto">
              <a:xfrm>
                <a:off x="444677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1" name="직선 연결선 200"/>
              <p:cNvCxnSpPr/>
              <p:nvPr userDrawn="1"/>
            </p:nvCxnSpPr>
            <p:spPr bwMode="auto">
              <a:xfrm>
                <a:off x="680491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2" name="직선 연결선 201"/>
              <p:cNvCxnSpPr/>
              <p:nvPr userDrawn="1"/>
            </p:nvCxnSpPr>
            <p:spPr bwMode="auto">
              <a:xfrm>
                <a:off x="731000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3" name="직선 연결선 202"/>
              <p:cNvCxnSpPr/>
              <p:nvPr userDrawn="1"/>
            </p:nvCxnSpPr>
            <p:spPr bwMode="auto">
              <a:xfrm>
                <a:off x="964859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4" name="직선 연결선 203"/>
              <p:cNvCxnSpPr/>
              <p:nvPr userDrawn="1"/>
            </p:nvCxnSpPr>
            <p:spPr bwMode="auto">
              <a:xfrm>
                <a:off x="1015368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5" name="직선 연결선 204"/>
              <p:cNvCxnSpPr/>
              <p:nvPr userDrawn="1"/>
            </p:nvCxnSpPr>
            <p:spPr bwMode="auto">
              <a:xfrm>
                <a:off x="1248510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6" name="직선 연결선 205"/>
              <p:cNvCxnSpPr/>
              <p:nvPr userDrawn="1"/>
            </p:nvCxnSpPr>
            <p:spPr bwMode="auto">
              <a:xfrm>
                <a:off x="1299019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7" name="직선 연결선 206"/>
              <p:cNvCxnSpPr/>
              <p:nvPr userDrawn="1"/>
            </p:nvCxnSpPr>
            <p:spPr bwMode="auto">
              <a:xfrm>
                <a:off x="1530684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8" name="직선 연결선 207"/>
              <p:cNvCxnSpPr/>
              <p:nvPr userDrawn="1"/>
            </p:nvCxnSpPr>
            <p:spPr bwMode="auto">
              <a:xfrm>
                <a:off x="1581193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185" name="직선 연결선 184"/>
            <p:cNvCxnSpPr/>
            <p:nvPr userDrawn="1"/>
          </p:nvCxnSpPr>
          <p:spPr bwMode="auto">
            <a:xfrm flipH="1">
              <a:off x="104479" y="1624993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6" name="직선 연결선 185"/>
            <p:cNvCxnSpPr/>
            <p:nvPr userDrawn="1"/>
          </p:nvCxnSpPr>
          <p:spPr bwMode="auto">
            <a:xfrm flipH="1">
              <a:off x="104479" y="1859368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7" name="직선 연결선 186"/>
            <p:cNvCxnSpPr/>
            <p:nvPr userDrawn="1"/>
          </p:nvCxnSpPr>
          <p:spPr bwMode="auto">
            <a:xfrm flipH="1">
              <a:off x="104479" y="2101252"/>
              <a:ext cx="177120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8" name="직선 연결선 187"/>
            <p:cNvCxnSpPr/>
            <p:nvPr userDrawn="1"/>
          </p:nvCxnSpPr>
          <p:spPr bwMode="auto">
            <a:xfrm flipH="1">
              <a:off x="104479" y="2820873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9" name="직선 연결선 188"/>
            <p:cNvCxnSpPr/>
            <p:nvPr userDrawn="1"/>
          </p:nvCxnSpPr>
          <p:spPr bwMode="auto">
            <a:xfrm flipH="1">
              <a:off x="104479" y="3072037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0" name="직선 연결선 189"/>
            <p:cNvCxnSpPr/>
            <p:nvPr userDrawn="1"/>
          </p:nvCxnSpPr>
          <p:spPr bwMode="auto">
            <a:xfrm flipH="1">
              <a:off x="104479" y="3542906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1" name="직선 연결선 190"/>
            <p:cNvCxnSpPr/>
            <p:nvPr userDrawn="1"/>
          </p:nvCxnSpPr>
          <p:spPr bwMode="auto">
            <a:xfrm flipH="1">
              <a:off x="104479" y="3778518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2" name="직선 연결선 191"/>
            <p:cNvCxnSpPr/>
            <p:nvPr userDrawn="1"/>
          </p:nvCxnSpPr>
          <p:spPr bwMode="auto">
            <a:xfrm flipH="1">
              <a:off x="104479" y="4015832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3" name="직선 연결선 192"/>
            <p:cNvCxnSpPr/>
            <p:nvPr userDrawn="1"/>
          </p:nvCxnSpPr>
          <p:spPr bwMode="auto">
            <a:xfrm flipH="1">
              <a:off x="104479" y="3298857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4" name="직선 연결선 193"/>
            <p:cNvCxnSpPr/>
            <p:nvPr userDrawn="1"/>
          </p:nvCxnSpPr>
          <p:spPr bwMode="auto">
            <a:xfrm flipH="1">
              <a:off x="104479" y="2341455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5" name="직선 연결선 194"/>
            <p:cNvCxnSpPr/>
            <p:nvPr userDrawn="1"/>
          </p:nvCxnSpPr>
          <p:spPr bwMode="auto">
            <a:xfrm flipH="1">
              <a:off x="104479" y="1374796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6" name="직선 연결선 195"/>
            <p:cNvCxnSpPr/>
            <p:nvPr userDrawn="1"/>
          </p:nvCxnSpPr>
          <p:spPr bwMode="auto">
            <a:xfrm flipH="1">
              <a:off x="105392" y="1136664"/>
              <a:ext cx="177120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7" name="직선 연결선 196"/>
            <p:cNvCxnSpPr/>
            <p:nvPr userDrawn="1"/>
          </p:nvCxnSpPr>
          <p:spPr bwMode="auto">
            <a:xfrm flipH="1">
              <a:off x="104479" y="2583545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11" name="그룹 210"/>
          <p:cNvGrpSpPr/>
          <p:nvPr userDrawn="1"/>
        </p:nvGrpSpPr>
        <p:grpSpPr>
          <a:xfrm>
            <a:off x="6042403" y="1021313"/>
            <a:ext cx="1772113" cy="3236400"/>
            <a:chOff x="104479" y="1021313"/>
            <a:chExt cx="1772113" cy="3236400"/>
          </a:xfrm>
        </p:grpSpPr>
        <p:grpSp>
          <p:nvGrpSpPr>
            <p:cNvPr id="212" name="그룹 211"/>
            <p:cNvGrpSpPr/>
            <p:nvPr userDrawn="1"/>
          </p:nvGrpSpPr>
          <p:grpSpPr>
            <a:xfrm>
              <a:off x="160164" y="1021313"/>
              <a:ext cx="1659561" cy="3236400"/>
              <a:chOff x="160164" y="1022106"/>
              <a:chExt cx="1659561" cy="3235180"/>
            </a:xfrm>
          </p:grpSpPr>
          <p:grpSp>
            <p:nvGrpSpPr>
              <p:cNvPr id="226" name="그룹 225"/>
              <p:cNvGrpSpPr>
                <a:grpSpLocks/>
              </p:cNvGrpSpPr>
              <p:nvPr userDrawn="1"/>
            </p:nvGrpSpPr>
            <p:grpSpPr>
              <a:xfrm>
                <a:off x="160164" y="1022106"/>
                <a:ext cx="1659561" cy="3235180"/>
                <a:chOff x="6141720" y="4968582"/>
                <a:chExt cx="1655067" cy="3186510"/>
              </a:xfrm>
            </p:grpSpPr>
            <p:cxnSp>
              <p:nvCxnSpPr>
                <p:cNvPr id="237" name="직선 연결선 236"/>
                <p:cNvCxnSpPr/>
                <p:nvPr userDrawn="1"/>
              </p:nvCxnSpPr>
              <p:spPr bwMode="auto">
                <a:xfrm>
                  <a:off x="6141720" y="4968582"/>
                  <a:ext cx="0" cy="3184116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38" name="직선 연결선 237"/>
                <p:cNvCxnSpPr/>
                <p:nvPr userDrawn="1"/>
              </p:nvCxnSpPr>
              <p:spPr bwMode="auto">
                <a:xfrm>
                  <a:off x="7796787" y="4971708"/>
                  <a:ext cx="0" cy="3183384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cxnSp>
            <p:nvCxnSpPr>
              <p:cNvPr id="227" name="직선 연결선 226"/>
              <p:cNvCxnSpPr/>
              <p:nvPr/>
            </p:nvCxnSpPr>
            <p:spPr bwMode="auto">
              <a:xfrm>
                <a:off x="394168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28" name="직선 연결선 227"/>
              <p:cNvCxnSpPr/>
              <p:nvPr userDrawn="1"/>
            </p:nvCxnSpPr>
            <p:spPr bwMode="auto">
              <a:xfrm>
                <a:off x="444677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29" name="직선 연결선 228"/>
              <p:cNvCxnSpPr/>
              <p:nvPr userDrawn="1"/>
            </p:nvCxnSpPr>
            <p:spPr bwMode="auto">
              <a:xfrm>
                <a:off x="680491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30" name="직선 연결선 229"/>
              <p:cNvCxnSpPr/>
              <p:nvPr userDrawn="1"/>
            </p:nvCxnSpPr>
            <p:spPr bwMode="auto">
              <a:xfrm>
                <a:off x="731000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31" name="직선 연결선 230"/>
              <p:cNvCxnSpPr/>
              <p:nvPr userDrawn="1"/>
            </p:nvCxnSpPr>
            <p:spPr bwMode="auto">
              <a:xfrm>
                <a:off x="964859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32" name="직선 연결선 231"/>
              <p:cNvCxnSpPr/>
              <p:nvPr userDrawn="1"/>
            </p:nvCxnSpPr>
            <p:spPr bwMode="auto">
              <a:xfrm>
                <a:off x="1015368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33" name="직선 연결선 232"/>
              <p:cNvCxnSpPr/>
              <p:nvPr userDrawn="1"/>
            </p:nvCxnSpPr>
            <p:spPr bwMode="auto">
              <a:xfrm>
                <a:off x="1248510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34" name="직선 연결선 233"/>
              <p:cNvCxnSpPr/>
              <p:nvPr userDrawn="1"/>
            </p:nvCxnSpPr>
            <p:spPr bwMode="auto">
              <a:xfrm>
                <a:off x="1299019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35" name="직선 연결선 234"/>
              <p:cNvCxnSpPr/>
              <p:nvPr userDrawn="1"/>
            </p:nvCxnSpPr>
            <p:spPr bwMode="auto">
              <a:xfrm>
                <a:off x="1530684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36" name="직선 연결선 235"/>
              <p:cNvCxnSpPr/>
              <p:nvPr userDrawn="1"/>
            </p:nvCxnSpPr>
            <p:spPr bwMode="auto">
              <a:xfrm>
                <a:off x="1581193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213" name="직선 연결선 212"/>
            <p:cNvCxnSpPr/>
            <p:nvPr userDrawn="1"/>
          </p:nvCxnSpPr>
          <p:spPr bwMode="auto">
            <a:xfrm flipH="1">
              <a:off x="104479" y="1624993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4" name="직선 연결선 213"/>
            <p:cNvCxnSpPr/>
            <p:nvPr userDrawn="1"/>
          </p:nvCxnSpPr>
          <p:spPr bwMode="auto">
            <a:xfrm flipH="1">
              <a:off x="104479" y="1859368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5" name="직선 연결선 214"/>
            <p:cNvCxnSpPr/>
            <p:nvPr userDrawn="1"/>
          </p:nvCxnSpPr>
          <p:spPr bwMode="auto">
            <a:xfrm flipH="1">
              <a:off x="104479" y="2101252"/>
              <a:ext cx="177120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6" name="직선 연결선 215"/>
            <p:cNvCxnSpPr/>
            <p:nvPr userDrawn="1"/>
          </p:nvCxnSpPr>
          <p:spPr bwMode="auto">
            <a:xfrm flipH="1">
              <a:off x="104479" y="2820873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7" name="직선 연결선 216"/>
            <p:cNvCxnSpPr/>
            <p:nvPr userDrawn="1"/>
          </p:nvCxnSpPr>
          <p:spPr bwMode="auto">
            <a:xfrm flipH="1">
              <a:off x="104479" y="3072037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8" name="직선 연결선 217"/>
            <p:cNvCxnSpPr/>
            <p:nvPr userDrawn="1"/>
          </p:nvCxnSpPr>
          <p:spPr bwMode="auto">
            <a:xfrm flipH="1">
              <a:off x="104479" y="3542906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9" name="직선 연결선 218"/>
            <p:cNvCxnSpPr/>
            <p:nvPr userDrawn="1"/>
          </p:nvCxnSpPr>
          <p:spPr bwMode="auto">
            <a:xfrm flipH="1">
              <a:off x="104479" y="3778518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0" name="직선 연결선 219"/>
            <p:cNvCxnSpPr/>
            <p:nvPr userDrawn="1"/>
          </p:nvCxnSpPr>
          <p:spPr bwMode="auto">
            <a:xfrm flipH="1">
              <a:off x="104479" y="4015832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1" name="직선 연결선 220"/>
            <p:cNvCxnSpPr/>
            <p:nvPr userDrawn="1"/>
          </p:nvCxnSpPr>
          <p:spPr bwMode="auto">
            <a:xfrm flipH="1">
              <a:off x="104479" y="3298857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2" name="직선 연결선 221"/>
            <p:cNvCxnSpPr/>
            <p:nvPr userDrawn="1"/>
          </p:nvCxnSpPr>
          <p:spPr bwMode="auto">
            <a:xfrm flipH="1">
              <a:off x="104479" y="2341455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3" name="직선 연결선 222"/>
            <p:cNvCxnSpPr/>
            <p:nvPr userDrawn="1"/>
          </p:nvCxnSpPr>
          <p:spPr bwMode="auto">
            <a:xfrm flipH="1">
              <a:off x="104479" y="1374796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4" name="직선 연결선 223"/>
            <p:cNvCxnSpPr/>
            <p:nvPr userDrawn="1"/>
          </p:nvCxnSpPr>
          <p:spPr bwMode="auto">
            <a:xfrm flipH="1">
              <a:off x="105392" y="1136664"/>
              <a:ext cx="177120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5" name="직선 연결선 224"/>
            <p:cNvCxnSpPr/>
            <p:nvPr userDrawn="1"/>
          </p:nvCxnSpPr>
          <p:spPr bwMode="auto">
            <a:xfrm flipH="1">
              <a:off x="104479" y="2583545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39" name="그룹 238"/>
          <p:cNvGrpSpPr/>
          <p:nvPr userDrawn="1"/>
        </p:nvGrpSpPr>
        <p:grpSpPr>
          <a:xfrm>
            <a:off x="8023603" y="1021313"/>
            <a:ext cx="1772113" cy="3236400"/>
            <a:chOff x="104479" y="1021313"/>
            <a:chExt cx="1772113" cy="3236400"/>
          </a:xfrm>
        </p:grpSpPr>
        <p:grpSp>
          <p:nvGrpSpPr>
            <p:cNvPr id="240" name="그룹 239"/>
            <p:cNvGrpSpPr/>
            <p:nvPr userDrawn="1"/>
          </p:nvGrpSpPr>
          <p:grpSpPr>
            <a:xfrm>
              <a:off x="160164" y="1021313"/>
              <a:ext cx="1659561" cy="3236400"/>
              <a:chOff x="160164" y="1022106"/>
              <a:chExt cx="1659561" cy="3235180"/>
            </a:xfrm>
          </p:grpSpPr>
          <p:grpSp>
            <p:nvGrpSpPr>
              <p:cNvPr id="254" name="그룹 253"/>
              <p:cNvGrpSpPr>
                <a:grpSpLocks/>
              </p:cNvGrpSpPr>
              <p:nvPr userDrawn="1"/>
            </p:nvGrpSpPr>
            <p:grpSpPr>
              <a:xfrm>
                <a:off x="160164" y="1022106"/>
                <a:ext cx="1659561" cy="3235180"/>
                <a:chOff x="6141720" y="4968582"/>
                <a:chExt cx="1655067" cy="3186510"/>
              </a:xfrm>
            </p:grpSpPr>
            <p:cxnSp>
              <p:nvCxnSpPr>
                <p:cNvPr id="265" name="직선 연결선 264"/>
                <p:cNvCxnSpPr/>
                <p:nvPr userDrawn="1"/>
              </p:nvCxnSpPr>
              <p:spPr bwMode="auto">
                <a:xfrm>
                  <a:off x="6141720" y="4968582"/>
                  <a:ext cx="0" cy="3184116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66" name="직선 연결선 265"/>
                <p:cNvCxnSpPr/>
                <p:nvPr userDrawn="1"/>
              </p:nvCxnSpPr>
              <p:spPr bwMode="auto">
                <a:xfrm>
                  <a:off x="7796787" y="4971708"/>
                  <a:ext cx="0" cy="3183384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cxnSp>
            <p:nvCxnSpPr>
              <p:cNvPr id="255" name="직선 연결선 254"/>
              <p:cNvCxnSpPr/>
              <p:nvPr/>
            </p:nvCxnSpPr>
            <p:spPr bwMode="auto">
              <a:xfrm>
                <a:off x="394168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6" name="직선 연결선 255"/>
              <p:cNvCxnSpPr/>
              <p:nvPr userDrawn="1"/>
            </p:nvCxnSpPr>
            <p:spPr bwMode="auto">
              <a:xfrm>
                <a:off x="444677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7" name="직선 연결선 256"/>
              <p:cNvCxnSpPr/>
              <p:nvPr userDrawn="1"/>
            </p:nvCxnSpPr>
            <p:spPr bwMode="auto">
              <a:xfrm>
                <a:off x="680491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8" name="직선 연결선 257"/>
              <p:cNvCxnSpPr/>
              <p:nvPr userDrawn="1"/>
            </p:nvCxnSpPr>
            <p:spPr bwMode="auto">
              <a:xfrm>
                <a:off x="731000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9" name="직선 연결선 258"/>
              <p:cNvCxnSpPr/>
              <p:nvPr userDrawn="1"/>
            </p:nvCxnSpPr>
            <p:spPr bwMode="auto">
              <a:xfrm>
                <a:off x="964859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0" name="직선 연결선 259"/>
              <p:cNvCxnSpPr/>
              <p:nvPr userDrawn="1"/>
            </p:nvCxnSpPr>
            <p:spPr bwMode="auto">
              <a:xfrm>
                <a:off x="1015368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1" name="직선 연결선 260"/>
              <p:cNvCxnSpPr/>
              <p:nvPr userDrawn="1"/>
            </p:nvCxnSpPr>
            <p:spPr bwMode="auto">
              <a:xfrm>
                <a:off x="1248510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2" name="직선 연결선 261"/>
              <p:cNvCxnSpPr/>
              <p:nvPr userDrawn="1"/>
            </p:nvCxnSpPr>
            <p:spPr bwMode="auto">
              <a:xfrm>
                <a:off x="1299019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3" name="직선 연결선 262"/>
              <p:cNvCxnSpPr/>
              <p:nvPr userDrawn="1"/>
            </p:nvCxnSpPr>
            <p:spPr bwMode="auto">
              <a:xfrm>
                <a:off x="1530684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4" name="직선 연결선 263"/>
              <p:cNvCxnSpPr/>
              <p:nvPr userDrawn="1"/>
            </p:nvCxnSpPr>
            <p:spPr bwMode="auto">
              <a:xfrm>
                <a:off x="1581193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241" name="직선 연결선 240"/>
            <p:cNvCxnSpPr/>
            <p:nvPr userDrawn="1"/>
          </p:nvCxnSpPr>
          <p:spPr bwMode="auto">
            <a:xfrm flipH="1">
              <a:off x="104479" y="1624993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2" name="직선 연결선 241"/>
            <p:cNvCxnSpPr/>
            <p:nvPr userDrawn="1"/>
          </p:nvCxnSpPr>
          <p:spPr bwMode="auto">
            <a:xfrm flipH="1">
              <a:off x="104479" y="1859368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3" name="직선 연결선 242"/>
            <p:cNvCxnSpPr/>
            <p:nvPr userDrawn="1"/>
          </p:nvCxnSpPr>
          <p:spPr bwMode="auto">
            <a:xfrm flipH="1">
              <a:off x="104479" y="2101252"/>
              <a:ext cx="177120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4" name="직선 연결선 243"/>
            <p:cNvCxnSpPr/>
            <p:nvPr userDrawn="1"/>
          </p:nvCxnSpPr>
          <p:spPr bwMode="auto">
            <a:xfrm flipH="1">
              <a:off x="104479" y="2820873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5" name="직선 연결선 244"/>
            <p:cNvCxnSpPr/>
            <p:nvPr userDrawn="1"/>
          </p:nvCxnSpPr>
          <p:spPr bwMode="auto">
            <a:xfrm flipH="1">
              <a:off x="104479" y="3072037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6" name="직선 연결선 245"/>
            <p:cNvCxnSpPr/>
            <p:nvPr userDrawn="1"/>
          </p:nvCxnSpPr>
          <p:spPr bwMode="auto">
            <a:xfrm flipH="1">
              <a:off x="104479" y="3542906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7" name="직선 연결선 246"/>
            <p:cNvCxnSpPr/>
            <p:nvPr userDrawn="1"/>
          </p:nvCxnSpPr>
          <p:spPr bwMode="auto">
            <a:xfrm flipH="1">
              <a:off x="104479" y="3778518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8" name="직선 연결선 247"/>
            <p:cNvCxnSpPr/>
            <p:nvPr userDrawn="1"/>
          </p:nvCxnSpPr>
          <p:spPr bwMode="auto">
            <a:xfrm flipH="1">
              <a:off x="104479" y="4015832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9" name="직선 연결선 248"/>
            <p:cNvCxnSpPr/>
            <p:nvPr userDrawn="1"/>
          </p:nvCxnSpPr>
          <p:spPr bwMode="auto">
            <a:xfrm flipH="1">
              <a:off x="104479" y="3298857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0" name="직선 연결선 249"/>
            <p:cNvCxnSpPr/>
            <p:nvPr userDrawn="1"/>
          </p:nvCxnSpPr>
          <p:spPr bwMode="auto">
            <a:xfrm flipH="1">
              <a:off x="104479" y="2341455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1" name="직선 연결선 250"/>
            <p:cNvCxnSpPr/>
            <p:nvPr userDrawn="1"/>
          </p:nvCxnSpPr>
          <p:spPr bwMode="auto">
            <a:xfrm flipH="1">
              <a:off x="104479" y="1374796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2" name="직선 연결선 251"/>
            <p:cNvCxnSpPr/>
            <p:nvPr userDrawn="1"/>
          </p:nvCxnSpPr>
          <p:spPr bwMode="auto">
            <a:xfrm flipH="1">
              <a:off x="105392" y="1136664"/>
              <a:ext cx="177120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3" name="직선 연결선 252"/>
            <p:cNvCxnSpPr/>
            <p:nvPr userDrawn="1"/>
          </p:nvCxnSpPr>
          <p:spPr bwMode="auto">
            <a:xfrm flipH="1">
              <a:off x="104479" y="2583545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710999957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4294967295" orient="horz" pos="2160">
          <p15:clr>
            <a:srgbClr val="FBAE40"/>
          </p15:clr>
        </p15:guide>
        <p15:guide id="4294967295" pos="312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 x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그룹 86"/>
          <p:cNvGrpSpPr>
            <a:grpSpLocks/>
          </p:cNvGrpSpPr>
          <p:nvPr userDrawn="1"/>
        </p:nvGrpSpPr>
        <p:grpSpPr>
          <a:xfrm>
            <a:off x="104477" y="1017820"/>
            <a:ext cx="1772113" cy="3237938"/>
            <a:chOff x="6086186" y="4956856"/>
            <a:chExt cx="1767315" cy="3184897"/>
          </a:xfrm>
        </p:grpSpPr>
        <p:cxnSp>
          <p:nvCxnSpPr>
            <p:cNvPr id="88" name="직선 연결선 87"/>
            <p:cNvCxnSpPr/>
            <p:nvPr userDrawn="1"/>
          </p:nvCxnSpPr>
          <p:spPr bwMode="auto">
            <a:xfrm>
              <a:off x="6381723" y="4958313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9" name="직선 연결선 88"/>
            <p:cNvCxnSpPr/>
            <p:nvPr userDrawn="1"/>
          </p:nvCxnSpPr>
          <p:spPr bwMode="auto">
            <a:xfrm>
              <a:off x="6855920" y="4958313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0" name="직선 연결선 89"/>
            <p:cNvCxnSpPr/>
            <p:nvPr userDrawn="1"/>
          </p:nvCxnSpPr>
          <p:spPr bwMode="auto">
            <a:xfrm>
              <a:off x="7090898" y="4958313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1" name="직선 연결선 90"/>
            <p:cNvCxnSpPr/>
            <p:nvPr userDrawn="1"/>
          </p:nvCxnSpPr>
          <p:spPr bwMode="auto">
            <a:xfrm>
              <a:off x="7326469" y="4958313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2" name="직선 연결선 91"/>
            <p:cNvCxnSpPr/>
            <p:nvPr userDrawn="1"/>
          </p:nvCxnSpPr>
          <p:spPr bwMode="auto">
            <a:xfrm flipH="1">
              <a:off x="6086186" y="5554083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3" name="직선 연결선 92"/>
            <p:cNvCxnSpPr/>
            <p:nvPr userDrawn="1"/>
          </p:nvCxnSpPr>
          <p:spPr bwMode="auto">
            <a:xfrm flipH="1">
              <a:off x="6086186" y="5784619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4" name="직선 연결선 93"/>
            <p:cNvCxnSpPr/>
            <p:nvPr userDrawn="1"/>
          </p:nvCxnSpPr>
          <p:spPr bwMode="auto">
            <a:xfrm flipH="1">
              <a:off x="6086186" y="6022540"/>
              <a:ext cx="1766404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5" name="직선 연결선 94"/>
            <p:cNvCxnSpPr/>
            <p:nvPr userDrawn="1"/>
          </p:nvCxnSpPr>
          <p:spPr bwMode="auto">
            <a:xfrm flipH="1">
              <a:off x="6086186" y="6730373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6" name="직선 연결선 95"/>
            <p:cNvCxnSpPr/>
            <p:nvPr userDrawn="1"/>
          </p:nvCxnSpPr>
          <p:spPr bwMode="auto">
            <a:xfrm flipH="1">
              <a:off x="6086186" y="6977423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7" name="직선 연결선 96"/>
            <p:cNvCxnSpPr/>
            <p:nvPr userDrawn="1"/>
          </p:nvCxnSpPr>
          <p:spPr bwMode="auto">
            <a:xfrm flipH="1">
              <a:off x="6086186" y="7440578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8" name="직선 연결선 97"/>
            <p:cNvCxnSpPr/>
            <p:nvPr userDrawn="1"/>
          </p:nvCxnSpPr>
          <p:spPr bwMode="auto">
            <a:xfrm flipH="1">
              <a:off x="6086186" y="7672331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9" name="직선 연결선 98"/>
            <p:cNvCxnSpPr/>
            <p:nvPr userDrawn="1"/>
          </p:nvCxnSpPr>
          <p:spPr bwMode="auto">
            <a:xfrm flipH="1">
              <a:off x="6086186" y="7905757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0" name="직선 연결선 99"/>
            <p:cNvCxnSpPr/>
            <p:nvPr userDrawn="1"/>
          </p:nvCxnSpPr>
          <p:spPr bwMode="auto">
            <a:xfrm flipH="1">
              <a:off x="6086186" y="7200527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1" name="직선 연결선 100"/>
            <p:cNvCxnSpPr/>
            <p:nvPr userDrawn="1"/>
          </p:nvCxnSpPr>
          <p:spPr bwMode="auto">
            <a:xfrm flipH="1">
              <a:off x="6086186" y="6258808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2" name="직선 연결선 101"/>
            <p:cNvCxnSpPr/>
            <p:nvPr userDrawn="1"/>
          </p:nvCxnSpPr>
          <p:spPr bwMode="auto">
            <a:xfrm flipH="1">
              <a:off x="6086186" y="5307984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3" name="직선 연결선 102"/>
            <p:cNvCxnSpPr/>
            <p:nvPr userDrawn="1"/>
          </p:nvCxnSpPr>
          <p:spPr bwMode="auto">
            <a:xfrm>
              <a:off x="6141720" y="4956856"/>
              <a:ext cx="0" cy="3184116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4" name="직선 연결선 103"/>
            <p:cNvCxnSpPr/>
            <p:nvPr userDrawn="1"/>
          </p:nvCxnSpPr>
          <p:spPr bwMode="auto">
            <a:xfrm>
              <a:off x="7796787" y="4957638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5" name="직선 연결선 104"/>
            <p:cNvCxnSpPr/>
            <p:nvPr userDrawn="1"/>
          </p:nvCxnSpPr>
          <p:spPr bwMode="auto">
            <a:xfrm flipH="1">
              <a:off x="6087097" y="5073753"/>
              <a:ext cx="1766404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6" name="직선 연결선 105"/>
            <p:cNvCxnSpPr/>
            <p:nvPr userDrawn="1"/>
          </p:nvCxnSpPr>
          <p:spPr bwMode="auto">
            <a:xfrm>
              <a:off x="6616524" y="4957637"/>
              <a:ext cx="0" cy="3184116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7" name="직선 연결선 106"/>
            <p:cNvCxnSpPr/>
            <p:nvPr userDrawn="1"/>
          </p:nvCxnSpPr>
          <p:spPr bwMode="auto">
            <a:xfrm>
              <a:off x="7562777" y="4957637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9" name="직선 연결선 108"/>
            <p:cNvCxnSpPr/>
            <p:nvPr userDrawn="1"/>
          </p:nvCxnSpPr>
          <p:spPr bwMode="auto">
            <a:xfrm flipH="1">
              <a:off x="6086186" y="6496933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97" name="그룹 296"/>
          <p:cNvGrpSpPr>
            <a:grpSpLocks/>
          </p:cNvGrpSpPr>
          <p:nvPr userDrawn="1"/>
        </p:nvGrpSpPr>
        <p:grpSpPr>
          <a:xfrm>
            <a:off x="2085677" y="1017820"/>
            <a:ext cx="1772113" cy="3237938"/>
            <a:chOff x="6086186" y="4956856"/>
            <a:chExt cx="1767315" cy="3184897"/>
          </a:xfrm>
        </p:grpSpPr>
        <p:cxnSp>
          <p:nvCxnSpPr>
            <p:cNvPr id="298" name="직선 연결선 297"/>
            <p:cNvCxnSpPr/>
            <p:nvPr userDrawn="1"/>
          </p:nvCxnSpPr>
          <p:spPr bwMode="auto">
            <a:xfrm>
              <a:off x="6381723" y="4958313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9" name="직선 연결선 298"/>
            <p:cNvCxnSpPr/>
            <p:nvPr userDrawn="1"/>
          </p:nvCxnSpPr>
          <p:spPr bwMode="auto">
            <a:xfrm>
              <a:off x="6855920" y="4958313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0" name="직선 연결선 299"/>
            <p:cNvCxnSpPr/>
            <p:nvPr userDrawn="1"/>
          </p:nvCxnSpPr>
          <p:spPr bwMode="auto">
            <a:xfrm>
              <a:off x="7090898" y="4958313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1" name="직선 연결선 300"/>
            <p:cNvCxnSpPr/>
            <p:nvPr userDrawn="1"/>
          </p:nvCxnSpPr>
          <p:spPr bwMode="auto">
            <a:xfrm>
              <a:off x="7326469" y="4958313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2" name="직선 연결선 301"/>
            <p:cNvCxnSpPr/>
            <p:nvPr userDrawn="1"/>
          </p:nvCxnSpPr>
          <p:spPr bwMode="auto">
            <a:xfrm flipH="1">
              <a:off x="6086186" y="5554083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3" name="직선 연결선 302"/>
            <p:cNvCxnSpPr/>
            <p:nvPr userDrawn="1"/>
          </p:nvCxnSpPr>
          <p:spPr bwMode="auto">
            <a:xfrm flipH="1">
              <a:off x="6086186" y="5784619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4" name="직선 연결선 303"/>
            <p:cNvCxnSpPr/>
            <p:nvPr userDrawn="1"/>
          </p:nvCxnSpPr>
          <p:spPr bwMode="auto">
            <a:xfrm flipH="1">
              <a:off x="6086186" y="6022540"/>
              <a:ext cx="1766404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5" name="직선 연결선 304"/>
            <p:cNvCxnSpPr/>
            <p:nvPr userDrawn="1"/>
          </p:nvCxnSpPr>
          <p:spPr bwMode="auto">
            <a:xfrm flipH="1">
              <a:off x="6086186" y="6730373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6" name="직선 연결선 305"/>
            <p:cNvCxnSpPr/>
            <p:nvPr userDrawn="1"/>
          </p:nvCxnSpPr>
          <p:spPr bwMode="auto">
            <a:xfrm flipH="1">
              <a:off x="6086186" y="6977423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7" name="직선 연결선 306"/>
            <p:cNvCxnSpPr/>
            <p:nvPr userDrawn="1"/>
          </p:nvCxnSpPr>
          <p:spPr bwMode="auto">
            <a:xfrm flipH="1">
              <a:off x="6086186" y="7440578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8" name="직선 연결선 307"/>
            <p:cNvCxnSpPr/>
            <p:nvPr userDrawn="1"/>
          </p:nvCxnSpPr>
          <p:spPr bwMode="auto">
            <a:xfrm flipH="1">
              <a:off x="6086186" y="7672331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9" name="직선 연결선 308"/>
            <p:cNvCxnSpPr/>
            <p:nvPr userDrawn="1"/>
          </p:nvCxnSpPr>
          <p:spPr bwMode="auto">
            <a:xfrm flipH="1">
              <a:off x="6086186" y="7905757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0" name="직선 연결선 309"/>
            <p:cNvCxnSpPr/>
            <p:nvPr userDrawn="1"/>
          </p:nvCxnSpPr>
          <p:spPr bwMode="auto">
            <a:xfrm flipH="1">
              <a:off x="6086186" y="7200527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1" name="직선 연결선 310"/>
            <p:cNvCxnSpPr/>
            <p:nvPr userDrawn="1"/>
          </p:nvCxnSpPr>
          <p:spPr bwMode="auto">
            <a:xfrm flipH="1">
              <a:off x="6086186" y="6258808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2" name="직선 연결선 311"/>
            <p:cNvCxnSpPr/>
            <p:nvPr userDrawn="1"/>
          </p:nvCxnSpPr>
          <p:spPr bwMode="auto">
            <a:xfrm flipH="1">
              <a:off x="6086186" y="5307984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3" name="직선 연결선 312"/>
            <p:cNvCxnSpPr/>
            <p:nvPr userDrawn="1"/>
          </p:nvCxnSpPr>
          <p:spPr bwMode="auto">
            <a:xfrm>
              <a:off x="6141720" y="4956856"/>
              <a:ext cx="0" cy="3184116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4" name="직선 연결선 313"/>
            <p:cNvCxnSpPr/>
            <p:nvPr userDrawn="1"/>
          </p:nvCxnSpPr>
          <p:spPr bwMode="auto">
            <a:xfrm>
              <a:off x="7796787" y="4957638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5" name="직선 연결선 314"/>
            <p:cNvCxnSpPr/>
            <p:nvPr userDrawn="1"/>
          </p:nvCxnSpPr>
          <p:spPr bwMode="auto">
            <a:xfrm flipH="1">
              <a:off x="6087097" y="5073753"/>
              <a:ext cx="1766404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6" name="직선 연결선 315"/>
            <p:cNvCxnSpPr/>
            <p:nvPr userDrawn="1"/>
          </p:nvCxnSpPr>
          <p:spPr bwMode="auto">
            <a:xfrm>
              <a:off x="6616524" y="4957637"/>
              <a:ext cx="0" cy="3184116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7" name="직선 연결선 316"/>
            <p:cNvCxnSpPr/>
            <p:nvPr userDrawn="1"/>
          </p:nvCxnSpPr>
          <p:spPr bwMode="auto">
            <a:xfrm>
              <a:off x="7562777" y="4957637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8" name="직선 연결선 317"/>
            <p:cNvCxnSpPr/>
            <p:nvPr userDrawn="1"/>
          </p:nvCxnSpPr>
          <p:spPr bwMode="auto">
            <a:xfrm flipH="1">
              <a:off x="6086186" y="6496933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19" name="그룹 318"/>
          <p:cNvGrpSpPr>
            <a:grpSpLocks/>
          </p:cNvGrpSpPr>
          <p:nvPr userDrawn="1"/>
        </p:nvGrpSpPr>
        <p:grpSpPr>
          <a:xfrm>
            <a:off x="4064496" y="1017820"/>
            <a:ext cx="1772113" cy="3237938"/>
            <a:chOff x="6086186" y="4956856"/>
            <a:chExt cx="1767315" cy="3184897"/>
          </a:xfrm>
        </p:grpSpPr>
        <p:cxnSp>
          <p:nvCxnSpPr>
            <p:cNvPr id="320" name="직선 연결선 319"/>
            <p:cNvCxnSpPr/>
            <p:nvPr userDrawn="1"/>
          </p:nvCxnSpPr>
          <p:spPr bwMode="auto">
            <a:xfrm>
              <a:off x="6381723" y="4958313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1" name="직선 연결선 320"/>
            <p:cNvCxnSpPr/>
            <p:nvPr userDrawn="1"/>
          </p:nvCxnSpPr>
          <p:spPr bwMode="auto">
            <a:xfrm>
              <a:off x="6855920" y="4958313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2" name="직선 연결선 321"/>
            <p:cNvCxnSpPr/>
            <p:nvPr userDrawn="1"/>
          </p:nvCxnSpPr>
          <p:spPr bwMode="auto">
            <a:xfrm>
              <a:off x="7090898" y="4958313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3" name="직선 연결선 322"/>
            <p:cNvCxnSpPr/>
            <p:nvPr userDrawn="1"/>
          </p:nvCxnSpPr>
          <p:spPr bwMode="auto">
            <a:xfrm>
              <a:off x="7326469" y="4958313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4" name="직선 연결선 323"/>
            <p:cNvCxnSpPr/>
            <p:nvPr userDrawn="1"/>
          </p:nvCxnSpPr>
          <p:spPr bwMode="auto">
            <a:xfrm flipH="1">
              <a:off x="6086186" y="5554083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5" name="직선 연결선 324"/>
            <p:cNvCxnSpPr/>
            <p:nvPr userDrawn="1"/>
          </p:nvCxnSpPr>
          <p:spPr bwMode="auto">
            <a:xfrm flipH="1">
              <a:off x="6086186" y="5784619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6" name="직선 연결선 325"/>
            <p:cNvCxnSpPr/>
            <p:nvPr userDrawn="1"/>
          </p:nvCxnSpPr>
          <p:spPr bwMode="auto">
            <a:xfrm flipH="1">
              <a:off x="6086186" y="6022540"/>
              <a:ext cx="1766404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7" name="직선 연결선 326"/>
            <p:cNvCxnSpPr/>
            <p:nvPr userDrawn="1"/>
          </p:nvCxnSpPr>
          <p:spPr bwMode="auto">
            <a:xfrm flipH="1">
              <a:off x="6086186" y="6730373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8" name="직선 연결선 327"/>
            <p:cNvCxnSpPr/>
            <p:nvPr userDrawn="1"/>
          </p:nvCxnSpPr>
          <p:spPr bwMode="auto">
            <a:xfrm flipH="1">
              <a:off x="6086186" y="6977423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9" name="직선 연결선 328"/>
            <p:cNvCxnSpPr/>
            <p:nvPr userDrawn="1"/>
          </p:nvCxnSpPr>
          <p:spPr bwMode="auto">
            <a:xfrm flipH="1">
              <a:off x="6086186" y="7440578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0" name="직선 연결선 329"/>
            <p:cNvCxnSpPr/>
            <p:nvPr userDrawn="1"/>
          </p:nvCxnSpPr>
          <p:spPr bwMode="auto">
            <a:xfrm flipH="1">
              <a:off x="6086186" y="7672331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1" name="직선 연결선 330"/>
            <p:cNvCxnSpPr/>
            <p:nvPr userDrawn="1"/>
          </p:nvCxnSpPr>
          <p:spPr bwMode="auto">
            <a:xfrm flipH="1">
              <a:off x="6086186" y="7905757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2" name="직선 연결선 331"/>
            <p:cNvCxnSpPr/>
            <p:nvPr userDrawn="1"/>
          </p:nvCxnSpPr>
          <p:spPr bwMode="auto">
            <a:xfrm flipH="1">
              <a:off x="6086186" y="7200527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3" name="직선 연결선 332"/>
            <p:cNvCxnSpPr/>
            <p:nvPr userDrawn="1"/>
          </p:nvCxnSpPr>
          <p:spPr bwMode="auto">
            <a:xfrm flipH="1">
              <a:off x="6086186" y="6258808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4" name="직선 연결선 333"/>
            <p:cNvCxnSpPr/>
            <p:nvPr userDrawn="1"/>
          </p:nvCxnSpPr>
          <p:spPr bwMode="auto">
            <a:xfrm flipH="1">
              <a:off x="6086186" y="5307984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5" name="직선 연결선 334"/>
            <p:cNvCxnSpPr/>
            <p:nvPr userDrawn="1"/>
          </p:nvCxnSpPr>
          <p:spPr bwMode="auto">
            <a:xfrm>
              <a:off x="6141720" y="4956856"/>
              <a:ext cx="0" cy="3184116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6" name="직선 연결선 335"/>
            <p:cNvCxnSpPr/>
            <p:nvPr userDrawn="1"/>
          </p:nvCxnSpPr>
          <p:spPr bwMode="auto">
            <a:xfrm>
              <a:off x="7796787" y="4957638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7" name="직선 연결선 336"/>
            <p:cNvCxnSpPr/>
            <p:nvPr userDrawn="1"/>
          </p:nvCxnSpPr>
          <p:spPr bwMode="auto">
            <a:xfrm flipH="1">
              <a:off x="6087097" y="5073753"/>
              <a:ext cx="1766404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8" name="직선 연결선 337"/>
            <p:cNvCxnSpPr/>
            <p:nvPr userDrawn="1"/>
          </p:nvCxnSpPr>
          <p:spPr bwMode="auto">
            <a:xfrm>
              <a:off x="6616524" y="4957637"/>
              <a:ext cx="0" cy="3184116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9" name="직선 연결선 338"/>
            <p:cNvCxnSpPr/>
            <p:nvPr userDrawn="1"/>
          </p:nvCxnSpPr>
          <p:spPr bwMode="auto">
            <a:xfrm>
              <a:off x="7562777" y="4957637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0" name="직선 연결선 339"/>
            <p:cNvCxnSpPr/>
            <p:nvPr userDrawn="1"/>
          </p:nvCxnSpPr>
          <p:spPr bwMode="auto">
            <a:xfrm flipH="1">
              <a:off x="6086186" y="6496933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41" name="그룹 340"/>
          <p:cNvGrpSpPr>
            <a:grpSpLocks/>
          </p:cNvGrpSpPr>
          <p:nvPr userDrawn="1"/>
        </p:nvGrpSpPr>
        <p:grpSpPr>
          <a:xfrm>
            <a:off x="6043316" y="1017820"/>
            <a:ext cx="1772113" cy="3237938"/>
            <a:chOff x="6086186" y="4956856"/>
            <a:chExt cx="1767315" cy="3184897"/>
          </a:xfrm>
        </p:grpSpPr>
        <p:cxnSp>
          <p:nvCxnSpPr>
            <p:cNvPr id="342" name="직선 연결선 341"/>
            <p:cNvCxnSpPr/>
            <p:nvPr userDrawn="1"/>
          </p:nvCxnSpPr>
          <p:spPr bwMode="auto">
            <a:xfrm>
              <a:off x="6381723" y="4958313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3" name="직선 연결선 342"/>
            <p:cNvCxnSpPr/>
            <p:nvPr userDrawn="1"/>
          </p:nvCxnSpPr>
          <p:spPr bwMode="auto">
            <a:xfrm>
              <a:off x="6855920" y="4958313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4" name="직선 연결선 343"/>
            <p:cNvCxnSpPr/>
            <p:nvPr userDrawn="1"/>
          </p:nvCxnSpPr>
          <p:spPr bwMode="auto">
            <a:xfrm>
              <a:off x="7090898" y="4958313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5" name="직선 연결선 344"/>
            <p:cNvCxnSpPr/>
            <p:nvPr userDrawn="1"/>
          </p:nvCxnSpPr>
          <p:spPr bwMode="auto">
            <a:xfrm>
              <a:off x="7326469" y="4958313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6" name="직선 연결선 345"/>
            <p:cNvCxnSpPr/>
            <p:nvPr userDrawn="1"/>
          </p:nvCxnSpPr>
          <p:spPr bwMode="auto">
            <a:xfrm flipH="1">
              <a:off x="6086186" y="5554083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7" name="직선 연결선 346"/>
            <p:cNvCxnSpPr/>
            <p:nvPr userDrawn="1"/>
          </p:nvCxnSpPr>
          <p:spPr bwMode="auto">
            <a:xfrm flipH="1">
              <a:off x="6086186" y="5784619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8" name="직선 연결선 347"/>
            <p:cNvCxnSpPr/>
            <p:nvPr userDrawn="1"/>
          </p:nvCxnSpPr>
          <p:spPr bwMode="auto">
            <a:xfrm flipH="1">
              <a:off x="6086186" y="6022540"/>
              <a:ext cx="1766404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9" name="직선 연결선 348"/>
            <p:cNvCxnSpPr/>
            <p:nvPr userDrawn="1"/>
          </p:nvCxnSpPr>
          <p:spPr bwMode="auto">
            <a:xfrm flipH="1">
              <a:off x="6086186" y="6730373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0" name="직선 연결선 349"/>
            <p:cNvCxnSpPr/>
            <p:nvPr userDrawn="1"/>
          </p:nvCxnSpPr>
          <p:spPr bwMode="auto">
            <a:xfrm flipH="1">
              <a:off x="6086186" y="6977423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1" name="직선 연결선 350"/>
            <p:cNvCxnSpPr/>
            <p:nvPr userDrawn="1"/>
          </p:nvCxnSpPr>
          <p:spPr bwMode="auto">
            <a:xfrm flipH="1">
              <a:off x="6086186" y="7440578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2" name="직선 연결선 351"/>
            <p:cNvCxnSpPr/>
            <p:nvPr userDrawn="1"/>
          </p:nvCxnSpPr>
          <p:spPr bwMode="auto">
            <a:xfrm flipH="1">
              <a:off x="6086186" y="7672331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3" name="직선 연결선 352"/>
            <p:cNvCxnSpPr/>
            <p:nvPr userDrawn="1"/>
          </p:nvCxnSpPr>
          <p:spPr bwMode="auto">
            <a:xfrm flipH="1">
              <a:off x="6086186" y="7905757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4" name="직선 연결선 353"/>
            <p:cNvCxnSpPr/>
            <p:nvPr userDrawn="1"/>
          </p:nvCxnSpPr>
          <p:spPr bwMode="auto">
            <a:xfrm flipH="1">
              <a:off x="6086186" y="7200527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5" name="직선 연결선 354"/>
            <p:cNvCxnSpPr/>
            <p:nvPr userDrawn="1"/>
          </p:nvCxnSpPr>
          <p:spPr bwMode="auto">
            <a:xfrm flipH="1">
              <a:off x="6086186" y="6258808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6" name="직선 연결선 355"/>
            <p:cNvCxnSpPr/>
            <p:nvPr userDrawn="1"/>
          </p:nvCxnSpPr>
          <p:spPr bwMode="auto">
            <a:xfrm flipH="1">
              <a:off x="6086186" y="5307984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7" name="직선 연결선 356"/>
            <p:cNvCxnSpPr/>
            <p:nvPr userDrawn="1"/>
          </p:nvCxnSpPr>
          <p:spPr bwMode="auto">
            <a:xfrm>
              <a:off x="6141720" y="4956856"/>
              <a:ext cx="0" cy="3184116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8" name="직선 연결선 357"/>
            <p:cNvCxnSpPr/>
            <p:nvPr userDrawn="1"/>
          </p:nvCxnSpPr>
          <p:spPr bwMode="auto">
            <a:xfrm>
              <a:off x="7796787" y="4957638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9" name="직선 연결선 358"/>
            <p:cNvCxnSpPr/>
            <p:nvPr userDrawn="1"/>
          </p:nvCxnSpPr>
          <p:spPr bwMode="auto">
            <a:xfrm flipH="1">
              <a:off x="6087097" y="5073753"/>
              <a:ext cx="1766404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0" name="직선 연결선 359"/>
            <p:cNvCxnSpPr/>
            <p:nvPr userDrawn="1"/>
          </p:nvCxnSpPr>
          <p:spPr bwMode="auto">
            <a:xfrm>
              <a:off x="6616524" y="4957637"/>
              <a:ext cx="0" cy="3184116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1" name="직선 연결선 360"/>
            <p:cNvCxnSpPr/>
            <p:nvPr userDrawn="1"/>
          </p:nvCxnSpPr>
          <p:spPr bwMode="auto">
            <a:xfrm>
              <a:off x="7562777" y="4957637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2" name="직선 연결선 361"/>
            <p:cNvCxnSpPr/>
            <p:nvPr userDrawn="1"/>
          </p:nvCxnSpPr>
          <p:spPr bwMode="auto">
            <a:xfrm flipH="1">
              <a:off x="6086186" y="6496933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63" name="그룹 362"/>
          <p:cNvGrpSpPr>
            <a:grpSpLocks/>
          </p:cNvGrpSpPr>
          <p:nvPr userDrawn="1"/>
        </p:nvGrpSpPr>
        <p:grpSpPr>
          <a:xfrm>
            <a:off x="8024517" y="1017820"/>
            <a:ext cx="1772113" cy="3237938"/>
            <a:chOff x="6086186" y="4956856"/>
            <a:chExt cx="1767315" cy="3184897"/>
          </a:xfrm>
        </p:grpSpPr>
        <p:cxnSp>
          <p:nvCxnSpPr>
            <p:cNvPr id="364" name="직선 연결선 363"/>
            <p:cNvCxnSpPr/>
            <p:nvPr userDrawn="1"/>
          </p:nvCxnSpPr>
          <p:spPr bwMode="auto">
            <a:xfrm>
              <a:off x="6381723" y="4958313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5" name="직선 연결선 364"/>
            <p:cNvCxnSpPr/>
            <p:nvPr userDrawn="1"/>
          </p:nvCxnSpPr>
          <p:spPr bwMode="auto">
            <a:xfrm>
              <a:off x="6855920" y="4958313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6" name="직선 연결선 365"/>
            <p:cNvCxnSpPr/>
            <p:nvPr userDrawn="1"/>
          </p:nvCxnSpPr>
          <p:spPr bwMode="auto">
            <a:xfrm>
              <a:off x="7090898" y="4958313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7" name="직선 연결선 366"/>
            <p:cNvCxnSpPr/>
            <p:nvPr userDrawn="1"/>
          </p:nvCxnSpPr>
          <p:spPr bwMode="auto">
            <a:xfrm>
              <a:off x="7326469" y="4958313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8" name="직선 연결선 367"/>
            <p:cNvCxnSpPr/>
            <p:nvPr userDrawn="1"/>
          </p:nvCxnSpPr>
          <p:spPr bwMode="auto">
            <a:xfrm flipH="1">
              <a:off x="6086186" y="5554083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9" name="직선 연결선 368"/>
            <p:cNvCxnSpPr/>
            <p:nvPr userDrawn="1"/>
          </p:nvCxnSpPr>
          <p:spPr bwMode="auto">
            <a:xfrm flipH="1">
              <a:off x="6086186" y="5784619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0" name="직선 연결선 369"/>
            <p:cNvCxnSpPr/>
            <p:nvPr userDrawn="1"/>
          </p:nvCxnSpPr>
          <p:spPr bwMode="auto">
            <a:xfrm flipH="1">
              <a:off x="6086186" y="6022540"/>
              <a:ext cx="1766404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1" name="직선 연결선 370"/>
            <p:cNvCxnSpPr/>
            <p:nvPr userDrawn="1"/>
          </p:nvCxnSpPr>
          <p:spPr bwMode="auto">
            <a:xfrm flipH="1">
              <a:off x="6086186" y="6730373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2" name="직선 연결선 371"/>
            <p:cNvCxnSpPr/>
            <p:nvPr userDrawn="1"/>
          </p:nvCxnSpPr>
          <p:spPr bwMode="auto">
            <a:xfrm flipH="1">
              <a:off x="6086186" y="6977423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3" name="직선 연결선 372"/>
            <p:cNvCxnSpPr/>
            <p:nvPr userDrawn="1"/>
          </p:nvCxnSpPr>
          <p:spPr bwMode="auto">
            <a:xfrm flipH="1">
              <a:off x="6086186" y="7440578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4" name="직선 연결선 373"/>
            <p:cNvCxnSpPr/>
            <p:nvPr userDrawn="1"/>
          </p:nvCxnSpPr>
          <p:spPr bwMode="auto">
            <a:xfrm flipH="1">
              <a:off x="6086186" y="7672331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5" name="직선 연결선 374"/>
            <p:cNvCxnSpPr/>
            <p:nvPr userDrawn="1"/>
          </p:nvCxnSpPr>
          <p:spPr bwMode="auto">
            <a:xfrm flipH="1">
              <a:off x="6086186" y="7905757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6" name="직선 연결선 375"/>
            <p:cNvCxnSpPr/>
            <p:nvPr userDrawn="1"/>
          </p:nvCxnSpPr>
          <p:spPr bwMode="auto">
            <a:xfrm flipH="1">
              <a:off x="6086186" y="7200527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7" name="직선 연결선 376"/>
            <p:cNvCxnSpPr/>
            <p:nvPr userDrawn="1"/>
          </p:nvCxnSpPr>
          <p:spPr bwMode="auto">
            <a:xfrm flipH="1">
              <a:off x="6086186" y="6258808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8" name="직선 연결선 377"/>
            <p:cNvCxnSpPr/>
            <p:nvPr userDrawn="1"/>
          </p:nvCxnSpPr>
          <p:spPr bwMode="auto">
            <a:xfrm flipH="1">
              <a:off x="6086186" y="5307984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9" name="직선 연결선 378"/>
            <p:cNvCxnSpPr/>
            <p:nvPr userDrawn="1"/>
          </p:nvCxnSpPr>
          <p:spPr bwMode="auto">
            <a:xfrm>
              <a:off x="6141720" y="4956856"/>
              <a:ext cx="0" cy="3184116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0" name="직선 연결선 379"/>
            <p:cNvCxnSpPr/>
            <p:nvPr userDrawn="1"/>
          </p:nvCxnSpPr>
          <p:spPr bwMode="auto">
            <a:xfrm>
              <a:off x="7796787" y="4957638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1" name="직선 연결선 380"/>
            <p:cNvCxnSpPr/>
            <p:nvPr userDrawn="1"/>
          </p:nvCxnSpPr>
          <p:spPr bwMode="auto">
            <a:xfrm flipH="1">
              <a:off x="6087097" y="5073753"/>
              <a:ext cx="1766404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2" name="직선 연결선 381"/>
            <p:cNvCxnSpPr/>
            <p:nvPr userDrawn="1"/>
          </p:nvCxnSpPr>
          <p:spPr bwMode="auto">
            <a:xfrm>
              <a:off x="6616524" y="4957637"/>
              <a:ext cx="0" cy="3184116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3" name="직선 연결선 382"/>
            <p:cNvCxnSpPr/>
            <p:nvPr userDrawn="1"/>
          </p:nvCxnSpPr>
          <p:spPr bwMode="auto">
            <a:xfrm>
              <a:off x="7562777" y="4957637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4" name="직선 연결선 383"/>
            <p:cNvCxnSpPr/>
            <p:nvPr userDrawn="1"/>
          </p:nvCxnSpPr>
          <p:spPr bwMode="auto">
            <a:xfrm flipH="1">
              <a:off x="6086186" y="6496933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524313952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chi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7" name="그룹 236"/>
          <p:cNvGrpSpPr/>
          <p:nvPr userDrawn="1"/>
        </p:nvGrpSpPr>
        <p:grpSpPr>
          <a:xfrm>
            <a:off x="101240" y="1020656"/>
            <a:ext cx="1771200" cy="3237087"/>
            <a:chOff x="91716" y="991090"/>
            <a:chExt cx="1771200" cy="3184060"/>
          </a:xfrm>
        </p:grpSpPr>
        <p:grpSp>
          <p:nvGrpSpPr>
            <p:cNvPr id="238" name="그룹 237"/>
            <p:cNvGrpSpPr/>
            <p:nvPr userDrawn="1"/>
          </p:nvGrpSpPr>
          <p:grpSpPr>
            <a:xfrm>
              <a:off x="91716" y="1108003"/>
              <a:ext cx="1771200" cy="2970962"/>
              <a:chOff x="102839" y="785524"/>
              <a:chExt cx="1771200" cy="2970962"/>
            </a:xfrm>
          </p:grpSpPr>
          <p:cxnSp>
            <p:nvCxnSpPr>
              <p:cNvPr id="248" name="직선 연결선 247"/>
              <p:cNvCxnSpPr/>
              <p:nvPr/>
            </p:nvCxnSpPr>
            <p:spPr bwMode="auto">
              <a:xfrm flipH="1">
                <a:off x="102839" y="785524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9" name="직선 연결선 248"/>
              <p:cNvCxnSpPr/>
              <p:nvPr/>
            </p:nvCxnSpPr>
            <p:spPr bwMode="auto">
              <a:xfrm flipH="1">
                <a:off x="102839" y="11286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0" name="직선 연결선 249"/>
              <p:cNvCxnSpPr/>
              <p:nvPr/>
            </p:nvCxnSpPr>
            <p:spPr bwMode="auto">
              <a:xfrm flipH="1">
                <a:off x="102839" y="1471324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1" name="직선 연결선 250"/>
              <p:cNvCxnSpPr/>
              <p:nvPr/>
            </p:nvCxnSpPr>
            <p:spPr bwMode="auto">
              <a:xfrm flipH="1">
                <a:off x="102839" y="1812609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2" name="직선 연결선 251"/>
              <p:cNvCxnSpPr/>
              <p:nvPr/>
            </p:nvCxnSpPr>
            <p:spPr bwMode="auto">
              <a:xfrm flipH="1">
                <a:off x="102839" y="2042356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3" name="직선 연결선 252"/>
              <p:cNvCxnSpPr/>
              <p:nvPr/>
            </p:nvCxnSpPr>
            <p:spPr bwMode="auto">
              <a:xfrm flipH="1">
                <a:off x="102839" y="238309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4" name="직선 연결선 253"/>
              <p:cNvCxnSpPr/>
              <p:nvPr/>
            </p:nvCxnSpPr>
            <p:spPr bwMode="auto">
              <a:xfrm flipH="1">
                <a:off x="102839" y="2613722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5" name="직선 연결선 254"/>
              <p:cNvCxnSpPr/>
              <p:nvPr/>
            </p:nvCxnSpPr>
            <p:spPr bwMode="auto">
              <a:xfrm flipH="1">
                <a:off x="102839" y="2955283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6" name="직선 연결선 255"/>
              <p:cNvCxnSpPr/>
              <p:nvPr/>
            </p:nvCxnSpPr>
            <p:spPr bwMode="auto">
              <a:xfrm flipH="1">
                <a:off x="102839" y="3183848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7" name="직선 연결선 256"/>
              <p:cNvCxnSpPr/>
              <p:nvPr/>
            </p:nvCxnSpPr>
            <p:spPr bwMode="auto">
              <a:xfrm flipH="1">
                <a:off x="102839" y="3527886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8" name="직선 연결선 257"/>
              <p:cNvCxnSpPr/>
              <p:nvPr/>
            </p:nvCxnSpPr>
            <p:spPr bwMode="auto">
              <a:xfrm flipH="1">
                <a:off x="102839" y="2155298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9" name="직선 연결선 258"/>
              <p:cNvCxnSpPr/>
              <p:nvPr/>
            </p:nvCxnSpPr>
            <p:spPr bwMode="auto">
              <a:xfrm flipH="1">
                <a:off x="102839" y="899824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0" name="직선 연결선 259"/>
              <p:cNvCxnSpPr/>
              <p:nvPr/>
            </p:nvCxnSpPr>
            <p:spPr bwMode="auto">
              <a:xfrm flipH="1">
                <a:off x="102839" y="1014124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1" name="직선 연결선 260"/>
              <p:cNvCxnSpPr/>
              <p:nvPr/>
            </p:nvCxnSpPr>
            <p:spPr bwMode="auto">
              <a:xfrm flipH="1">
                <a:off x="102839" y="12429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2" name="직선 연결선 261"/>
              <p:cNvCxnSpPr/>
              <p:nvPr/>
            </p:nvCxnSpPr>
            <p:spPr bwMode="auto">
              <a:xfrm flipH="1">
                <a:off x="102839" y="13572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3" name="직선 연결선 262"/>
              <p:cNvCxnSpPr/>
              <p:nvPr/>
            </p:nvCxnSpPr>
            <p:spPr bwMode="auto">
              <a:xfrm flipH="1">
                <a:off x="102839" y="15858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4" name="직선 연결선 263"/>
              <p:cNvCxnSpPr/>
              <p:nvPr/>
            </p:nvCxnSpPr>
            <p:spPr bwMode="auto">
              <a:xfrm flipH="1">
                <a:off x="102839" y="17001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5" name="직선 연결선 264"/>
              <p:cNvCxnSpPr/>
              <p:nvPr/>
            </p:nvCxnSpPr>
            <p:spPr bwMode="auto">
              <a:xfrm flipH="1">
                <a:off x="102839" y="1926909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6" name="직선 연결선 265"/>
              <p:cNvCxnSpPr/>
              <p:nvPr/>
            </p:nvCxnSpPr>
            <p:spPr bwMode="auto">
              <a:xfrm flipH="1">
                <a:off x="102839" y="2269598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7" name="직선 연결선 266"/>
              <p:cNvCxnSpPr/>
              <p:nvPr/>
            </p:nvCxnSpPr>
            <p:spPr bwMode="auto">
              <a:xfrm flipH="1">
                <a:off x="102839" y="249739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8" name="직선 연결선 267"/>
              <p:cNvCxnSpPr/>
              <p:nvPr/>
            </p:nvCxnSpPr>
            <p:spPr bwMode="auto">
              <a:xfrm flipH="1">
                <a:off x="102839" y="2728022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9" name="직선 연결선 268"/>
              <p:cNvCxnSpPr/>
              <p:nvPr/>
            </p:nvCxnSpPr>
            <p:spPr bwMode="auto">
              <a:xfrm flipH="1">
                <a:off x="102839" y="2842322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0" name="직선 연결선 269"/>
              <p:cNvCxnSpPr/>
              <p:nvPr/>
            </p:nvCxnSpPr>
            <p:spPr bwMode="auto">
              <a:xfrm flipH="1">
                <a:off x="102839" y="306869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1" name="직선 연결선 270"/>
              <p:cNvCxnSpPr/>
              <p:nvPr/>
            </p:nvCxnSpPr>
            <p:spPr bwMode="auto">
              <a:xfrm flipH="1">
                <a:off x="102839" y="329793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2" name="직선 연결선 271"/>
              <p:cNvCxnSpPr/>
              <p:nvPr/>
            </p:nvCxnSpPr>
            <p:spPr bwMode="auto">
              <a:xfrm flipH="1">
                <a:off x="102839" y="341379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3" name="직선 연결선 272"/>
              <p:cNvCxnSpPr/>
              <p:nvPr/>
            </p:nvCxnSpPr>
            <p:spPr bwMode="auto">
              <a:xfrm flipH="1">
                <a:off x="102839" y="364239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4" name="직선 연결선 273"/>
              <p:cNvCxnSpPr/>
              <p:nvPr/>
            </p:nvCxnSpPr>
            <p:spPr bwMode="auto">
              <a:xfrm flipH="1">
                <a:off x="102839" y="3756486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239" name="그룹 238"/>
            <p:cNvGrpSpPr/>
            <p:nvPr userDrawn="1"/>
          </p:nvGrpSpPr>
          <p:grpSpPr>
            <a:xfrm>
              <a:off x="142825" y="991090"/>
              <a:ext cx="1667449" cy="3184060"/>
              <a:chOff x="6131719" y="4962321"/>
              <a:chExt cx="1667449" cy="3184060"/>
            </a:xfrm>
          </p:grpSpPr>
          <p:cxnSp>
            <p:nvCxnSpPr>
              <p:cNvPr id="240" name="직선 연결선 239"/>
              <p:cNvCxnSpPr/>
              <p:nvPr userDrawn="1"/>
            </p:nvCxnSpPr>
            <p:spPr bwMode="auto">
              <a:xfrm>
                <a:off x="6379342" y="4962997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1" name="직선 연결선 240"/>
              <p:cNvCxnSpPr/>
              <p:nvPr userDrawn="1"/>
            </p:nvCxnSpPr>
            <p:spPr bwMode="auto">
              <a:xfrm>
                <a:off x="6855920" y="4962997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2" name="직선 연결선 241"/>
              <p:cNvCxnSpPr/>
              <p:nvPr userDrawn="1"/>
            </p:nvCxnSpPr>
            <p:spPr bwMode="auto">
              <a:xfrm>
                <a:off x="7090898" y="4962997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3" name="직선 연결선 242"/>
              <p:cNvCxnSpPr/>
              <p:nvPr userDrawn="1"/>
            </p:nvCxnSpPr>
            <p:spPr bwMode="auto">
              <a:xfrm>
                <a:off x="7326469" y="4962997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4" name="직선 연결선 243"/>
              <p:cNvCxnSpPr/>
              <p:nvPr userDrawn="1"/>
            </p:nvCxnSpPr>
            <p:spPr bwMode="auto">
              <a:xfrm>
                <a:off x="6131719" y="4962321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5" name="직선 연결선 244"/>
              <p:cNvCxnSpPr/>
              <p:nvPr userDrawn="1"/>
            </p:nvCxnSpPr>
            <p:spPr bwMode="auto">
              <a:xfrm>
                <a:off x="7799168" y="4962321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6" name="직선 연결선 245"/>
              <p:cNvCxnSpPr/>
              <p:nvPr userDrawn="1"/>
            </p:nvCxnSpPr>
            <p:spPr bwMode="auto">
              <a:xfrm>
                <a:off x="6614143" y="4962321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7" name="직선 연결선 246"/>
              <p:cNvCxnSpPr/>
              <p:nvPr userDrawn="1"/>
            </p:nvCxnSpPr>
            <p:spPr bwMode="auto">
              <a:xfrm>
                <a:off x="7565158" y="4962321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grpSp>
        <p:nvGrpSpPr>
          <p:cNvPr id="275" name="그룹 274"/>
          <p:cNvGrpSpPr/>
          <p:nvPr userDrawn="1"/>
        </p:nvGrpSpPr>
        <p:grpSpPr>
          <a:xfrm>
            <a:off x="2084822" y="1020656"/>
            <a:ext cx="1771200" cy="3237087"/>
            <a:chOff x="91716" y="991090"/>
            <a:chExt cx="1771200" cy="3184060"/>
          </a:xfrm>
        </p:grpSpPr>
        <p:grpSp>
          <p:nvGrpSpPr>
            <p:cNvPr id="276" name="그룹 275"/>
            <p:cNvGrpSpPr/>
            <p:nvPr userDrawn="1"/>
          </p:nvGrpSpPr>
          <p:grpSpPr>
            <a:xfrm>
              <a:off x="91716" y="1108003"/>
              <a:ext cx="1771200" cy="2970962"/>
              <a:chOff x="102839" y="785524"/>
              <a:chExt cx="1771200" cy="2970962"/>
            </a:xfrm>
          </p:grpSpPr>
          <p:cxnSp>
            <p:nvCxnSpPr>
              <p:cNvPr id="286" name="직선 연결선 285"/>
              <p:cNvCxnSpPr/>
              <p:nvPr/>
            </p:nvCxnSpPr>
            <p:spPr bwMode="auto">
              <a:xfrm flipH="1">
                <a:off x="102839" y="785524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7" name="직선 연결선 286"/>
              <p:cNvCxnSpPr/>
              <p:nvPr/>
            </p:nvCxnSpPr>
            <p:spPr bwMode="auto">
              <a:xfrm flipH="1">
                <a:off x="102839" y="11286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8" name="직선 연결선 287"/>
              <p:cNvCxnSpPr/>
              <p:nvPr/>
            </p:nvCxnSpPr>
            <p:spPr bwMode="auto">
              <a:xfrm flipH="1">
                <a:off x="102839" y="1471324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9" name="직선 연결선 288"/>
              <p:cNvCxnSpPr/>
              <p:nvPr/>
            </p:nvCxnSpPr>
            <p:spPr bwMode="auto">
              <a:xfrm flipH="1">
                <a:off x="102839" y="1812609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0" name="직선 연결선 289"/>
              <p:cNvCxnSpPr/>
              <p:nvPr/>
            </p:nvCxnSpPr>
            <p:spPr bwMode="auto">
              <a:xfrm flipH="1">
                <a:off x="102839" y="2042356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1" name="직선 연결선 290"/>
              <p:cNvCxnSpPr/>
              <p:nvPr/>
            </p:nvCxnSpPr>
            <p:spPr bwMode="auto">
              <a:xfrm flipH="1">
                <a:off x="102839" y="238309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2" name="직선 연결선 291"/>
              <p:cNvCxnSpPr/>
              <p:nvPr/>
            </p:nvCxnSpPr>
            <p:spPr bwMode="auto">
              <a:xfrm flipH="1">
                <a:off x="102839" y="2613722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3" name="직선 연결선 292"/>
              <p:cNvCxnSpPr/>
              <p:nvPr/>
            </p:nvCxnSpPr>
            <p:spPr bwMode="auto">
              <a:xfrm flipH="1">
                <a:off x="102839" y="2955283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4" name="직선 연결선 293"/>
              <p:cNvCxnSpPr/>
              <p:nvPr/>
            </p:nvCxnSpPr>
            <p:spPr bwMode="auto">
              <a:xfrm flipH="1">
                <a:off x="102839" y="3183848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5" name="직선 연결선 294"/>
              <p:cNvCxnSpPr/>
              <p:nvPr/>
            </p:nvCxnSpPr>
            <p:spPr bwMode="auto">
              <a:xfrm flipH="1">
                <a:off x="102839" y="3527886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6" name="직선 연결선 295"/>
              <p:cNvCxnSpPr/>
              <p:nvPr/>
            </p:nvCxnSpPr>
            <p:spPr bwMode="auto">
              <a:xfrm flipH="1">
                <a:off x="102839" y="2155298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7" name="직선 연결선 296"/>
              <p:cNvCxnSpPr/>
              <p:nvPr/>
            </p:nvCxnSpPr>
            <p:spPr bwMode="auto">
              <a:xfrm flipH="1">
                <a:off x="102839" y="899824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8" name="직선 연결선 297"/>
              <p:cNvCxnSpPr/>
              <p:nvPr/>
            </p:nvCxnSpPr>
            <p:spPr bwMode="auto">
              <a:xfrm flipH="1">
                <a:off x="102839" y="1014124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9" name="직선 연결선 298"/>
              <p:cNvCxnSpPr/>
              <p:nvPr/>
            </p:nvCxnSpPr>
            <p:spPr bwMode="auto">
              <a:xfrm flipH="1">
                <a:off x="102839" y="12429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0" name="직선 연결선 299"/>
              <p:cNvCxnSpPr/>
              <p:nvPr/>
            </p:nvCxnSpPr>
            <p:spPr bwMode="auto">
              <a:xfrm flipH="1">
                <a:off x="102839" y="13572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1" name="직선 연결선 300"/>
              <p:cNvCxnSpPr/>
              <p:nvPr/>
            </p:nvCxnSpPr>
            <p:spPr bwMode="auto">
              <a:xfrm flipH="1">
                <a:off x="102839" y="15858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2" name="직선 연결선 301"/>
              <p:cNvCxnSpPr/>
              <p:nvPr/>
            </p:nvCxnSpPr>
            <p:spPr bwMode="auto">
              <a:xfrm flipH="1">
                <a:off x="102839" y="17001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3" name="직선 연결선 302"/>
              <p:cNvCxnSpPr/>
              <p:nvPr/>
            </p:nvCxnSpPr>
            <p:spPr bwMode="auto">
              <a:xfrm flipH="1">
                <a:off x="102839" y="1926909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4" name="직선 연결선 303"/>
              <p:cNvCxnSpPr/>
              <p:nvPr/>
            </p:nvCxnSpPr>
            <p:spPr bwMode="auto">
              <a:xfrm flipH="1">
                <a:off x="102839" y="2269598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5" name="직선 연결선 304"/>
              <p:cNvCxnSpPr/>
              <p:nvPr/>
            </p:nvCxnSpPr>
            <p:spPr bwMode="auto">
              <a:xfrm flipH="1">
                <a:off x="102839" y="249739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6" name="직선 연결선 305"/>
              <p:cNvCxnSpPr/>
              <p:nvPr/>
            </p:nvCxnSpPr>
            <p:spPr bwMode="auto">
              <a:xfrm flipH="1">
                <a:off x="102839" y="2728022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7" name="직선 연결선 306"/>
              <p:cNvCxnSpPr/>
              <p:nvPr/>
            </p:nvCxnSpPr>
            <p:spPr bwMode="auto">
              <a:xfrm flipH="1">
                <a:off x="102839" y="2842322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8" name="직선 연결선 307"/>
              <p:cNvCxnSpPr/>
              <p:nvPr/>
            </p:nvCxnSpPr>
            <p:spPr bwMode="auto">
              <a:xfrm flipH="1">
                <a:off x="102839" y="306869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9" name="직선 연결선 308"/>
              <p:cNvCxnSpPr/>
              <p:nvPr/>
            </p:nvCxnSpPr>
            <p:spPr bwMode="auto">
              <a:xfrm flipH="1">
                <a:off x="102839" y="329793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10" name="직선 연결선 309"/>
              <p:cNvCxnSpPr/>
              <p:nvPr/>
            </p:nvCxnSpPr>
            <p:spPr bwMode="auto">
              <a:xfrm flipH="1">
                <a:off x="102839" y="341379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11" name="직선 연결선 310"/>
              <p:cNvCxnSpPr/>
              <p:nvPr/>
            </p:nvCxnSpPr>
            <p:spPr bwMode="auto">
              <a:xfrm flipH="1">
                <a:off x="102839" y="364239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12" name="직선 연결선 311"/>
              <p:cNvCxnSpPr/>
              <p:nvPr/>
            </p:nvCxnSpPr>
            <p:spPr bwMode="auto">
              <a:xfrm flipH="1">
                <a:off x="102839" y="3756486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277" name="그룹 276"/>
            <p:cNvGrpSpPr/>
            <p:nvPr userDrawn="1"/>
          </p:nvGrpSpPr>
          <p:grpSpPr>
            <a:xfrm>
              <a:off x="142825" y="991090"/>
              <a:ext cx="1667449" cy="3184060"/>
              <a:chOff x="6131719" y="4962321"/>
              <a:chExt cx="1667449" cy="3184060"/>
            </a:xfrm>
          </p:grpSpPr>
          <p:cxnSp>
            <p:nvCxnSpPr>
              <p:cNvPr id="278" name="직선 연결선 277"/>
              <p:cNvCxnSpPr/>
              <p:nvPr userDrawn="1"/>
            </p:nvCxnSpPr>
            <p:spPr bwMode="auto">
              <a:xfrm>
                <a:off x="6379342" y="4962997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9" name="직선 연결선 278"/>
              <p:cNvCxnSpPr/>
              <p:nvPr userDrawn="1"/>
            </p:nvCxnSpPr>
            <p:spPr bwMode="auto">
              <a:xfrm>
                <a:off x="6855920" y="4962997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0" name="직선 연결선 279"/>
              <p:cNvCxnSpPr/>
              <p:nvPr userDrawn="1"/>
            </p:nvCxnSpPr>
            <p:spPr bwMode="auto">
              <a:xfrm>
                <a:off x="7090898" y="4962997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1" name="직선 연결선 280"/>
              <p:cNvCxnSpPr/>
              <p:nvPr userDrawn="1"/>
            </p:nvCxnSpPr>
            <p:spPr bwMode="auto">
              <a:xfrm>
                <a:off x="7326469" y="4962997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2" name="직선 연결선 281"/>
              <p:cNvCxnSpPr/>
              <p:nvPr userDrawn="1"/>
            </p:nvCxnSpPr>
            <p:spPr bwMode="auto">
              <a:xfrm>
                <a:off x="6131719" y="4962321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3" name="직선 연결선 282"/>
              <p:cNvCxnSpPr/>
              <p:nvPr userDrawn="1"/>
            </p:nvCxnSpPr>
            <p:spPr bwMode="auto">
              <a:xfrm>
                <a:off x="7799168" y="4962321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4" name="직선 연결선 283"/>
              <p:cNvCxnSpPr/>
              <p:nvPr userDrawn="1"/>
            </p:nvCxnSpPr>
            <p:spPr bwMode="auto">
              <a:xfrm>
                <a:off x="6614143" y="4962321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5" name="직선 연결선 284"/>
              <p:cNvCxnSpPr/>
              <p:nvPr userDrawn="1"/>
            </p:nvCxnSpPr>
            <p:spPr bwMode="auto">
              <a:xfrm>
                <a:off x="7565158" y="4962321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grpSp>
        <p:nvGrpSpPr>
          <p:cNvPr id="313" name="그룹 312"/>
          <p:cNvGrpSpPr/>
          <p:nvPr userDrawn="1"/>
        </p:nvGrpSpPr>
        <p:grpSpPr>
          <a:xfrm>
            <a:off x="4063641" y="1020656"/>
            <a:ext cx="1771200" cy="3237087"/>
            <a:chOff x="91716" y="991090"/>
            <a:chExt cx="1771200" cy="3184060"/>
          </a:xfrm>
        </p:grpSpPr>
        <p:grpSp>
          <p:nvGrpSpPr>
            <p:cNvPr id="314" name="그룹 313"/>
            <p:cNvGrpSpPr/>
            <p:nvPr userDrawn="1"/>
          </p:nvGrpSpPr>
          <p:grpSpPr>
            <a:xfrm>
              <a:off x="91716" y="1108003"/>
              <a:ext cx="1771200" cy="2970962"/>
              <a:chOff x="102839" y="785524"/>
              <a:chExt cx="1771200" cy="2970962"/>
            </a:xfrm>
          </p:grpSpPr>
          <p:cxnSp>
            <p:nvCxnSpPr>
              <p:cNvPr id="324" name="직선 연결선 323"/>
              <p:cNvCxnSpPr/>
              <p:nvPr/>
            </p:nvCxnSpPr>
            <p:spPr bwMode="auto">
              <a:xfrm flipH="1">
                <a:off x="102839" y="785524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5" name="직선 연결선 324"/>
              <p:cNvCxnSpPr/>
              <p:nvPr/>
            </p:nvCxnSpPr>
            <p:spPr bwMode="auto">
              <a:xfrm flipH="1">
                <a:off x="102839" y="11286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6" name="직선 연결선 325"/>
              <p:cNvCxnSpPr/>
              <p:nvPr/>
            </p:nvCxnSpPr>
            <p:spPr bwMode="auto">
              <a:xfrm flipH="1">
                <a:off x="102839" y="1471324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7" name="직선 연결선 326"/>
              <p:cNvCxnSpPr/>
              <p:nvPr/>
            </p:nvCxnSpPr>
            <p:spPr bwMode="auto">
              <a:xfrm flipH="1">
                <a:off x="102839" y="1812609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8" name="직선 연결선 327"/>
              <p:cNvCxnSpPr/>
              <p:nvPr/>
            </p:nvCxnSpPr>
            <p:spPr bwMode="auto">
              <a:xfrm flipH="1">
                <a:off x="102839" y="2042356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9" name="직선 연결선 328"/>
              <p:cNvCxnSpPr/>
              <p:nvPr/>
            </p:nvCxnSpPr>
            <p:spPr bwMode="auto">
              <a:xfrm flipH="1">
                <a:off x="102839" y="238309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0" name="직선 연결선 329"/>
              <p:cNvCxnSpPr/>
              <p:nvPr/>
            </p:nvCxnSpPr>
            <p:spPr bwMode="auto">
              <a:xfrm flipH="1">
                <a:off x="102839" y="2613722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1" name="직선 연결선 330"/>
              <p:cNvCxnSpPr/>
              <p:nvPr/>
            </p:nvCxnSpPr>
            <p:spPr bwMode="auto">
              <a:xfrm flipH="1">
                <a:off x="102839" y="2955283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2" name="직선 연결선 331"/>
              <p:cNvCxnSpPr/>
              <p:nvPr/>
            </p:nvCxnSpPr>
            <p:spPr bwMode="auto">
              <a:xfrm flipH="1">
                <a:off x="102839" y="3183848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3" name="직선 연결선 332"/>
              <p:cNvCxnSpPr/>
              <p:nvPr/>
            </p:nvCxnSpPr>
            <p:spPr bwMode="auto">
              <a:xfrm flipH="1">
                <a:off x="102839" y="3527886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4" name="직선 연결선 333"/>
              <p:cNvCxnSpPr/>
              <p:nvPr/>
            </p:nvCxnSpPr>
            <p:spPr bwMode="auto">
              <a:xfrm flipH="1">
                <a:off x="102839" y="2155298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5" name="직선 연결선 334"/>
              <p:cNvCxnSpPr/>
              <p:nvPr/>
            </p:nvCxnSpPr>
            <p:spPr bwMode="auto">
              <a:xfrm flipH="1">
                <a:off x="102839" y="899824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6" name="직선 연결선 335"/>
              <p:cNvCxnSpPr/>
              <p:nvPr/>
            </p:nvCxnSpPr>
            <p:spPr bwMode="auto">
              <a:xfrm flipH="1">
                <a:off x="102839" y="1014124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7" name="직선 연결선 336"/>
              <p:cNvCxnSpPr/>
              <p:nvPr/>
            </p:nvCxnSpPr>
            <p:spPr bwMode="auto">
              <a:xfrm flipH="1">
                <a:off x="102839" y="12429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8" name="직선 연결선 337"/>
              <p:cNvCxnSpPr/>
              <p:nvPr/>
            </p:nvCxnSpPr>
            <p:spPr bwMode="auto">
              <a:xfrm flipH="1">
                <a:off x="102839" y="13572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9" name="직선 연결선 338"/>
              <p:cNvCxnSpPr/>
              <p:nvPr/>
            </p:nvCxnSpPr>
            <p:spPr bwMode="auto">
              <a:xfrm flipH="1">
                <a:off x="102839" y="15858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0" name="직선 연결선 339"/>
              <p:cNvCxnSpPr/>
              <p:nvPr/>
            </p:nvCxnSpPr>
            <p:spPr bwMode="auto">
              <a:xfrm flipH="1">
                <a:off x="102839" y="17001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1" name="직선 연결선 340"/>
              <p:cNvCxnSpPr/>
              <p:nvPr/>
            </p:nvCxnSpPr>
            <p:spPr bwMode="auto">
              <a:xfrm flipH="1">
                <a:off x="102839" y="1926909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2" name="직선 연결선 341"/>
              <p:cNvCxnSpPr/>
              <p:nvPr/>
            </p:nvCxnSpPr>
            <p:spPr bwMode="auto">
              <a:xfrm flipH="1">
                <a:off x="102839" y="2269598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3" name="직선 연결선 342"/>
              <p:cNvCxnSpPr/>
              <p:nvPr/>
            </p:nvCxnSpPr>
            <p:spPr bwMode="auto">
              <a:xfrm flipH="1">
                <a:off x="102839" y="249739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4" name="직선 연결선 343"/>
              <p:cNvCxnSpPr/>
              <p:nvPr/>
            </p:nvCxnSpPr>
            <p:spPr bwMode="auto">
              <a:xfrm flipH="1">
                <a:off x="102839" y="2728022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5" name="직선 연결선 344"/>
              <p:cNvCxnSpPr/>
              <p:nvPr/>
            </p:nvCxnSpPr>
            <p:spPr bwMode="auto">
              <a:xfrm flipH="1">
                <a:off x="102839" y="2842322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6" name="직선 연결선 345"/>
              <p:cNvCxnSpPr/>
              <p:nvPr/>
            </p:nvCxnSpPr>
            <p:spPr bwMode="auto">
              <a:xfrm flipH="1">
                <a:off x="102839" y="306869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7" name="직선 연결선 346"/>
              <p:cNvCxnSpPr/>
              <p:nvPr/>
            </p:nvCxnSpPr>
            <p:spPr bwMode="auto">
              <a:xfrm flipH="1">
                <a:off x="102839" y="329793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8" name="직선 연결선 347"/>
              <p:cNvCxnSpPr/>
              <p:nvPr/>
            </p:nvCxnSpPr>
            <p:spPr bwMode="auto">
              <a:xfrm flipH="1">
                <a:off x="102839" y="341379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9" name="직선 연결선 348"/>
              <p:cNvCxnSpPr/>
              <p:nvPr/>
            </p:nvCxnSpPr>
            <p:spPr bwMode="auto">
              <a:xfrm flipH="1">
                <a:off x="102839" y="364239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50" name="직선 연결선 349"/>
              <p:cNvCxnSpPr/>
              <p:nvPr/>
            </p:nvCxnSpPr>
            <p:spPr bwMode="auto">
              <a:xfrm flipH="1">
                <a:off x="102839" y="3756486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315" name="그룹 314"/>
            <p:cNvGrpSpPr/>
            <p:nvPr userDrawn="1"/>
          </p:nvGrpSpPr>
          <p:grpSpPr>
            <a:xfrm>
              <a:off x="142825" y="991090"/>
              <a:ext cx="1667449" cy="3184060"/>
              <a:chOff x="6131719" y="4962321"/>
              <a:chExt cx="1667449" cy="3184060"/>
            </a:xfrm>
          </p:grpSpPr>
          <p:cxnSp>
            <p:nvCxnSpPr>
              <p:cNvPr id="316" name="직선 연결선 315"/>
              <p:cNvCxnSpPr/>
              <p:nvPr userDrawn="1"/>
            </p:nvCxnSpPr>
            <p:spPr bwMode="auto">
              <a:xfrm>
                <a:off x="6379342" y="4962997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17" name="직선 연결선 316"/>
              <p:cNvCxnSpPr/>
              <p:nvPr userDrawn="1"/>
            </p:nvCxnSpPr>
            <p:spPr bwMode="auto">
              <a:xfrm>
                <a:off x="6855920" y="4962997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18" name="직선 연결선 317"/>
              <p:cNvCxnSpPr/>
              <p:nvPr userDrawn="1"/>
            </p:nvCxnSpPr>
            <p:spPr bwMode="auto">
              <a:xfrm>
                <a:off x="7090898" y="4962997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19" name="직선 연결선 318"/>
              <p:cNvCxnSpPr/>
              <p:nvPr userDrawn="1"/>
            </p:nvCxnSpPr>
            <p:spPr bwMode="auto">
              <a:xfrm>
                <a:off x="7326469" y="4962997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0" name="직선 연결선 319"/>
              <p:cNvCxnSpPr/>
              <p:nvPr userDrawn="1"/>
            </p:nvCxnSpPr>
            <p:spPr bwMode="auto">
              <a:xfrm>
                <a:off x="6131719" y="4962321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1" name="직선 연결선 320"/>
              <p:cNvCxnSpPr/>
              <p:nvPr userDrawn="1"/>
            </p:nvCxnSpPr>
            <p:spPr bwMode="auto">
              <a:xfrm>
                <a:off x="7799168" y="4962321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2" name="직선 연결선 321"/>
              <p:cNvCxnSpPr/>
              <p:nvPr userDrawn="1"/>
            </p:nvCxnSpPr>
            <p:spPr bwMode="auto">
              <a:xfrm>
                <a:off x="6614143" y="4962321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3" name="직선 연결선 322"/>
              <p:cNvCxnSpPr/>
              <p:nvPr userDrawn="1"/>
            </p:nvCxnSpPr>
            <p:spPr bwMode="auto">
              <a:xfrm>
                <a:off x="7565158" y="4962321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grpSp>
        <p:nvGrpSpPr>
          <p:cNvPr id="351" name="그룹 350"/>
          <p:cNvGrpSpPr/>
          <p:nvPr userDrawn="1"/>
        </p:nvGrpSpPr>
        <p:grpSpPr>
          <a:xfrm>
            <a:off x="6042461" y="1020656"/>
            <a:ext cx="1771200" cy="3237087"/>
            <a:chOff x="91716" y="991090"/>
            <a:chExt cx="1771200" cy="3184060"/>
          </a:xfrm>
        </p:grpSpPr>
        <p:grpSp>
          <p:nvGrpSpPr>
            <p:cNvPr id="352" name="그룹 351"/>
            <p:cNvGrpSpPr/>
            <p:nvPr userDrawn="1"/>
          </p:nvGrpSpPr>
          <p:grpSpPr>
            <a:xfrm>
              <a:off x="91716" y="1108003"/>
              <a:ext cx="1771200" cy="2970962"/>
              <a:chOff x="102839" y="785524"/>
              <a:chExt cx="1771200" cy="2970962"/>
            </a:xfrm>
          </p:grpSpPr>
          <p:cxnSp>
            <p:nvCxnSpPr>
              <p:cNvPr id="362" name="직선 연결선 361"/>
              <p:cNvCxnSpPr/>
              <p:nvPr/>
            </p:nvCxnSpPr>
            <p:spPr bwMode="auto">
              <a:xfrm flipH="1">
                <a:off x="102839" y="785524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63" name="직선 연결선 362"/>
              <p:cNvCxnSpPr/>
              <p:nvPr/>
            </p:nvCxnSpPr>
            <p:spPr bwMode="auto">
              <a:xfrm flipH="1">
                <a:off x="102839" y="11286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64" name="직선 연결선 363"/>
              <p:cNvCxnSpPr/>
              <p:nvPr/>
            </p:nvCxnSpPr>
            <p:spPr bwMode="auto">
              <a:xfrm flipH="1">
                <a:off x="102839" y="1471324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65" name="직선 연결선 364"/>
              <p:cNvCxnSpPr/>
              <p:nvPr/>
            </p:nvCxnSpPr>
            <p:spPr bwMode="auto">
              <a:xfrm flipH="1">
                <a:off x="102839" y="1812609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66" name="직선 연결선 365"/>
              <p:cNvCxnSpPr/>
              <p:nvPr/>
            </p:nvCxnSpPr>
            <p:spPr bwMode="auto">
              <a:xfrm flipH="1">
                <a:off x="102839" y="2042356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67" name="직선 연결선 366"/>
              <p:cNvCxnSpPr/>
              <p:nvPr/>
            </p:nvCxnSpPr>
            <p:spPr bwMode="auto">
              <a:xfrm flipH="1">
                <a:off x="102839" y="238309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68" name="직선 연결선 367"/>
              <p:cNvCxnSpPr/>
              <p:nvPr/>
            </p:nvCxnSpPr>
            <p:spPr bwMode="auto">
              <a:xfrm flipH="1">
                <a:off x="102839" y="2613722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69" name="직선 연결선 368"/>
              <p:cNvCxnSpPr/>
              <p:nvPr/>
            </p:nvCxnSpPr>
            <p:spPr bwMode="auto">
              <a:xfrm flipH="1">
                <a:off x="102839" y="2955283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70" name="직선 연결선 369"/>
              <p:cNvCxnSpPr/>
              <p:nvPr/>
            </p:nvCxnSpPr>
            <p:spPr bwMode="auto">
              <a:xfrm flipH="1">
                <a:off x="102839" y="3183848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71" name="직선 연결선 370"/>
              <p:cNvCxnSpPr/>
              <p:nvPr/>
            </p:nvCxnSpPr>
            <p:spPr bwMode="auto">
              <a:xfrm flipH="1">
                <a:off x="102839" y="3527886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72" name="직선 연결선 371"/>
              <p:cNvCxnSpPr/>
              <p:nvPr/>
            </p:nvCxnSpPr>
            <p:spPr bwMode="auto">
              <a:xfrm flipH="1">
                <a:off x="102839" y="2155298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73" name="직선 연결선 372"/>
              <p:cNvCxnSpPr/>
              <p:nvPr/>
            </p:nvCxnSpPr>
            <p:spPr bwMode="auto">
              <a:xfrm flipH="1">
                <a:off x="102839" y="899824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74" name="직선 연결선 373"/>
              <p:cNvCxnSpPr/>
              <p:nvPr/>
            </p:nvCxnSpPr>
            <p:spPr bwMode="auto">
              <a:xfrm flipH="1">
                <a:off x="102839" y="1014124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75" name="직선 연결선 374"/>
              <p:cNvCxnSpPr/>
              <p:nvPr/>
            </p:nvCxnSpPr>
            <p:spPr bwMode="auto">
              <a:xfrm flipH="1">
                <a:off x="102839" y="12429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76" name="직선 연결선 375"/>
              <p:cNvCxnSpPr/>
              <p:nvPr/>
            </p:nvCxnSpPr>
            <p:spPr bwMode="auto">
              <a:xfrm flipH="1">
                <a:off x="102839" y="13572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77" name="직선 연결선 376"/>
              <p:cNvCxnSpPr/>
              <p:nvPr/>
            </p:nvCxnSpPr>
            <p:spPr bwMode="auto">
              <a:xfrm flipH="1">
                <a:off x="102839" y="15858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78" name="직선 연결선 377"/>
              <p:cNvCxnSpPr/>
              <p:nvPr/>
            </p:nvCxnSpPr>
            <p:spPr bwMode="auto">
              <a:xfrm flipH="1">
                <a:off x="102839" y="17001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79" name="직선 연결선 378"/>
              <p:cNvCxnSpPr/>
              <p:nvPr/>
            </p:nvCxnSpPr>
            <p:spPr bwMode="auto">
              <a:xfrm flipH="1">
                <a:off x="102839" y="1926909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80" name="직선 연결선 379"/>
              <p:cNvCxnSpPr/>
              <p:nvPr/>
            </p:nvCxnSpPr>
            <p:spPr bwMode="auto">
              <a:xfrm flipH="1">
                <a:off x="102839" y="2269598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81" name="직선 연결선 380"/>
              <p:cNvCxnSpPr/>
              <p:nvPr/>
            </p:nvCxnSpPr>
            <p:spPr bwMode="auto">
              <a:xfrm flipH="1">
                <a:off x="102839" y="249739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82" name="직선 연결선 381"/>
              <p:cNvCxnSpPr/>
              <p:nvPr/>
            </p:nvCxnSpPr>
            <p:spPr bwMode="auto">
              <a:xfrm flipH="1">
                <a:off x="102839" y="2728022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83" name="직선 연결선 382"/>
              <p:cNvCxnSpPr/>
              <p:nvPr/>
            </p:nvCxnSpPr>
            <p:spPr bwMode="auto">
              <a:xfrm flipH="1">
                <a:off x="102839" y="2842322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84" name="직선 연결선 383"/>
              <p:cNvCxnSpPr/>
              <p:nvPr/>
            </p:nvCxnSpPr>
            <p:spPr bwMode="auto">
              <a:xfrm flipH="1">
                <a:off x="102839" y="306869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85" name="직선 연결선 384"/>
              <p:cNvCxnSpPr/>
              <p:nvPr/>
            </p:nvCxnSpPr>
            <p:spPr bwMode="auto">
              <a:xfrm flipH="1">
                <a:off x="102839" y="329793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86" name="직선 연결선 385"/>
              <p:cNvCxnSpPr/>
              <p:nvPr/>
            </p:nvCxnSpPr>
            <p:spPr bwMode="auto">
              <a:xfrm flipH="1">
                <a:off x="102839" y="341379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87" name="직선 연결선 386"/>
              <p:cNvCxnSpPr/>
              <p:nvPr/>
            </p:nvCxnSpPr>
            <p:spPr bwMode="auto">
              <a:xfrm flipH="1">
                <a:off x="102839" y="364239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88" name="직선 연결선 387"/>
              <p:cNvCxnSpPr/>
              <p:nvPr/>
            </p:nvCxnSpPr>
            <p:spPr bwMode="auto">
              <a:xfrm flipH="1">
                <a:off x="102839" y="3756486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353" name="그룹 352"/>
            <p:cNvGrpSpPr/>
            <p:nvPr userDrawn="1"/>
          </p:nvGrpSpPr>
          <p:grpSpPr>
            <a:xfrm>
              <a:off x="142825" y="991090"/>
              <a:ext cx="1667449" cy="3184060"/>
              <a:chOff x="6131719" y="4962321"/>
              <a:chExt cx="1667449" cy="3184060"/>
            </a:xfrm>
          </p:grpSpPr>
          <p:cxnSp>
            <p:nvCxnSpPr>
              <p:cNvPr id="354" name="직선 연결선 353"/>
              <p:cNvCxnSpPr/>
              <p:nvPr userDrawn="1"/>
            </p:nvCxnSpPr>
            <p:spPr bwMode="auto">
              <a:xfrm>
                <a:off x="6379342" y="4962997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55" name="직선 연결선 354"/>
              <p:cNvCxnSpPr/>
              <p:nvPr userDrawn="1"/>
            </p:nvCxnSpPr>
            <p:spPr bwMode="auto">
              <a:xfrm>
                <a:off x="6855920" y="4962997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56" name="직선 연결선 355"/>
              <p:cNvCxnSpPr/>
              <p:nvPr userDrawn="1"/>
            </p:nvCxnSpPr>
            <p:spPr bwMode="auto">
              <a:xfrm>
                <a:off x="7090898" y="4962997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57" name="직선 연결선 356"/>
              <p:cNvCxnSpPr/>
              <p:nvPr userDrawn="1"/>
            </p:nvCxnSpPr>
            <p:spPr bwMode="auto">
              <a:xfrm>
                <a:off x="7326469" y="4962997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58" name="직선 연결선 357"/>
              <p:cNvCxnSpPr/>
              <p:nvPr userDrawn="1"/>
            </p:nvCxnSpPr>
            <p:spPr bwMode="auto">
              <a:xfrm>
                <a:off x="6131719" y="4962321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59" name="직선 연결선 358"/>
              <p:cNvCxnSpPr/>
              <p:nvPr userDrawn="1"/>
            </p:nvCxnSpPr>
            <p:spPr bwMode="auto">
              <a:xfrm>
                <a:off x="7799168" y="4962321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60" name="직선 연결선 359"/>
              <p:cNvCxnSpPr/>
              <p:nvPr userDrawn="1"/>
            </p:nvCxnSpPr>
            <p:spPr bwMode="auto">
              <a:xfrm>
                <a:off x="6614143" y="4962321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61" name="직선 연결선 360"/>
              <p:cNvCxnSpPr/>
              <p:nvPr userDrawn="1"/>
            </p:nvCxnSpPr>
            <p:spPr bwMode="auto">
              <a:xfrm>
                <a:off x="7565158" y="4962321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grpSp>
        <p:nvGrpSpPr>
          <p:cNvPr id="389" name="그룹 388"/>
          <p:cNvGrpSpPr/>
          <p:nvPr userDrawn="1"/>
        </p:nvGrpSpPr>
        <p:grpSpPr>
          <a:xfrm>
            <a:off x="8023661" y="1020656"/>
            <a:ext cx="1771200" cy="3237087"/>
            <a:chOff x="91716" y="991090"/>
            <a:chExt cx="1771200" cy="3184060"/>
          </a:xfrm>
        </p:grpSpPr>
        <p:grpSp>
          <p:nvGrpSpPr>
            <p:cNvPr id="390" name="그룹 389"/>
            <p:cNvGrpSpPr/>
            <p:nvPr userDrawn="1"/>
          </p:nvGrpSpPr>
          <p:grpSpPr>
            <a:xfrm>
              <a:off x="91716" y="1108003"/>
              <a:ext cx="1771200" cy="2970962"/>
              <a:chOff x="102839" y="785524"/>
              <a:chExt cx="1771200" cy="2970962"/>
            </a:xfrm>
          </p:grpSpPr>
          <p:cxnSp>
            <p:nvCxnSpPr>
              <p:cNvPr id="400" name="직선 연결선 399"/>
              <p:cNvCxnSpPr/>
              <p:nvPr/>
            </p:nvCxnSpPr>
            <p:spPr bwMode="auto">
              <a:xfrm flipH="1">
                <a:off x="102839" y="785524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1" name="직선 연결선 400"/>
              <p:cNvCxnSpPr/>
              <p:nvPr/>
            </p:nvCxnSpPr>
            <p:spPr bwMode="auto">
              <a:xfrm flipH="1">
                <a:off x="102839" y="11286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2" name="직선 연결선 401"/>
              <p:cNvCxnSpPr/>
              <p:nvPr/>
            </p:nvCxnSpPr>
            <p:spPr bwMode="auto">
              <a:xfrm flipH="1">
                <a:off x="102839" y="1471324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3" name="직선 연결선 402"/>
              <p:cNvCxnSpPr/>
              <p:nvPr/>
            </p:nvCxnSpPr>
            <p:spPr bwMode="auto">
              <a:xfrm flipH="1">
                <a:off x="102839" y="1812609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4" name="직선 연결선 403"/>
              <p:cNvCxnSpPr/>
              <p:nvPr/>
            </p:nvCxnSpPr>
            <p:spPr bwMode="auto">
              <a:xfrm flipH="1">
                <a:off x="102839" y="2042356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5" name="직선 연결선 404"/>
              <p:cNvCxnSpPr/>
              <p:nvPr/>
            </p:nvCxnSpPr>
            <p:spPr bwMode="auto">
              <a:xfrm flipH="1">
                <a:off x="102839" y="238309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6" name="직선 연결선 405"/>
              <p:cNvCxnSpPr/>
              <p:nvPr/>
            </p:nvCxnSpPr>
            <p:spPr bwMode="auto">
              <a:xfrm flipH="1">
                <a:off x="102839" y="2613722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7" name="직선 연결선 406"/>
              <p:cNvCxnSpPr/>
              <p:nvPr/>
            </p:nvCxnSpPr>
            <p:spPr bwMode="auto">
              <a:xfrm flipH="1">
                <a:off x="102839" y="2955283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8" name="직선 연결선 407"/>
              <p:cNvCxnSpPr/>
              <p:nvPr/>
            </p:nvCxnSpPr>
            <p:spPr bwMode="auto">
              <a:xfrm flipH="1">
                <a:off x="102839" y="3183848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9" name="직선 연결선 408"/>
              <p:cNvCxnSpPr/>
              <p:nvPr/>
            </p:nvCxnSpPr>
            <p:spPr bwMode="auto">
              <a:xfrm flipH="1">
                <a:off x="102839" y="3527886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10" name="직선 연결선 409"/>
              <p:cNvCxnSpPr/>
              <p:nvPr/>
            </p:nvCxnSpPr>
            <p:spPr bwMode="auto">
              <a:xfrm flipH="1">
                <a:off x="102839" y="2155298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11" name="직선 연결선 410"/>
              <p:cNvCxnSpPr/>
              <p:nvPr/>
            </p:nvCxnSpPr>
            <p:spPr bwMode="auto">
              <a:xfrm flipH="1">
                <a:off x="102839" y="899824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12" name="직선 연결선 411"/>
              <p:cNvCxnSpPr/>
              <p:nvPr/>
            </p:nvCxnSpPr>
            <p:spPr bwMode="auto">
              <a:xfrm flipH="1">
                <a:off x="102839" y="1014124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13" name="직선 연결선 412"/>
              <p:cNvCxnSpPr/>
              <p:nvPr/>
            </p:nvCxnSpPr>
            <p:spPr bwMode="auto">
              <a:xfrm flipH="1">
                <a:off x="102839" y="12429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14" name="직선 연결선 413"/>
              <p:cNvCxnSpPr/>
              <p:nvPr/>
            </p:nvCxnSpPr>
            <p:spPr bwMode="auto">
              <a:xfrm flipH="1">
                <a:off x="102839" y="13572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15" name="직선 연결선 414"/>
              <p:cNvCxnSpPr/>
              <p:nvPr/>
            </p:nvCxnSpPr>
            <p:spPr bwMode="auto">
              <a:xfrm flipH="1">
                <a:off x="102839" y="15858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16" name="직선 연결선 415"/>
              <p:cNvCxnSpPr/>
              <p:nvPr/>
            </p:nvCxnSpPr>
            <p:spPr bwMode="auto">
              <a:xfrm flipH="1">
                <a:off x="102839" y="17001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17" name="직선 연결선 416"/>
              <p:cNvCxnSpPr/>
              <p:nvPr/>
            </p:nvCxnSpPr>
            <p:spPr bwMode="auto">
              <a:xfrm flipH="1">
                <a:off x="102839" y="1926909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18" name="직선 연결선 417"/>
              <p:cNvCxnSpPr/>
              <p:nvPr/>
            </p:nvCxnSpPr>
            <p:spPr bwMode="auto">
              <a:xfrm flipH="1">
                <a:off x="102839" y="2269598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19" name="직선 연결선 418"/>
              <p:cNvCxnSpPr/>
              <p:nvPr/>
            </p:nvCxnSpPr>
            <p:spPr bwMode="auto">
              <a:xfrm flipH="1">
                <a:off x="102839" y="249739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20" name="직선 연결선 419"/>
              <p:cNvCxnSpPr/>
              <p:nvPr/>
            </p:nvCxnSpPr>
            <p:spPr bwMode="auto">
              <a:xfrm flipH="1">
                <a:off x="102839" y="2728022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21" name="직선 연결선 420"/>
              <p:cNvCxnSpPr/>
              <p:nvPr/>
            </p:nvCxnSpPr>
            <p:spPr bwMode="auto">
              <a:xfrm flipH="1">
                <a:off x="102839" y="2842322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22" name="직선 연결선 421"/>
              <p:cNvCxnSpPr/>
              <p:nvPr/>
            </p:nvCxnSpPr>
            <p:spPr bwMode="auto">
              <a:xfrm flipH="1">
                <a:off x="102839" y="306869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23" name="직선 연결선 422"/>
              <p:cNvCxnSpPr/>
              <p:nvPr/>
            </p:nvCxnSpPr>
            <p:spPr bwMode="auto">
              <a:xfrm flipH="1">
                <a:off x="102839" y="329793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24" name="직선 연결선 423"/>
              <p:cNvCxnSpPr/>
              <p:nvPr/>
            </p:nvCxnSpPr>
            <p:spPr bwMode="auto">
              <a:xfrm flipH="1">
                <a:off x="102839" y="341379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25" name="직선 연결선 424"/>
              <p:cNvCxnSpPr/>
              <p:nvPr/>
            </p:nvCxnSpPr>
            <p:spPr bwMode="auto">
              <a:xfrm flipH="1">
                <a:off x="102839" y="364239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26" name="직선 연결선 425"/>
              <p:cNvCxnSpPr/>
              <p:nvPr/>
            </p:nvCxnSpPr>
            <p:spPr bwMode="auto">
              <a:xfrm flipH="1">
                <a:off x="102839" y="3756486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391" name="그룹 390"/>
            <p:cNvGrpSpPr/>
            <p:nvPr userDrawn="1"/>
          </p:nvGrpSpPr>
          <p:grpSpPr>
            <a:xfrm>
              <a:off x="142825" y="991090"/>
              <a:ext cx="1667449" cy="3184060"/>
              <a:chOff x="6131719" y="4962321"/>
              <a:chExt cx="1667449" cy="3184060"/>
            </a:xfrm>
          </p:grpSpPr>
          <p:cxnSp>
            <p:nvCxnSpPr>
              <p:cNvPr id="392" name="직선 연결선 391"/>
              <p:cNvCxnSpPr/>
              <p:nvPr userDrawn="1"/>
            </p:nvCxnSpPr>
            <p:spPr bwMode="auto">
              <a:xfrm>
                <a:off x="6379342" y="4962997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3" name="직선 연결선 392"/>
              <p:cNvCxnSpPr/>
              <p:nvPr userDrawn="1"/>
            </p:nvCxnSpPr>
            <p:spPr bwMode="auto">
              <a:xfrm>
                <a:off x="6855920" y="4962997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4" name="직선 연결선 393"/>
              <p:cNvCxnSpPr/>
              <p:nvPr userDrawn="1"/>
            </p:nvCxnSpPr>
            <p:spPr bwMode="auto">
              <a:xfrm>
                <a:off x="7090898" y="4962997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5" name="직선 연결선 394"/>
              <p:cNvCxnSpPr/>
              <p:nvPr userDrawn="1"/>
            </p:nvCxnSpPr>
            <p:spPr bwMode="auto">
              <a:xfrm>
                <a:off x="7326469" y="4962997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6" name="직선 연결선 395"/>
              <p:cNvCxnSpPr/>
              <p:nvPr userDrawn="1"/>
            </p:nvCxnSpPr>
            <p:spPr bwMode="auto">
              <a:xfrm>
                <a:off x="6131719" y="4962321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7" name="직선 연결선 396"/>
              <p:cNvCxnSpPr/>
              <p:nvPr userDrawn="1"/>
            </p:nvCxnSpPr>
            <p:spPr bwMode="auto">
              <a:xfrm>
                <a:off x="7799168" y="4962321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8" name="직선 연결선 397"/>
              <p:cNvCxnSpPr/>
              <p:nvPr userDrawn="1"/>
            </p:nvCxnSpPr>
            <p:spPr bwMode="auto">
              <a:xfrm>
                <a:off x="6614143" y="4962321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9" name="직선 연결선 398"/>
              <p:cNvCxnSpPr/>
              <p:nvPr userDrawn="1"/>
            </p:nvCxnSpPr>
            <p:spPr bwMode="auto">
              <a:xfrm>
                <a:off x="7565158" y="4962321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2972950365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1394937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splay"/>
          <p:cNvSpPr>
            <a:spLocks/>
          </p:cNvSpPr>
          <p:nvPr userDrawn="1"/>
        </p:nvSpPr>
        <p:spPr bwMode="auto">
          <a:xfrm>
            <a:off x="106680" y="1590675"/>
            <a:ext cx="1772662" cy="3232692"/>
          </a:xfrm>
          <a:prstGeom prst="rect">
            <a:avLst/>
          </a:prstGeom>
          <a:solidFill>
            <a:srgbClr val="B8B8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 dirty="0"/>
          </a:p>
        </p:txBody>
      </p:sp>
      <p:sp>
        <p:nvSpPr>
          <p:cNvPr id="3" name="Display"/>
          <p:cNvSpPr>
            <a:spLocks/>
          </p:cNvSpPr>
          <p:nvPr userDrawn="1"/>
        </p:nvSpPr>
        <p:spPr bwMode="auto">
          <a:xfrm>
            <a:off x="2087880" y="1590675"/>
            <a:ext cx="1772662" cy="3232692"/>
          </a:xfrm>
          <a:prstGeom prst="rect">
            <a:avLst/>
          </a:prstGeom>
          <a:solidFill>
            <a:srgbClr val="B8B8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 dirty="0"/>
          </a:p>
        </p:txBody>
      </p:sp>
      <p:sp>
        <p:nvSpPr>
          <p:cNvPr id="4" name="Display"/>
          <p:cNvSpPr>
            <a:spLocks/>
          </p:cNvSpPr>
          <p:nvPr userDrawn="1"/>
        </p:nvSpPr>
        <p:spPr bwMode="auto">
          <a:xfrm>
            <a:off x="4069080" y="1590675"/>
            <a:ext cx="1772662" cy="3232692"/>
          </a:xfrm>
          <a:prstGeom prst="rect">
            <a:avLst/>
          </a:prstGeom>
          <a:solidFill>
            <a:srgbClr val="B8B8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 dirty="0"/>
          </a:p>
        </p:txBody>
      </p:sp>
      <p:sp>
        <p:nvSpPr>
          <p:cNvPr id="7" name="Display"/>
          <p:cNvSpPr>
            <a:spLocks/>
          </p:cNvSpPr>
          <p:nvPr userDrawn="1"/>
        </p:nvSpPr>
        <p:spPr bwMode="auto">
          <a:xfrm>
            <a:off x="6050280" y="1590675"/>
            <a:ext cx="1772662" cy="3232692"/>
          </a:xfrm>
          <a:prstGeom prst="rect">
            <a:avLst/>
          </a:prstGeom>
          <a:solidFill>
            <a:srgbClr val="B8B8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 dirty="0"/>
          </a:p>
        </p:txBody>
      </p:sp>
      <p:sp>
        <p:nvSpPr>
          <p:cNvPr id="8" name="Display"/>
          <p:cNvSpPr>
            <a:spLocks/>
          </p:cNvSpPr>
          <p:nvPr userDrawn="1"/>
        </p:nvSpPr>
        <p:spPr bwMode="auto">
          <a:xfrm>
            <a:off x="8031480" y="1590675"/>
            <a:ext cx="1772662" cy="3232692"/>
          </a:xfrm>
          <a:prstGeom prst="rect">
            <a:avLst/>
          </a:prstGeom>
          <a:solidFill>
            <a:srgbClr val="B8B8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914443991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9"/>
          <p:cNvSpPr>
            <a:spLocks noChangeShapeType="1"/>
          </p:cNvSpPr>
          <p:nvPr/>
        </p:nvSpPr>
        <p:spPr bwMode="auto">
          <a:xfrm>
            <a:off x="0" y="549275"/>
            <a:ext cx="9906000" cy="0"/>
          </a:xfrm>
          <a:prstGeom prst="line">
            <a:avLst/>
          </a:prstGeom>
          <a:noFill/>
          <a:ln w="19050">
            <a:solidFill>
              <a:srgbClr val="FF0000">
                <a:alpha val="76077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27" name="Line 42"/>
          <p:cNvSpPr>
            <a:spLocks noChangeShapeType="1"/>
          </p:cNvSpPr>
          <p:nvPr userDrawn="1"/>
        </p:nvSpPr>
        <p:spPr bwMode="auto">
          <a:xfrm flipV="1">
            <a:off x="0" y="6524625"/>
            <a:ext cx="99060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" name="TextBox 1"/>
          <p:cNvSpPr txBox="1"/>
          <p:nvPr userDrawn="1"/>
        </p:nvSpPr>
        <p:spPr>
          <a:xfrm>
            <a:off x="123825" y="96321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Arial" panose="020B0604020202020204" pitchFamily="34" charset="0"/>
                <a:ea typeface="10X10 Bold" panose="020D0604000000000000" pitchFamily="50" charset="-127"/>
                <a:cs typeface="Arial" panose="020B0604020202020204" pitchFamily="34" charset="0"/>
              </a:rPr>
              <a:t>Client Logo</a:t>
            </a:r>
            <a:endParaRPr lang="ko-KR" altLang="en-US" b="1" dirty="0">
              <a:latin typeface="Arial" panose="020B0604020202020204" pitchFamily="34" charset="0"/>
              <a:ea typeface="10X10 Bold" panose="020D0604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8818388" y="96321"/>
            <a:ext cx="979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b="1" dirty="0" err="1" smtClean="0">
                <a:latin typeface="Arial" panose="020B0604020202020204" pitchFamily="34" charset="0"/>
                <a:ea typeface="10X10 Bold" panose="020D0604000000000000" pitchFamily="50" charset="-127"/>
                <a:cs typeface="Arial" panose="020B0604020202020204" pitchFamily="34" charset="0"/>
              </a:rPr>
              <a:t>Nononi</a:t>
            </a:r>
            <a:endParaRPr lang="ko-KR" altLang="en-US" b="1" dirty="0">
              <a:latin typeface="Arial" panose="020B0604020202020204" pitchFamily="34" charset="0"/>
              <a:ea typeface="10X10 Bold" panose="020D0604000000000000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9149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 userDrawn="1"/>
        </p:nvSpPr>
        <p:spPr bwMode="grayWhite">
          <a:xfrm>
            <a:off x="102510" y="4332929"/>
            <a:ext cx="1778400" cy="216978"/>
          </a:xfrm>
          <a:prstGeom prst="rect">
            <a:avLst/>
          </a:prstGeom>
          <a:solidFill>
            <a:srgbClr val="DDDDDD"/>
          </a:solidFill>
          <a:ln w="3175" algn="ctr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57263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 (</a:t>
            </a:r>
            <a:r>
              <a:rPr lang="ko-KR" altLang="en-US" sz="8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화면설명</a:t>
            </a:r>
            <a:r>
              <a:rPr lang="en-US" altLang="ko-KR" sz="8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ko-KR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2" name="그룹 21"/>
          <p:cNvGrpSpPr/>
          <p:nvPr userDrawn="1"/>
        </p:nvGrpSpPr>
        <p:grpSpPr>
          <a:xfrm>
            <a:off x="99193" y="378091"/>
            <a:ext cx="1780335" cy="598220"/>
            <a:chOff x="66408" y="344666"/>
            <a:chExt cx="1780335" cy="598220"/>
          </a:xfrm>
        </p:grpSpPr>
        <p:sp>
          <p:nvSpPr>
            <p:cNvPr id="23" name="Rectangle 4"/>
            <p:cNvSpPr>
              <a:spLocks noChangeArrowheads="1"/>
            </p:cNvSpPr>
            <p:nvPr/>
          </p:nvSpPr>
          <p:spPr bwMode="auto">
            <a:xfrm>
              <a:off x="66938" y="347753"/>
              <a:ext cx="430760" cy="593025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defRPr/>
              </a:pPr>
              <a:endParaRPr lang="ko-KR" altLang="en-US" sz="80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Rectangle 8"/>
            <p:cNvSpPr>
              <a:spLocks noChangeArrowheads="1"/>
            </p:cNvSpPr>
            <p:nvPr/>
          </p:nvSpPr>
          <p:spPr bwMode="auto">
            <a:xfrm>
              <a:off x="66408" y="349951"/>
              <a:ext cx="462943" cy="5908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  <a:defRPr/>
              </a:pPr>
              <a:r>
                <a:rPr lang="en-US" altLang="ko-KR" sz="800" dirty="0" smtClean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Code</a:t>
              </a:r>
            </a:p>
            <a:p>
              <a:pPr eaLnBrk="1" latinLnBrk="1" hangingPunct="1">
                <a:lnSpc>
                  <a:spcPct val="190000"/>
                </a:lnSpc>
                <a:spcBef>
                  <a:spcPct val="20000"/>
                </a:spcBef>
                <a:defRPr/>
              </a:pPr>
              <a:r>
                <a:rPr lang="en-US" altLang="ko-KR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Title</a:t>
              </a:r>
            </a:p>
          </p:txBody>
        </p:sp>
        <p:sp>
          <p:nvSpPr>
            <p:cNvPr id="25" name="Line 12"/>
            <p:cNvSpPr>
              <a:spLocks noChangeShapeType="1"/>
            </p:cNvSpPr>
            <p:nvPr/>
          </p:nvSpPr>
          <p:spPr bwMode="auto">
            <a:xfrm>
              <a:off x="74613" y="560854"/>
              <a:ext cx="1772130" cy="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/>
            </a:p>
          </p:txBody>
        </p:sp>
        <p:sp>
          <p:nvSpPr>
            <p:cNvPr id="26" name="제목 1"/>
            <p:cNvSpPr txBox="1">
              <a:spLocks/>
            </p:cNvSpPr>
            <p:nvPr/>
          </p:nvSpPr>
          <p:spPr>
            <a:xfrm>
              <a:off x="482462" y="582060"/>
              <a:ext cx="1042169" cy="255526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endParaRPr kumimoji="1" lang="en-US" altLang="ko-KR" sz="800" dirty="0" smtClean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66408" y="344666"/>
              <a:ext cx="1778400" cy="596112"/>
            </a:xfrm>
            <a:prstGeom prst="rect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9" name="Line 11"/>
            <p:cNvSpPr>
              <a:spLocks noChangeShapeType="1"/>
            </p:cNvSpPr>
            <p:nvPr/>
          </p:nvSpPr>
          <p:spPr bwMode="auto">
            <a:xfrm>
              <a:off x="497698" y="345193"/>
              <a:ext cx="0" cy="597693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/>
            </a:p>
          </p:txBody>
        </p:sp>
        <p:sp>
          <p:nvSpPr>
            <p:cNvPr id="30" name="제목 1"/>
            <p:cNvSpPr txBox="1">
              <a:spLocks/>
            </p:cNvSpPr>
            <p:nvPr/>
          </p:nvSpPr>
          <p:spPr>
            <a:xfrm>
              <a:off x="482462" y="359110"/>
              <a:ext cx="1042169" cy="255526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endParaRPr kumimoji="1" lang="ko-KR" altLang="en-US" sz="8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39" name="Rectangle 4"/>
          <p:cNvSpPr>
            <a:spLocks noChangeArrowheads="1"/>
          </p:cNvSpPr>
          <p:nvPr userDrawn="1"/>
        </p:nvSpPr>
        <p:spPr bwMode="auto">
          <a:xfrm>
            <a:off x="8840309" y="102317"/>
            <a:ext cx="426580" cy="21960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endParaRPr lang="ko-KR" altLang="en-US" sz="80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tangle 8"/>
          <p:cNvSpPr>
            <a:spLocks noChangeArrowheads="1"/>
          </p:cNvSpPr>
          <p:nvPr userDrawn="1"/>
        </p:nvSpPr>
        <p:spPr bwMode="auto">
          <a:xfrm>
            <a:off x="8840281" y="91957"/>
            <a:ext cx="408885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defRPr/>
            </a:pPr>
            <a:r>
              <a:rPr lang="en-US" altLang="ko-KR" sz="8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</a:t>
            </a:r>
            <a:endParaRPr lang="en-US" altLang="ko-KR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Line 11"/>
          <p:cNvSpPr>
            <a:spLocks noChangeShapeType="1"/>
          </p:cNvSpPr>
          <p:nvPr userDrawn="1"/>
        </p:nvSpPr>
        <p:spPr bwMode="auto">
          <a:xfrm>
            <a:off x="9266889" y="99131"/>
            <a:ext cx="0" cy="219532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1800"/>
          </a:p>
        </p:txBody>
      </p:sp>
      <p:grpSp>
        <p:nvGrpSpPr>
          <p:cNvPr id="46" name="그룹 45"/>
          <p:cNvGrpSpPr/>
          <p:nvPr userDrawn="1"/>
        </p:nvGrpSpPr>
        <p:grpSpPr>
          <a:xfrm>
            <a:off x="2080281" y="378091"/>
            <a:ext cx="1780335" cy="598220"/>
            <a:chOff x="66408" y="344666"/>
            <a:chExt cx="1780335" cy="598220"/>
          </a:xfrm>
        </p:grpSpPr>
        <p:sp>
          <p:nvSpPr>
            <p:cNvPr id="47" name="Rectangle 4"/>
            <p:cNvSpPr>
              <a:spLocks noChangeArrowheads="1"/>
            </p:cNvSpPr>
            <p:nvPr/>
          </p:nvSpPr>
          <p:spPr bwMode="auto">
            <a:xfrm>
              <a:off x="66938" y="347753"/>
              <a:ext cx="430760" cy="593025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defRPr/>
              </a:pPr>
              <a:endParaRPr lang="ko-KR" altLang="en-US" sz="80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Rectangle 8"/>
            <p:cNvSpPr>
              <a:spLocks noChangeArrowheads="1"/>
            </p:cNvSpPr>
            <p:nvPr/>
          </p:nvSpPr>
          <p:spPr bwMode="auto">
            <a:xfrm>
              <a:off x="66408" y="349951"/>
              <a:ext cx="462943" cy="5908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  <a:defRPr/>
              </a:pPr>
              <a:r>
                <a:rPr lang="en-US" altLang="ko-KR" sz="800" dirty="0" smtClean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Code</a:t>
              </a:r>
            </a:p>
            <a:p>
              <a:pPr eaLnBrk="1" latinLnBrk="1" hangingPunct="1">
                <a:lnSpc>
                  <a:spcPct val="190000"/>
                </a:lnSpc>
                <a:spcBef>
                  <a:spcPct val="20000"/>
                </a:spcBef>
                <a:defRPr/>
              </a:pPr>
              <a:r>
                <a:rPr lang="en-US" altLang="ko-KR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Title</a:t>
              </a: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4613" y="560854"/>
              <a:ext cx="1772130" cy="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/>
            </a:p>
          </p:txBody>
        </p:sp>
        <p:sp>
          <p:nvSpPr>
            <p:cNvPr id="50" name="제목 1"/>
            <p:cNvSpPr txBox="1">
              <a:spLocks/>
            </p:cNvSpPr>
            <p:nvPr/>
          </p:nvSpPr>
          <p:spPr>
            <a:xfrm>
              <a:off x="482462" y="582060"/>
              <a:ext cx="1042169" cy="255526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endParaRPr kumimoji="1" lang="en-US" altLang="ko-KR" sz="800" dirty="0" smtClean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66408" y="344666"/>
              <a:ext cx="1778400" cy="596112"/>
            </a:xfrm>
            <a:prstGeom prst="rect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52" name="Line 11"/>
            <p:cNvSpPr>
              <a:spLocks noChangeShapeType="1"/>
            </p:cNvSpPr>
            <p:nvPr/>
          </p:nvSpPr>
          <p:spPr bwMode="auto">
            <a:xfrm>
              <a:off x="497698" y="345193"/>
              <a:ext cx="0" cy="597693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/>
            </a:p>
          </p:txBody>
        </p:sp>
        <p:sp>
          <p:nvSpPr>
            <p:cNvPr id="53" name="제목 1"/>
            <p:cNvSpPr txBox="1">
              <a:spLocks/>
            </p:cNvSpPr>
            <p:nvPr/>
          </p:nvSpPr>
          <p:spPr>
            <a:xfrm>
              <a:off x="482462" y="359110"/>
              <a:ext cx="1042169" cy="255526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endParaRPr kumimoji="1" lang="ko-KR" altLang="en-US" sz="8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54" name="그룹 53"/>
          <p:cNvGrpSpPr/>
          <p:nvPr userDrawn="1"/>
        </p:nvGrpSpPr>
        <p:grpSpPr>
          <a:xfrm>
            <a:off x="4062833" y="378091"/>
            <a:ext cx="1780335" cy="598220"/>
            <a:chOff x="66408" y="344666"/>
            <a:chExt cx="1780335" cy="598220"/>
          </a:xfrm>
        </p:grpSpPr>
        <p:sp>
          <p:nvSpPr>
            <p:cNvPr id="55" name="Rectangle 4"/>
            <p:cNvSpPr>
              <a:spLocks noChangeArrowheads="1"/>
            </p:cNvSpPr>
            <p:nvPr/>
          </p:nvSpPr>
          <p:spPr bwMode="auto">
            <a:xfrm>
              <a:off x="66938" y="347753"/>
              <a:ext cx="430760" cy="593025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defRPr/>
              </a:pPr>
              <a:endParaRPr lang="ko-KR" altLang="en-US" sz="80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Rectangle 8"/>
            <p:cNvSpPr>
              <a:spLocks noChangeArrowheads="1"/>
            </p:cNvSpPr>
            <p:nvPr/>
          </p:nvSpPr>
          <p:spPr bwMode="auto">
            <a:xfrm>
              <a:off x="66408" y="349951"/>
              <a:ext cx="462943" cy="5908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  <a:defRPr/>
              </a:pPr>
              <a:r>
                <a:rPr lang="en-US" altLang="ko-KR" sz="800" dirty="0" smtClean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Code</a:t>
              </a:r>
            </a:p>
            <a:p>
              <a:pPr eaLnBrk="1" latinLnBrk="1" hangingPunct="1">
                <a:lnSpc>
                  <a:spcPct val="190000"/>
                </a:lnSpc>
                <a:spcBef>
                  <a:spcPct val="20000"/>
                </a:spcBef>
                <a:defRPr/>
              </a:pPr>
              <a:r>
                <a:rPr lang="en-US" altLang="ko-KR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Title</a:t>
              </a:r>
            </a:p>
          </p:txBody>
        </p:sp>
        <p:sp>
          <p:nvSpPr>
            <p:cNvPr id="57" name="Line 12"/>
            <p:cNvSpPr>
              <a:spLocks noChangeShapeType="1"/>
            </p:cNvSpPr>
            <p:nvPr/>
          </p:nvSpPr>
          <p:spPr bwMode="auto">
            <a:xfrm>
              <a:off x="74613" y="560854"/>
              <a:ext cx="1772130" cy="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/>
            </a:p>
          </p:txBody>
        </p:sp>
        <p:sp>
          <p:nvSpPr>
            <p:cNvPr id="58" name="제목 1"/>
            <p:cNvSpPr txBox="1">
              <a:spLocks/>
            </p:cNvSpPr>
            <p:nvPr/>
          </p:nvSpPr>
          <p:spPr>
            <a:xfrm>
              <a:off x="482462" y="582060"/>
              <a:ext cx="1042169" cy="255526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endParaRPr kumimoji="1" lang="en-US" altLang="ko-KR" sz="800" dirty="0" smtClean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66408" y="344666"/>
              <a:ext cx="1778400" cy="596112"/>
            </a:xfrm>
            <a:prstGeom prst="rect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60" name="Line 11"/>
            <p:cNvSpPr>
              <a:spLocks noChangeShapeType="1"/>
            </p:cNvSpPr>
            <p:nvPr/>
          </p:nvSpPr>
          <p:spPr bwMode="auto">
            <a:xfrm>
              <a:off x="497698" y="345193"/>
              <a:ext cx="0" cy="597693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/>
            </a:p>
          </p:txBody>
        </p:sp>
        <p:sp>
          <p:nvSpPr>
            <p:cNvPr id="61" name="제목 1"/>
            <p:cNvSpPr txBox="1">
              <a:spLocks/>
            </p:cNvSpPr>
            <p:nvPr/>
          </p:nvSpPr>
          <p:spPr>
            <a:xfrm>
              <a:off x="482462" y="359110"/>
              <a:ext cx="1042169" cy="255526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endParaRPr kumimoji="1" lang="ko-KR" altLang="en-US" sz="8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62" name="그룹 61"/>
          <p:cNvGrpSpPr/>
          <p:nvPr userDrawn="1"/>
        </p:nvGrpSpPr>
        <p:grpSpPr>
          <a:xfrm>
            <a:off x="6038954" y="378091"/>
            <a:ext cx="1780335" cy="598220"/>
            <a:chOff x="66408" y="344666"/>
            <a:chExt cx="1780335" cy="598220"/>
          </a:xfrm>
        </p:grpSpPr>
        <p:sp>
          <p:nvSpPr>
            <p:cNvPr id="63" name="Rectangle 4"/>
            <p:cNvSpPr>
              <a:spLocks noChangeArrowheads="1"/>
            </p:cNvSpPr>
            <p:nvPr/>
          </p:nvSpPr>
          <p:spPr bwMode="auto">
            <a:xfrm>
              <a:off x="66938" y="347753"/>
              <a:ext cx="430760" cy="593025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defRPr/>
              </a:pPr>
              <a:endParaRPr lang="ko-KR" altLang="en-US" sz="80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Rectangle 8"/>
            <p:cNvSpPr>
              <a:spLocks noChangeArrowheads="1"/>
            </p:cNvSpPr>
            <p:nvPr/>
          </p:nvSpPr>
          <p:spPr bwMode="auto">
            <a:xfrm>
              <a:off x="66408" y="349951"/>
              <a:ext cx="462943" cy="5908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  <a:defRPr/>
              </a:pPr>
              <a:r>
                <a:rPr lang="en-US" altLang="ko-KR" sz="800" dirty="0" smtClean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Code</a:t>
              </a:r>
            </a:p>
            <a:p>
              <a:pPr eaLnBrk="1" latinLnBrk="1" hangingPunct="1">
                <a:lnSpc>
                  <a:spcPct val="190000"/>
                </a:lnSpc>
                <a:spcBef>
                  <a:spcPct val="20000"/>
                </a:spcBef>
                <a:defRPr/>
              </a:pPr>
              <a:r>
                <a:rPr lang="en-US" altLang="ko-KR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Title</a:t>
              </a:r>
            </a:p>
          </p:txBody>
        </p:sp>
        <p:sp>
          <p:nvSpPr>
            <p:cNvPr id="65" name="Line 12"/>
            <p:cNvSpPr>
              <a:spLocks noChangeShapeType="1"/>
            </p:cNvSpPr>
            <p:nvPr/>
          </p:nvSpPr>
          <p:spPr bwMode="auto">
            <a:xfrm>
              <a:off x="74613" y="560854"/>
              <a:ext cx="1772130" cy="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/>
            </a:p>
          </p:txBody>
        </p:sp>
        <p:sp>
          <p:nvSpPr>
            <p:cNvPr id="66" name="제목 1"/>
            <p:cNvSpPr txBox="1">
              <a:spLocks/>
            </p:cNvSpPr>
            <p:nvPr/>
          </p:nvSpPr>
          <p:spPr>
            <a:xfrm>
              <a:off x="482462" y="582060"/>
              <a:ext cx="1042169" cy="255526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endParaRPr kumimoji="1" lang="en-US" altLang="ko-KR" sz="800" dirty="0" smtClean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66408" y="344666"/>
              <a:ext cx="1778400" cy="596112"/>
            </a:xfrm>
            <a:prstGeom prst="rect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68" name="Line 11"/>
            <p:cNvSpPr>
              <a:spLocks noChangeShapeType="1"/>
            </p:cNvSpPr>
            <p:nvPr/>
          </p:nvSpPr>
          <p:spPr bwMode="auto">
            <a:xfrm>
              <a:off x="497698" y="345193"/>
              <a:ext cx="0" cy="597693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/>
            </a:p>
          </p:txBody>
        </p:sp>
        <p:sp>
          <p:nvSpPr>
            <p:cNvPr id="69" name="제목 1"/>
            <p:cNvSpPr txBox="1">
              <a:spLocks/>
            </p:cNvSpPr>
            <p:nvPr/>
          </p:nvSpPr>
          <p:spPr>
            <a:xfrm>
              <a:off x="482462" y="359110"/>
              <a:ext cx="1042169" cy="255526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endParaRPr kumimoji="1" lang="ko-KR" altLang="en-US" sz="8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70" name="그룹 69"/>
          <p:cNvGrpSpPr/>
          <p:nvPr userDrawn="1"/>
        </p:nvGrpSpPr>
        <p:grpSpPr>
          <a:xfrm>
            <a:off x="8018702" y="378091"/>
            <a:ext cx="1780335" cy="598220"/>
            <a:chOff x="66408" y="344666"/>
            <a:chExt cx="1780335" cy="598220"/>
          </a:xfrm>
        </p:grpSpPr>
        <p:sp>
          <p:nvSpPr>
            <p:cNvPr id="71" name="Rectangle 4"/>
            <p:cNvSpPr>
              <a:spLocks noChangeArrowheads="1"/>
            </p:cNvSpPr>
            <p:nvPr/>
          </p:nvSpPr>
          <p:spPr bwMode="auto">
            <a:xfrm>
              <a:off x="66938" y="347753"/>
              <a:ext cx="430760" cy="593025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defRPr/>
              </a:pPr>
              <a:endParaRPr lang="ko-KR" altLang="en-US" sz="80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" name="Rectangle 8"/>
            <p:cNvSpPr>
              <a:spLocks noChangeArrowheads="1"/>
            </p:cNvSpPr>
            <p:nvPr/>
          </p:nvSpPr>
          <p:spPr bwMode="auto">
            <a:xfrm>
              <a:off x="66408" y="349951"/>
              <a:ext cx="462943" cy="5908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  <a:defRPr/>
              </a:pPr>
              <a:r>
                <a:rPr lang="en-US" altLang="ko-KR" sz="800" dirty="0" smtClean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Code</a:t>
              </a:r>
            </a:p>
            <a:p>
              <a:pPr eaLnBrk="1" latinLnBrk="1" hangingPunct="1">
                <a:lnSpc>
                  <a:spcPct val="190000"/>
                </a:lnSpc>
                <a:spcBef>
                  <a:spcPct val="20000"/>
                </a:spcBef>
                <a:defRPr/>
              </a:pPr>
              <a:r>
                <a:rPr lang="en-US" altLang="ko-KR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Title</a:t>
              </a:r>
            </a:p>
          </p:txBody>
        </p:sp>
        <p:sp>
          <p:nvSpPr>
            <p:cNvPr id="73" name="Line 12"/>
            <p:cNvSpPr>
              <a:spLocks noChangeShapeType="1"/>
            </p:cNvSpPr>
            <p:nvPr/>
          </p:nvSpPr>
          <p:spPr bwMode="auto">
            <a:xfrm>
              <a:off x="74613" y="560854"/>
              <a:ext cx="1772130" cy="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/>
            </a:p>
          </p:txBody>
        </p:sp>
        <p:sp>
          <p:nvSpPr>
            <p:cNvPr id="74" name="제목 1"/>
            <p:cNvSpPr txBox="1">
              <a:spLocks/>
            </p:cNvSpPr>
            <p:nvPr/>
          </p:nvSpPr>
          <p:spPr>
            <a:xfrm>
              <a:off x="482462" y="582060"/>
              <a:ext cx="1042169" cy="255526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endParaRPr kumimoji="1" lang="en-US" altLang="ko-KR" sz="800" dirty="0" smtClean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66408" y="344666"/>
              <a:ext cx="1778400" cy="596112"/>
            </a:xfrm>
            <a:prstGeom prst="rect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76" name="Line 11"/>
            <p:cNvSpPr>
              <a:spLocks noChangeShapeType="1"/>
            </p:cNvSpPr>
            <p:nvPr/>
          </p:nvSpPr>
          <p:spPr bwMode="auto">
            <a:xfrm>
              <a:off x="497698" y="345193"/>
              <a:ext cx="0" cy="597693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/>
            </a:p>
          </p:txBody>
        </p:sp>
        <p:sp>
          <p:nvSpPr>
            <p:cNvPr id="77" name="제목 1"/>
            <p:cNvSpPr txBox="1">
              <a:spLocks/>
            </p:cNvSpPr>
            <p:nvPr/>
          </p:nvSpPr>
          <p:spPr>
            <a:xfrm>
              <a:off x="482462" y="359110"/>
              <a:ext cx="1042169" cy="255526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endParaRPr kumimoji="1" lang="ko-KR" altLang="en-US" sz="8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78" name="직사각형 77"/>
          <p:cNvSpPr/>
          <p:nvPr userDrawn="1"/>
        </p:nvSpPr>
        <p:spPr bwMode="grayWhite">
          <a:xfrm>
            <a:off x="2080281" y="4332929"/>
            <a:ext cx="1778400" cy="216978"/>
          </a:xfrm>
          <a:prstGeom prst="rect">
            <a:avLst/>
          </a:prstGeom>
          <a:solidFill>
            <a:srgbClr val="DDDDDD"/>
          </a:solidFill>
          <a:ln w="3175" algn="ctr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57263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 (</a:t>
            </a:r>
            <a:r>
              <a:rPr lang="ko-KR" altLang="en-US" sz="8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화면설명</a:t>
            </a:r>
            <a:r>
              <a:rPr lang="en-US" altLang="ko-KR" sz="8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ko-KR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직사각형 78"/>
          <p:cNvSpPr/>
          <p:nvPr userDrawn="1"/>
        </p:nvSpPr>
        <p:spPr bwMode="grayWhite">
          <a:xfrm>
            <a:off x="4071307" y="4332929"/>
            <a:ext cx="1778400" cy="216978"/>
          </a:xfrm>
          <a:prstGeom prst="rect">
            <a:avLst/>
          </a:prstGeom>
          <a:solidFill>
            <a:srgbClr val="DDDDDD"/>
          </a:solidFill>
          <a:ln w="3175" algn="ctr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57263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 (</a:t>
            </a:r>
            <a:r>
              <a:rPr lang="ko-KR" altLang="en-US" sz="8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화면설명</a:t>
            </a:r>
            <a:r>
              <a:rPr lang="en-US" altLang="ko-KR" sz="8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ko-KR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직사각형 79"/>
          <p:cNvSpPr/>
          <p:nvPr userDrawn="1"/>
        </p:nvSpPr>
        <p:spPr bwMode="grayWhite">
          <a:xfrm>
            <a:off x="6038954" y="4332929"/>
            <a:ext cx="1778400" cy="216978"/>
          </a:xfrm>
          <a:prstGeom prst="rect">
            <a:avLst/>
          </a:prstGeom>
          <a:solidFill>
            <a:srgbClr val="DDDDDD"/>
          </a:solidFill>
          <a:ln w="3175" algn="ctr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57263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 (</a:t>
            </a:r>
            <a:r>
              <a:rPr lang="ko-KR" altLang="en-US" sz="8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화면설명</a:t>
            </a:r>
            <a:r>
              <a:rPr lang="en-US" altLang="ko-KR" sz="8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ko-KR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직사각형 80"/>
          <p:cNvSpPr/>
          <p:nvPr userDrawn="1"/>
        </p:nvSpPr>
        <p:spPr bwMode="grayWhite">
          <a:xfrm>
            <a:off x="8016077" y="4332929"/>
            <a:ext cx="1778400" cy="216978"/>
          </a:xfrm>
          <a:prstGeom prst="rect">
            <a:avLst/>
          </a:prstGeom>
          <a:solidFill>
            <a:srgbClr val="DDDDDD"/>
          </a:solidFill>
          <a:ln w="3175" algn="ctr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57263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 (</a:t>
            </a:r>
            <a:r>
              <a:rPr lang="ko-KR" altLang="en-US" sz="8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화면설명</a:t>
            </a:r>
            <a:r>
              <a:rPr lang="en-US" altLang="ko-KR" sz="8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ko-KR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Display"/>
          <p:cNvSpPr>
            <a:spLocks/>
          </p:cNvSpPr>
          <p:nvPr userDrawn="1"/>
        </p:nvSpPr>
        <p:spPr bwMode="auto">
          <a:xfrm>
            <a:off x="4061183" y="1019731"/>
            <a:ext cx="1779964" cy="3241663"/>
          </a:xfrm>
          <a:prstGeom prst="rect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 sz="731" dirty="0">
              <a:solidFill>
                <a:srgbClr val="26262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2" name="Display"/>
          <p:cNvSpPr>
            <a:spLocks/>
          </p:cNvSpPr>
          <p:nvPr userDrawn="1"/>
        </p:nvSpPr>
        <p:spPr bwMode="auto">
          <a:xfrm>
            <a:off x="6038955" y="1019731"/>
            <a:ext cx="1779964" cy="3241663"/>
          </a:xfrm>
          <a:prstGeom prst="rect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 sz="731" dirty="0">
              <a:solidFill>
                <a:srgbClr val="26262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0" name="Display"/>
          <p:cNvSpPr>
            <a:spLocks/>
          </p:cNvSpPr>
          <p:nvPr userDrawn="1"/>
        </p:nvSpPr>
        <p:spPr bwMode="auto">
          <a:xfrm>
            <a:off x="8019073" y="1019731"/>
            <a:ext cx="1779964" cy="3241663"/>
          </a:xfrm>
          <a:prstGeom prst="rect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 sz="731" dirty="0">
              <a:solidFill>
                <a:srgbClr val="26262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8" name="Display"/>
          <p:cNvSpPr>
            <a:spLocks/>
          </p:cNvSpPr>
          <p:nvPr userDrawn="1"/>
        </p:nvSpPr>
        <p:spPr bwMode="auto">
          <a:xfrm>
            <a:off x="2080282" y="1019731"/>
            <a:ext cx="1779964" cy="3241663"/>
          </a:xfrm>
          <a:prstGeom prst="rect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 sz="731" dirty="0">
              <a:solidFill>
                <a:srgbClr val="26262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6" name="Display"/>
          <p:cNvSpPr>
            <a:spLocks/>
          </p:cNvSpPr>
          <p:nvPr userDrawn="1"/>
        </p:nvSpPr>
        <p:spPr bwMode="auto">
          <a:xfrm>
            <a:off x="99378" y="1019731"/>
            <a:ext cx="1779964" cy="3241663"/>
          </a:xfrm>
          <a:prstGeom prst="rect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 sz="731" dirty="0">
              <a:solidFill>
                <a:srgbClr val="262626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3" name="그룹 2"/>
          <p:cNvGrpSpPr/>
          <p:nvPr userDrawn="1"/>
        </p:nvGrpSpPr>
        <p:grpSpPr>
          <a:xfrm>
            <a:off x="99193" y="91955"/>
            <a:ext cx="1981089" cy="234728"/>
            <a:chOff x="1451206" y="91955"/>
            <a:chExt cx="1981089" cy="234728"/>
          </a:xfrm>
        </p:grpSpPr>
        <p:sp>
          <p:nvSpPr>
            <p:cNvPr id="31" name="Rectangle 4"/>
            <p:cNvSpPr>
              <a:spLocks noChangeArrowheads="1"/>
            </p:cNvSpPr>
            <p:nvPr userDrawn="1"/>
          </p:nvSpPr>
          <p:spPr bwMode="auto">
            <a:xfrm>
              <a:off x="1451206" y="98509"/>
              <a:ext cx="431290" cy="228174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defRPr/>
              </a:pPr>
              <a:endParaRPr lang="ko-KR" altLang="en-US" sz="80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Rectangle 8"/>
            <p:cNvSpPr>
              <a:spLocks noChangeArrowheads="1"/>
            </p:cNvSpPr>
            <p:nvPr userDrawn="1"/>
          </p:nvSpPr>
          <p:spPr bwMode="auto">
            <a:xfrm>
              <a:off x="1464528" y="91955"/>
              <a:ext cx="653201" cy="219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  <a:defRPr/>
              </a:pPr>
              <a:r>
                <a:rPr lang="en-US" altLang="ko-KR" sz="800" dirty="0" smtClean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Menu</a:t>
              </a:r>
              <a:endParaRPr lang="en-US" altLang="ko-KR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Line 11"/>
            <p:cNvSpPr>
              <a:spLocks noChangeShapeType="1"/>
            </p:cNvSpPr>
            <p:nvPr userDrawn="1"/>
          </p:nvSpPr>
          <p:spPr bwMode="auto">
            <a:xfrm>
              <a:off x="1882496" y="99131"/>
              <a:ext cx="0" cy="22710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/>
            </a:p>
          </p:txBody>
        </p:sp>
        <p:sp>
          <p:nvSpPr>
            <p:cNvPr id="179" name="직사각형 178"/>
            <p:cNvSpPr/>
            <p:nvPr userDrawn="1"/>
          </p:nvSpPr>
          <p:spPr>
            <a:xfrm>
              <a:off x="1451207" y="97924"/>
              <a:ext cx="1981088" cy="228759"/>
            </a:xfrm>
            <a:prstGeom prst="rect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>
                <a:solidFill>
                  <a:schemeClr val="tx1"/>
                </a:solidFill>
              </a:endParaRPr>
            </a:p>
          </p:txBody>
        </p:sp>
      </p:grpSp>
      <p:sp>
        <p:nvSpPr>
          <p:cNvPr id="185" name="Text Box 5"/>
          <p:cNvSpPr txBox="1">
            <a:spLocks noChangeArrowheads="1"/>
          </p:cNvSpPr>
          <p:nvPr userDrawn="1"/>
        </p:nvSpPr>
        <p:spPr bwMode="auto">
          <a:xfrm>
            <a:off x="9210947" y="98637"/>
            <a:ext cx="587531" cy="207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3988" tIns="41994" rIns="83988" bIns="41994">
            <a:spAutoFit/>
          </a:bodyPr>
          <a:lstStyle>
            <a:lvl1pPr defTabSz="839788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839788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839788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839788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839788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algn="r" defTabSz="914400" rtl="0" eaLnBrk="1" latinLnBrk="1" hangingPunct="1">
              <a:spcBef>
                <a:spcPct val="20000"/>
              </a:spcBef>
              <a:defRPr/>
            </a:pPr>
            <a:fld id="{BE099287-63F0-4672-AA04-F11C2640E3DE}" type="slidenum">
              <a:rPr kumimoji="1" lang="en-US" altLang="ko-KR" sz="800" kern="1200" smtClean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pPr marL="0" algn="r" defTabSz="914400" rtl="0" eaLnBrk="1" latinLnBrk="1" hangingPunct="1">
                <a:spcBef>
                  <a:spcPct val="20000"/>
                </a:spcBef>
                <a:defRPr/>
              </a:pPr>
              <a:t>‹#›</a:t>
            </a:fld>
            <a:endParaRPr kumimoji="1" lang="en-US" altLang="ko-KR" sz="800" kern="1200" dirty="0" smtClean="0">
              <a:solidFill>
                <a:srgbClr val="000000"/>
              </a:solidFill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89" name="Rectangle 4"/>
          <p:cNvSpPr>
            <a:spLocks noChangeArrowheads="1"/>
          </p:cNvSpPr>
          <p:nvPr userDrawn="1"/>
        </p:nvSpPr>
        <p:spPr bwMode="auto">
          <a:xfrm>
            <a:off x="7123488" y="98509"/>
            <a:ext cx="508012" cy="21960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endParaRPr lang="ko-KR" altLang="en-US" sz="80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0" name="Rectangle 8"/>
          <p:cNvSpPr>
            <a:spLocks noChangeArrowheads="1"/>
          </p:cNvSpPr>
          <p:nvPr userDrawn="1"/>
        </p:nvSpPr>
        <p:spPr bwMode="auto">
          <a:xfrm>
            <a:off x="7125840" y="91957"/>
            <a:ext cx="653201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defRPr/>
            </a:pPr>
            <a:r>
              <a:rPr lang="en-US" altLang="ko-KR" sz="8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</a:t>
            </a:r>
            <a:endParaRPr lang="en-US" altLang="ko-KR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1" name="Rectangle 8"/>
          <p:cNvSpPr>
            <a:spLocks noChangeArrowheads="1"/>
          </p:cNvSpPr>
          <p:nvPr userDrawn="1"/>
        </p:nvSpPr>
        <p:spPr bwMode="auto">
          <a:xfrm>
            <a:off x="7631008" y="93733"/>
            <a:ext cx="844494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defRPr/>
            </a:pPr>
            <a:r>
              <a:rPr lang="en-US" altLang="ko-KR" sz="8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Nononi</a:t>
            </a:r>
            <a:r>
              <a:rPr lang="en-US" altLang="ko-KR" sz="800" baseline="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App UI Sheet</a:t>
            </a:r>
            <a:endParaRPr lang="en-US" altLang="ko-KR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2" name="직사각형 191"/>
          <p:cNvSpPr/>
          <p:nvPr userDrawn="1"/>
        </p:nvSpPr>
        <p:spPr>
          <a:xfrm>
            <a:off x="7123488" y="97926"/>
            <a:ext cx="2673615" cy="219633"/>
          </a:xfrm>
          <a:prstGeom prst="rect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1800">
              <a:solidFill>
                <a:schemeClr val="tx1"/>
              </a:solidFill>
            </a:endParaRPr>
          </a:p>
        </p:txBody>
      </p:sp>
      <p:sp>
        <p:nvSpPr>
          <p:cNvPr id="193" name="Line 11"/>
          <p:cNvSpPr>
            <a:spLocks noChangeShapeType="1"/>
          </p:cNvSpPr>
          <p:nvPr userDrawn="1"/>
        </p:nvSpPr>
        <p:spPr bwMode="auto">
          <a:xfrm>
            <a:off x="7626154" y="99131"/>
            <a:ext cx="0" cy="219532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1800"/>
          </a:p>
        </p:txBody>
      </p:sp>
      <p:sp>
        <p:nvSpPr>
          <p:cNvPr id="82" name="Line 11"/>
          <p:cNvSpPr>
            <a:spLocks noChangeShapeType="1"/>
          </p:cNvSpPr>
          <p:nvPr userDrawn="1"/>
        </p:nvSpPr>
        <p:spPr bwMode="auto">
          <a:xfrm>
            <a:off x="8838210" y="99131"/>
            <a:ext cx="0" cy="219532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1800"/>
          </a:p>
        </p:txBody>
      </p:sp>
      <p:grpSp>
        <p:nvGrpSpPr>
          <p:cNvPr id="84" name="그룹 83"/>
          <p:cNvGrpSpPr/>
          <p:nvPr userDrawn="1"/>
        </p:nvGrpSpPr>
        <p:grpSpPr>
          <a:xfrm>
            <a:off x="2077105" y="91955"/>
            <a:ext cx="1781575" cy="234728"/>
            <a:chOff x="1451206" y="91955"/>
            <a:chExt cx="1781575" cy="234728"/>
          </a:xfrm>
        </p:grpSpPr>
        <p:sp>
          <p:nvSpPr>
            <p:cNvPr id="85" name="Rectangle 4"/>
            <p:cNvSpPr>
              <a:spLocks noChangeArrowheads="1"/>
            </p:cNvSpPr>
            <p:nvPr userDrawn="1"/>
          </p:nvSpPr>
          <p:spPr bwMode="auto">
            <a:xfrm>
              <a:off x="1451206" y="98509"/>
              <a:ext cx="524280" cy="228174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defRPr/>
              </a:pPr>
              <a:endParaRPr lang="ko-KR" altLang="en-US" sz="80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6" name="Rectangle 8"/>
            <p:cNvSpPr>
              <a:spLocks noChangeArrowheads="1"/>
            </p:cNvSpPr>
            <p:nvPr userDrawn="1"/>
          </p:nvSpPr>
          <p:spPr bwMode="auto">
            <a:xfrm>
              <a:off x="1464528" y="91955"/>
              <a:ext cx="653201" cy="219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  <a:defRPr/>
              </a:pPr>
              <a:r>
                <a:rPr kumimoji="1" lang="en-US" altLang="ko-KR" sz="800" kern="1200" dirty="0" smtClean="0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Drafter</a:t>
              </a:r>
            </a:p>
          </p:txBody>
        </p:sp>
        <p:sp>
          <p:nvSpPr>
            <p:cNvPr id="87" name="Line 11"/>
            <p:cNvSpPr>
              <a:spLocks noChangeShapeType="1"/>
            </p:cNvSpPr>
            <p:nvPr userDrawn="1"/>
          </p:nvSpPr>
          <p:spPr bwMode="auto">
            <a:xfrm>
              <a:off x="1975486" y="99131"/>
              <a:ext cx="0" cy="22710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/>
            </a:p>
          </p:txBody>
        </p:sp>
        <p:sp>
          <p:nvSpPr>
            <p:cNvPr id="88" name="직사각형 87"/>
            <p:cNvSpPr/>
            <p:nvPr userDrawn="1"/>
          </p:nvSpPr>
          <p:spPr>
            <a:xfrm>
              <a:off x="1451206" y="97924"/>
              <a:ext cx="1781575" cy="228759"/>
            </a:xfrm>
            <a:prstGeom prst="rect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23294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7" r:id="rId2"/>
    <p:sldLayoutId id="2147483673" r:id="rId3"/>
    <p:sldLayoutId id="2147483717" r:id="rId4"/>
    <p:sldLayoutId id="2147483684" r:id="rId5"/>
    <p:sldLayoutId id="2147483686" r:id="rId6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 userDrawn="1"/>
        </p:nvSpPr>
        <p:spPr bwMode="grayWhite">
          <a:xfrm>
            <a:off x="102510" y="5362940"/>
            <a:ext cx="1778400" cy="216978"/>
          </a:xfrm>
          <a:prstGeom prst="rect">
            <a:avLst/>
          </a:prstGeom>
          <a:solidFill>
            <a:srgbClr val="DDDDDD"/>
          </a:solidFill>
          <a:ln w="3175" algn="ctr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57263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 (</a:t>
            </a:r>
            <a:r>
              <a:rPr lang="ko-KR" altLang="en-US" sz="8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화면설명</a:t>
            </a:r>
            <a:r>
              <a:rPr lang="en-US" altLang="ko-KR" sz="8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ko-KR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2" name="그룹 21"/>
          <p:cNvGrpSpPr/>
          <p:nvPr userDrawn="1"/>
        </p:nvGrpSpPr>
        <p:grpSpPr>
          <a:xfrm>
            <a:off x="99193" y="378091"/>
            <a:ext cx="1780335" cy="598220"/>
            <a:chOff x="66408" y="344666"/>
            <a:chExt cx="1780335" cy="598220"/>
          </a:xfrm>
        </p:grpSpPr>
        <p:sp>
          <p:nvSpPr>
            <p:cNvPr id="23" name="Rectangle 4"/>
            <p:cNvSpPr>
              <a:spLocks noChangeArrowheads="1"/>
            </p:cNvSpPr>
            <p:nvPr/>
          </p:nvSpPr>
          <p:spPr bwMode="auto">
            <a:xfrm>
              <a:off x="66938" y="347753"/>
              <a:ext cx="430760" cy="593025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defRPr/>
              </a:pPr>
              <a:endParaRPr lang="ko-KR" altLang="en-US" sz="80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Rectangle 8"/>
            <p:cNvSpPr>
              <a:spLocks noChangeArrowheads="1"/>
            </p:cNvSpPr>
            <p:nvPr/>
          </p:nvSpPr>
          <p:spPr bwMode="auto">
            <a:xfrm>
              <a:off x="66408" y="349951"/>
              <a:ext cx="462943" cy="5908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  <a:defRPr/>
              </a:pPr>
              <a:r>
                <a:rPr lang="en-US" altLang="ko-KR" sz="800" dirty="0" smtClean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Code</a:t>
              </a:r>
            </a:p>
            <a:p>
              <a:pPr eaLnBrk="1" latinLnBrk="1" hangingPunct="1">
                <a:lnSpc>
                  <a:spcPct val="190000"/>
                </a:lnSpc>
                <a:spcBef>
                  <a:spcPct val="20000"/>
                </a:spcBef>
                <a:defRPr/>
              </a:pPr>
              <a:r>
                <a:rPr lang="en-US" altLang="ko-KR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Title</a:t>
              </a:r>
            </a:p>
          </p:txBody>
        </p:sp>
        <p:sp>
          <p:nvSpPr>
            <p:cNvPr id="25" name="Line 12"/>
            <p:cNvSpPr>
              <a:spLocks noChangeShapeType="1"/>
            </p:cNvSpPr>
            <p:nvPr/>
          </p:nvSpPr>
          <p:spPr bwMode="auto">
            <a:xfrm>
              <a:off x="74613" y="560854"/>
              <a:ext cx="1772130" cy="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/>
            </a:p>
          </p:txBody>
        </p:sp>
        <p:sp>
          <p:nvSpPr>
            <p:cNvPr id="26" name="제목 1"/>
            <p:cNvSpPr txBox="1">
              <a:spLocks/>
            </p:cNvSpPr>
            <p:nvPr/>
          </p:nvSpPr>
          <p:spPr>
            <a:xfrm>
              <a:off x="482462" y="582060"/>
              <a:ext cx="1042169" cy="255526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endParaRPr kumimoji="1" lang="en-US" altLang="ko-KR" sz="800" dirty="0" smtClean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66408" y="344666"/>
              <a:ext cx="1778400" cy="596112"/>
            </a:xfrm>
            <a:prstGeom prst="rect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9" name="Line 11"/>
            <p:cNvSpPr>
              <a:spLocks noChangeShapeType="1"/>
            </p:cNvSpPr>
            <p:nvPr/>
          </p:nvSpPr>
          <p:spPr bwMode="auto">
            <a:xfrm>
              <a:off x="497698" y="345193"/>
              <a:ext cx="0" cy="597693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/>
            </a:p>
          </p:txBody>
        </p:sp>
        <p:sp>
          <p:nvSpPr>
            <p:cNvPr id="30" name="제목 1"/>
            <p:cNvSpPr txBox="1">
              <a:spLocks/>
            </p:cNvSpPr>
            <p:nvPr/>
          </p:nvSpPr>
          <p:spPr>
            <a:xfrm>
              <a:off x="482462" y="359110"/>
              <a:ext cx="1042169" cy="255526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endParaRPr kumimoji="1" lang="ko-KR" altLang="en-US" sz="8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39" name="Rectangle 4"/>
          <p:cNvSpPr>
            <a:spLocks noChangeArrowheads="1"/>
          </p:cNvSpPr>
          <p:nvPr userDrawn="1"/>
        </p:nvSpPr>
        <p:spPr bwMode="auto">
          <a:xfrm>
            <a:off x="8840309" y="102317"/>
            <a:ext cx="426580" cy="21960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endParaRPr lang="ko-KR" altLang="en-US" sz="80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tangle 8"/>
          <p:cNvSpPr>
            <a:spLocks noChangeArrowheads="1"/>
          </p:cNvSpPr>
          <p:nvPr userDrawn="1"/>
        </p:nvSpPr>
        <p:spPr bwMode="auto">
          <a:xfrm>
            <a:off x="8840281" y="91957"/>
            <a:ext cx="408885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defRPr/>
            </a:pPr>
            <a:r>
              <a:rPr lang="en-US" altLang="ko-KR" sz="8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</a:t>
            </a:r>
            <a:endParaRPr lang="en-US" altLang="ko-KR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Line 11"/>
          <p:cNvSpPr>
            <a:spLocks noChangeShapeType="1"/>
          </p:cNvSpPr>
          <p:nvPr userDrawn="1"/>
        </p:nvSpPr>
        <p:spPr bwMode="auto">
          <a:xfrm>
            <a:off x="9266889" y="99131"/>
            <a:ext cx="0" cy="219532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1800"/>
          </a:p>
        </p:txBody>
      </p:sp>
      <p:grpSp>
        <p:nvGrpSpPr>
          <p:cNvPr id="46" name="그룹 45"/>
          <p:cNvGrpSpPr/>
          <p:nvPr userDrawn="1"/>
        </p:nvGrpSpPr>
        <p:grpSpPr>
          <a:xfrm>
            <a:off x="2080281" y="378091"/>
            <a:ext cx="1780335" cy="598220"/>
            <a:chOff x="66408" y="344666"/>
            <a:chExt cx="1780335" cy="598220"/>
          </a:xfrm>
        </p:grpSpPr>
        <p:sp>
          <p:nvSpPr>
            <p:cNvPr id="47" name="Rectangle 4"/>
            <p:cNvSpPr>
              <a:spLocks noChangeArrowheads="1"/>
            </p:cNvSpPr>
            <p:nvPr/>
          </p:nvSpPr>
          <p:spPr bwMode="auto">
            <a:xfrm>
              <a:off x="66938" y="347753"/>
              <a:ext cx="430760" cy="593025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defRPr/>
              </a:pPr>
              <a:endParaRPr lang="ko-KR" altLang="en-US" sz="80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Rectangle 8"/>
            <p:cNvSpPr>
              <a:spLocks noChangeArrowheads="1"/>
            </p:cNvSpPr>
            <p:nvPr/>
          </p:nvSpPr>
          <p:spPr bwMode="auto">
            <a:xfrm>
              <a:off x="66408" y="349951"/>
              <a:ext cx="462943" cy="5908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  <a:defRPr/>
              </a:pPr>
              <a:r>
                <a:rPr lang="en-US" altLang="ko-KR" sz="800" dirty="0" smtClean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Code</a:t>
              </a:r>
            </a:p>
            <a:p>
              <a:pPr eaLnBrk="1" latinLnBrk="1" hangingPunct="1">
                <a:lnSpc>
                  <a:spcPct val="190000"/>
                </a:lnSpc>
                <a:spcBef>
                  <a:spcPct val="20000"/>
                </a:spcBef>
                <a:defRPr/>
              </a:pPr>
              <a:r>
                <a:rPr lang="en-US" altLang="ko-KR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Title</a:t>
              </a: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4613" y="560854"/>
              <a:ext cx="1772130" cy="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/>
            </a:p>
          </p:txBody>
        </p:sp>
        <p:sp>
          <p:nvSpPr>
            <p:cNvPr id="50" name="제목 1"/>
            <p:cNvSpPr txBox="1">
              <a:spLocks/>
            </p:cNvSpPr>
            <p:nvPr/>
          </p:nvSpPr>
          <p:spPr>
            <a:xfrm>
              <a:off x="482462" y="582060"/>
              <a:ext cx="1042169" cy="255526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endParaRPr kumimoji="1" lang="en-US" altLang="ko-KR" sz="800" dirty="0" smtClean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66408" y="344666"/>
              <a:ext cx="1778400" cy="596112"/>
            </a:xfrm>
            <a:prstGeom prst="rect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52" name="Line 11"/>
            <p:cNvSpPr>
              <a:spLocks noChangeShapeType="1"/>
            </p:cNvSpPr>
            <p:nvPr/>
          </p:nvSpPr>
          <p:spPr bwMode="auto">
            <a:xfrm>
              <a:off x="497698" y="345193"/>
              <a:ext cx="0" cy="597693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/>
            </a:p>
          </p:txBody>
        </p:sp>
        <p:sp>
          <p:nvSpPr>
            <p:cNvPr id="53" name="제목 1"/>
            <p:cNvSpPr txBox="1">
              <a:spLocks/>
            </p:cNvSpPr>
            <p:nvPr/>
          </p:nvSpPr>
          <p:spPr>
            <a:xfrm>
              <a:off x="482462" y="359110"/>
              <a:ext cx="1042169" cy="255526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endParaRPr kumimoji="1" lang="ko-KR" altLang="en-US" sz="8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54" name="그룹 53"/>
          <p:cNvGrpSpPr/>
          <p:nvPr userDrawn="1"/>
        </p:nvGrpSpPr>
        <p:grpSpPr>
          <a:xfrm>
            <a:off x="4062833" y="378091"/>
            <a:ext cx="1780335" cy="598220"/>
            <a:chOff x="66408" y="344666"/>
            <a:chExt cx="1780335" cy="598220"/>
          </a:xfrm>
        </p:grpSpPr>
        <p:sp>
          <p:nvSpPr>
            <p:cNvPr id="55" name="Rectangle 4"/>
            <p:cNvSpPr>
              <a:spLocks noChangeArrowheads="1"/>
            </p:cNvSpPr>
            <p:nvPr/>
          </p:nvSpPr>
          <p:spPr bwMode="auto">
            <a:xfrm>
              <a:off x="66938" y="347753"/>
              <a:ext cx="430760" cy="593025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defRPr/>
              </a:pPr>
              <a:endParaRPr lang="ko-KR" altLang="en-US" sz="80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Rectangle 8"/>
            <p:cNvSpPr>
              <a:spLocks noChangeArrowheads="1"/>
            </p:cNvSpPr>
            <p:nvPr/>
          </p:nvSpPr>
          <p:spPr bwMode="auto">
            <a:xfrm>
              <a:off x="66408" y="349951"/>
              <a:ext cx="462943" cy="5908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  <a:defRPr/>
              </a:pPr>
              <a:r>
                <a:rPr lang="en-US" altLang="ko-KR" sz="800" dirty="0" smtClean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Code</a:t>
              </a:r>
            </a:p>
            <a:p>
              <a:pPr eaLnBrk="1" latinLnBrk="1" hangingPunct="1">
                <a:lnSpc>
                  <a:spcPct val="190000"/>
                </a:lnSpc>
                <a:spcBef>
                  <a:spcPct val="20000"/>
                </a:spcBef>
                <a:defRPr/>
              </a:pPr>
              <a:r>
                <a:rPr lang="en-US" altLang="ko-KR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Title</a:t>
              </a:r>
            </a:p>
          </p:txBody>
        </p:sp>
        <p:sp>
          <p:nvSpPr>
            <p:cNvPr id="57" name="Line 12"/>
            <p:cNvSpPr>
              <a:spLocks noChangeShapeType="1"/>
            </p:cNvSpPr>
            <p:nvPr/>
          </p:nvSpPr>
          <p:spPr bwMode="auto">
            <a:xfrm>
              <a:off x="74613" y="560854"/>
              <a:ext cx="1772130" cy="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/>
            </a:p>
          </p:txBody>
        </p:sp>
        <p:sp>
          <p:nvSpPr>
            <p:cNvPr id="58" name="제목 1"/>
            <p:cNvSpPr txBox="1">
              <a:spLocks/>
            </p:cNvSpPr>
            <p:nvPr/>
          </p:nvSpPr>
          <p:spPr>
            <a:xfrm>
              <a:off x="482462" y="582060"/>
              <a:ext cx="1042169" cy="255526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endParaRPr kumimoji="1" lang="en-US" altLang="ko-KR" sz="800" dirty="0" smtClean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66408" y="344666"/>
              <a:ext cx="1778400" cy="596112"/>
            </a:xfrm>
            <a:prstGeom prst="rect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60" name="Line 11"/>
            <p:cNvSpPr>
              <a:spLocks noChangeShapeType="1"/>
            </p:cNvSpPr>
            <p:nvPr/>
          </p:nvSpPr>
          <p:spPr bwMode="auto">
            <a:xfrm>
              <a:off x="497698" y="345193"/>
              <a:ext cx="0" cy="597693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/>
            </a:p>
          </p:txBody>
        </p:sp>
        <p:sp>
          <p:nvSpPr>
            <p:cNvPr id="61" name="제목 1"/>
            <p:cNvSpPr txBox="1">
              <a:spLocks/>
            </p:cNvSpPr>
            <p:nvPr/>
          </p:nvSpPr>
          <p:spPr>
            <a:xfrm>
              <a:off x="482462" y="359110"/>
              <a:ext cx="1042169" cy="255526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endParaRPr kumimoji="1" lang="ko-KR" altLang="en-US" sz="8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62" name="그룹 61"/>
          <p:cNvGrpSpPr/>
          <p:nvPr userDrawn="1"/>
        </p:nvGrpSpPr>
        <p:grpSpPr>
          <a:xfrm>
            <a:off x="6038954" y="378091"/>
            <a:ext cx="1780335" cy="598220"/>
            <a:chOff x="66408" y="344666"/>
            <a:chExt cx="1780335" cy="598220"/>
          </a:xfrm>
        </p:grpSpPr>
        <p:sp>
          <p:nvSpPr>
            <p:cNvPr id="63" name="Rectangle 4"/>
            <p:cNvSpPr>
              <a:spLocks noChangeArrowheads="1"/>
            </p:cNvSpPr>
            <p:nvPr/>
          </p:nvSpPr>
          <p:spPr bwMode="auto">
            <a:xfrm>
              <a:off x="66938" y="347753"/>
              <a:ext cx="430760" cy="593025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defRPr/>
              </a:pPr>
              <a:endParaRPr lang="ko-KR" altLang="en-US" sz="80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Rectangle 8"/>
            <p:cNvSpPr>
              <a:spLocks noChangeArrowheads="1"/>
            </p:cNvSpPr>
            <p:nvPr/>
          </p:nvSpPr>
          <p:spPr bwMode="auto">
            <a:xfrm>
              <a:off x="66408" y="349951"/>
              <a:ext cx="462943" cy="5908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  <a:defRPr/>
              </a:pPr>
              <a:r>
                <a:rPr lang="en-US" altLang="ko-KR" sz="800" dirty="0" smtClean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Code</a:t>
              </a:r>
            </a:p>
            <a:p>
              <a:pPr eaLnBrk="1" latinLnBrk="1" hangingPunct="1">
                <a:lnSpc>
                  <a:spcPct val="190000"/>
                </a:lnSpc>
                <a:spcBef>
                  <a:spcPct val="20000"/>
                </a:spcBef>
                <a:defRPr/>
              </a:pPr>
              <a:r>
                <a:rPr lang="en-US" altLang="ko-KR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Title</a:t>
              </a:r>
            </a:p>
          </p:txBody>
        </p:sp>
        <p:sp>
          <p:nvSpPr>
            <p:cNvPr id="65" name="Line 12"/>
            <p:cNvSpPr>
              <a:spLocks noChangeShapeType="1"/>
            </p:cNvSpPr>
            <p:nvPr/>
          </p:nvSpPr>
          <p:spPr bwMode="auto">
            <a:xfrm>
              <a:off x="74613" y="560854"/>
              <a:ext cx="1772130" cy="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/>
            </a:p>
          </p:txBody>
        </p:sp>
        <p:sp>
          <p:nvSpPr>
            <p:cNvPr id="66" name="제목 1"/>
            <p:cNvSpPr txBox="1">
              <a:spLocks/>
            </p:cNvSpPr>
            <p:nvPr/>
          </p:nvSpPr>
          <p:spPr>
            <a:xfrm>
              <a:off x="482462" y="582060"/>
              <a:ext cx="1042169" cy="255526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endParaRPr kumimoji="1" lang="en-US" altLang="ko-KR" sz="800" dirty="0" smtClean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66408" y="344666"/>
              <a:ext cx="1778400" cy="596112"/>
            </a:xfrm>
            <a:prstGeom prst="rect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68" name="Line 11"/>
            <p:cNvSpPr>
              <a:spLocks noChangeShapeType="1"/>
            </p:cNvSpPr>
            <p:nvPr/>
          </p:nvSpPr>
          <p:spPr bwMode="auto">
            <a:xfrm>
              <a:off x="497698" y="345193"/>
              <a:ext cx="0" cy="597693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/>
            </a:p>
          </p:txBody>
        </p:sp>
        <p:sp>
          <p:nvSpPr>
            <p:cNvPr id="69" name="제목 1"/>
            <p:cNvSpPr txBox="1">
              <a:spLocks/>
            </p:cNvSpPr>
            <p:nvPr/>
          </p:nvSpPr>
          <p:spPr>
            <a:xfrm>
              <a:off x="482462" y="359110"/>
              <a:ext cx="1042169" cy="255526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endParaRPr kumimoji="1" lang="ko-KR" altLang="en-US" sz="8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70" name="그룹 69"/>
          <p:cNvGrpSpPr/>
          <p:nvPr userDrawn="1"/>
        </p:nvGrpSpPr>
        <p:grpSpPr>
          <a:xfrm>
            <a:off x="8018702" y="378091"/>
            <a:ext cx="1780335" cy="598220"/>
            <a:chOff x="66408" y="344666"/>
            <a:chExt cx="1780335" cy="598220"/>
          </a:xfrm>
        </p:grpSpPr>
        <p:sp>
          <p:nvSpPr>
            <p:cNvPr id="71" name="Rectangle 4"/>
            <p:cNvSpPr>
              <a:spLocks noChangeArrowheads="1"/>
            </p:cNvSpPr>
            <p:nvPr/>
          </p:nvSpPr>
          <p:spPr bwMode="auto">
            <a:xfrm>
              <a:off x="66938" y="347753"/>
              <a:ext cx="430760" cy="593025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defRPr/>
              </a:pPr>
              <a:endParaRPr lang="ko-KR" altLang="en-US" sz="80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" name="Rectangle 8"/>
            <p:cNvSpPr>
              <a:spLocks noChangeArrowheads="1"/>
            </p:cNvSpPr>
            <p:nvPr/>
          </p:nvSpPr>
          <p:spPr bwMode="auto">
            <a:xfrm>
              <a:off x="66408" y="349951"/>
              <a:ext cx="462943" cy="5908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  <a:defRPr/>
              </a:pPr>
              <a:r>
                <a:rPr lang="en-US" altLang="ko-KR" sz="800" dirty="0" smtClean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Code</a:t>
              </a:r>
            </a:p>
            <a:p>
              <a:pPr eaLnBrk="1" latinLnBrk="1" hangingPunct="1">
                <a:lnSpc>
                  <a:spcPct val="190000"/>
                </a:lnSpc>
                <a:spcBef>
                  <a:spcPct val="20000"/>
                </a:spcBef>
                <a:defRPr/>
              </a:pPr>
              <a:r>
                <a:rPr lang="en-US" altLang="ko-KR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Title</a:t>
              </a:r>
            </a:p>
          </p:txBody>
        </p:sp>
        <p:sp>
          <p:nvSpPr>
            <p:cNvPr id="73" name="Line 12"/>
            <p:cNvSpPr>
              <a:spLocks noChangeShapeType="1"/>
            </p:cNvSpPr>
            <p:nvPr/>
          </p:nvSpPr>
          <p:spPr bwMode="auto">
            <a:xfrm>
              <a:off x="74613" y="560854"/>
              <a:ext cx="1772130" cy="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/>
            </a:p>
          </p:txBody>
        </p:sp>
        <p:sp>
          <p:nvSpPr>
            <p:cNvPr id="74" name="제목 1"/>
            <p:cNvSpPr txBox="1">
              <a:spLocks/>
            </p:cNvSpPr>
            <p:nvPr/>
          </p:nvSpPr>
          <p:spPr>
            <a:xfrm>
              <a:off x="482462" y="582060"/>
              <a:ext cx="1042169" cy="255526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endParaRPr kumimoji="1" lang="en-US" altLang="ko-KR" sz="800" dirty="0" smtClean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66408" y="344666"/>
              <a:ext cx="1778400" cy="596112"/>
            </a:xfrm>
            <a:prstGeom prst="rect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76" name="Line 11"/>
            <p:cNvSpPr>
              <a:spLocks noChangeShapeType="1"/>
            </p:cNvSpPr>
            <p:nvPr/>
          </p:nvSpPr>
          <p:spPr bwMode="auto">
            <a:xfrm>
              <a:off x="497698" y="345193"/>
              <a:ext cx="0" cy="597693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/>
            </a:p>
          </p:txBody>
        </p:sp>
        <p:sp>
          <p:nvSpPr>
            <p:cNvPr id="77" name="제목 1"/>
            <p:cNvSpPr txBox="1">
              <a:spLocks/>
            </p:cNvSpPr>
            <p:nvPr/>
          </p:nvSpPr>
          <p:spPr>
            <a:xfrm>
              <a:off x="482462" y="359110"/>
              <a:ext cx="1042169" cy="255526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endParaRPr kumimoji="1" lang="ko-KR" altLang="en-US" sz="8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78" name="직사각형 77"/>
          <p:cNvSpPr/>
          <p:nvPr userDrawn="1"/>
        </p:nvSpPr>
        <p:spPr bwMode="grayWhite">
          <a:xfrm>
            <a:off x="2080281" y="5362940"/>
            <a:ext cx="1778400" cy="216978"/>
          </a:xfrm>
          <a:prstGeom prst="rect">
            <a:avLst/>
          </a:prstGeom>
          <a:solidFill>
            <a:srgbClr val="DDDDDD"/>
          </a:solidFill>
          <a:ln w="3175" algn="ctr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57263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 (</a:t>
            </a:r>
            <a:r>
              <a:rPr lang="ko-KR" altLang="en-US" sz="8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화면설명</a:t>
            </a:r>
            <a:r>
              <a:rPr lang="en-US" altLang="ko-KR" sz="8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ko-KR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직사각형 78"/>
          <p:cNvSpPr/>
          <p:nvPr userDrawn="1"/>
        </p:nvSpPr>
        <p:spPr bwMode="grayWhite">
          <a:xfrm>
            <a:off x="4071307" y="5362940"/>
            <a:ext cx="1778400" cy="216978"/>
          </a:xfrm>
          <a:prstGeom prst="rect">
            <a:avLst/>
          </a:prstGeom>
          <a:solidFill>
            <a:srgbClr val="DDDDDD"/>
          </a:solidFill>
          <a:ln w="3175" algn="ctr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57263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 (</a:t>
            </a:r>
            <a:r>
              <a:rPr lang="ko-KR" altLang="en-US" sz="8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화면설명</a:t>
            </a:r>
            <a:r>
              <a:rPr lang="en-US" altLang="ko-KR" sz="8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ko-KR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직사각형 79"/>
          <p:cNvSpPr/>
          <p:nvPr userDrawn="1"/>
        </p:nvSpPr>
        <p:spPr bwMode="grayWhite">
          <a:xfrm>
            <a:off x="6038954" y="5362940"/>
            <a:ext cx="1778400" cy="216978"/>
          </a:xfrm>
          <a:prstGeom prst="rect">
            <a:avLst/>
          </a:prstGeom>
          <a:solidFill>
            <a:srgbClr val="DDDDDD"/>
          </a:solidFill>
          <a:ln w="3175" algn="ctr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57263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 (</a:t>
            </a:r>
            <a:r>
              <a:rPr lang="ko-KR" altLang="en-US" sz="8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화면설명</a:t>
            </a:r>
            <a:r>
              <a:rPr lang="en-US" altLang="ko-KR" sz="8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ko-KR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직사각형 80"/>
          <p:cNvSpPr/>
          <p:nvPr userDrawn="1"/>
        </p:nvSpPr>
        <p:spPr bwMode="grayWhite">
          <a:xfrm>
            <a:off x="8016077" y="5362940"/>
            <a:ext cx="1778400" cy="216978"/>
          </a:xfrm>
          <a:prstGeom prst="rect">
            <a:avLst/>
          </a:prstGeom>
          <a:solidFill>
            <a:srgbClr val="DDDDDD"/>
          </a:solidFill>
          <a:ln w="3175" algn="ctr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57263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 (</a:t>
            </a:r>
            <a:r>
              <a:rPr lang="ko-KR" altLang="en-US" sz="8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화면설명</a:t>
            </a:r>
            <a:r>
              <a:rPr lang="en-US" altLang="ko-KR" sz="8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ko-KR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Display"/>
          <p:cNvSpPr>
            <a:spLocks/>
          </p:cNvSpPr>
          <p:nvPr userDrawn="1"/>
        </p:nvSpPr>
        <p:spPr bwMode="auto">
          <a:xfrm>
            <a:off x="4061183" y="1579505"/>
            <a:ext cx="1779964" cy="3241663"/>
          </a:xfrm>
          <a:prstGeom prst="rect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 sz="731" dirty="0">
              <a:solidFill>
                <a:srgbClr val="26262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2" name="Display"/>
          <p:cNvSpPr>
            <a:spLocks/>
          </p:cNvSpPr>
          <p:nvPr userDrawn="1"/>
        </p:nvSpPr>
        <p:spPr bwMode="auto">
          <a:xfrm>
            <a:off x="6038955" y="1579505"/>
            <a:ext cx="1779964" cy="3241663"/>
          </a:xfrm>
          <a:prstGeom prst="rect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 sz="731" dirty="0">
              <a:solidFill>
                <a:srgbClr val="26262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0" name="Display"/>
          <p:cNvSpPr>
            <a:spLocks/>
          </p:cNvSpPr>
          <p:nvPr userDrawn="1"/>
        </p:nvSpPr>
        <p:spPr bwMode="auto">
          <a:xfrm>
            <a:off x="8019073" y="1579505"/>
            <a:ext cx="1779964" cy="3241663"/>
          </a:xfrm>
          <a:prstGeom prst="rect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 sz="731" dirty="0">
              <a:solidFill>
                <a:srgbClr val="26262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8" name="Display"/>
          <p:cNvSpPr>
            <a:spLocks/>
          </p:cNvSpPr>
          <p:nvPr userDrawn="1"/>
        </p:nvSpPr>
        <p:spPr bwMode="auto">
          <a:xfrm>
            <a:off x="2080282" y="1579505"/>
            <a:ext cx="1779964" cy="3241663"/>
          </a:xfrm>
          <a:prstGeom prst="rect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 sz="731" dirty="0">
              <a:solidFill>
                <a:srgbClr val="26262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6" name="Display"/>
          <p:cNvSpPr>
            <a:spLocks/>
          </p:cNvSpPr>
          <p:nvPr userDrawn="1"/>
        </p:nvSpPr>
        <p:spPr bwMode="auto">
          <a:xfrm>
            <a:off x="99378" y="1579505"/>
            <a:ext cx="1779964" cy="3241663"/>
          </a:xfrm>
          <a:prstGeom prst="rect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 sz="731" dirty="0">
              <a:solidFill>
                <a:srgbClr val="262626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3" name="그룹 2"/>
          <p:cNvGrpSpPr/>
          <p:nvPr userDrawn="1"/>
        </p:nvGrpSpPr>
        <p:grpSpPr>
          <a:xfrm>
            <a:off x="99193" y="91955"/>
            <a:ext cx="1981089" cy="234728"/>
            <a:chOff x="1451206" y="91955"/>
            <a:chExt cx="1981089" cy="234728"/>
          </a:xfrm>
        </p:grpSpPr>
        <p:sp>
          <p:nvSpPr>
            <p:cNvPr id="31" name="Rectangle 4"/>
            <p:cNvSpPr>
              <a:spLocks noChangeArrowheads="1"/>
            </p:cNvSpPr>
            <p:nvPr userDrawn="1"/>
          </p:nvSpPr>
          <p:spPr bwMode="auto">
            <a:xfrm>
              <a:off x="1451206" y="98509"/>
              <a:ext cx="431290" cy="228174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defRPr/>
              </a:pPr>
              <a:endParaRPr lang="ko-KR" altLang="en-US" sz="80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Rectangle 8"/>
            <p:cNvSpPr>
              <a:spLocks noChangeArrowheads="1"/>
            </p:cNvSpPr>
            <p:nvPr userDrawn="1"/>
          </p:nvSpPr>
          <p:spPr bwMode="auto">
            <a:xfrm>
              <a:off x="1464528" y="91955"/>
              <a:ext cx="653201" cy="219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  <a:defRPr/>
              </a:pPr>
              <a:r>
                <a:rPr lang="en-US" altLang="ko-KR" sz="800" dirty="0" smtClean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Menu</a:t>
              </a:r>
              <a:endParaRPr lang="en-US" altLang="ko-KR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Line 11"/>
            <p:cNvSpPr>
              <a:spLocks noChangeShapeType="1"/>
            </p:cNvSpPr>
            <p:nvPr userDrawn="1"/>
          </p:nvSpPr>
          <p:spPr bwMode="auto">
            <a:xfrm>
              <a:off x="1882496" y="99131"/>
              <a:ext cx="0" cy="22710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/>
            </a:p>
          </p:txBody>
        </p:sp>
        <p:sp>
          <p:nvSpPr>
            <p:cNvPr id="179" name="직사각형 178"/>
            <p:cNvSpPr/>
            <p:nvPr userDrawn="1"/>
          </p:nvSpPr>
          <p:spPr>
            <a:xfrm>
              <a:off x="1451207" y="97924"/>
              <a:ext cx="1981088" cy="228759"/>
            </a:xfrm>
            <a:prstGeom prst="rect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>
                <a:solidFill>
                  <a:schemeClr val="tx1"/>
                </a:solidFill>
              </a:endParaRPr>
            </a:p>
          </p:txBody>
        </p:sp>
      </p:grpSp>
      <p:sp>
        <p:nvSpPr>
          <p:cNvPr id="185" name="Text Box 5"/>
          <p:cNvSpPr txBox="1">
            <a:spLocks noChangeArrowheads="1"/>
          </p:cNvSpPr>
          <p:nvPr userDrawn="1"/>
        </p:nvSpPr>
        <p:spPr bwMode="auto">
          <a:xfrm>
            <a:off x="9210947" y="98637"/>
            <a:ext cx="587531" cy="207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3988" tIns="41994" rIns="83988" bIns="41994">
            <a:spAutoFit/>
          </a:bodyPr>
          <a:lstStyle>
            <a:lvl1pPr defTabSz="839788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839788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839788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839788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839788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algn="r" defTabSz="914400" rtl="0" eaLnBrk="1" latinLnBrk="1" hangingPunct="1">
              <a:spcBef>
                <a:spcPct val="20000"/>
              </a:spcBef>
              <a:defRPr/>
            </a:pPr>
            <a:fld id="{BE099287-63F0-4672-AA04-F11C2640E3DE}" type="slidenum">
              <a:rPr kumimoji="1" lang="en-US" altLang="ko-KR" sz="800" kern="1200" smtClean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pPr marL="0" algn="r" defTabSz="914400" rtl="0" eaLnBrk="1" latinLnBrk="1" hangingPunct="1">
                <a:spcBef>
                  <a:spcPct val="20000"/>
                </a:spcBef>
                <a:defRPr/>
              </a:pPr>
              <a:t>‹#›</a:t>
            </a:fld>
            <a:endParaRPr kumimoji="1" lang="en-US" altLang="ko-KR" sz="800" kern="1200" dirty="0" smtClean="0">
              <a:solidFill>
                <a:srgbClr val="000000"/>
              </a:solidFill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89" name="Rectangle 4"/>
          <p:cNvSpPr>
            <a:spLocks noChangeArrowheads="1"/>
          </p:cNvSpPr>
          <p:nvPr userDrawn="1"/>
        </p:nvSpPr>
        <p:spPr bwMode="auto">
          <a:xfrm>
            <a:off x="7123488" y="98509"/>
            <a:ext cx="508012" cy="21960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endParaRPr lang="ko-KR" altLang="en-US" sz="80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0" name="Rectangle 8"/>
          <p:cNvSpPr>
            <a:spLocks noChangeArrowheads="1"/>
          </p:cNvSpPr>
          <p:nvPr userDrawn="1"/>
        </p:nvSpPr>
        <p:spPr bwMode="auto">
          <a:xfrm>
            <a:off x="7125840" y="91957"/>
            <a:ext cx="653201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defRPr/>
            </a:pPr>
            <a:r>
              <a:rPr lang="en-US" altLang="ko-KR" sz="8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</a:t>
            </a:r>
            <a:endParaRPr lang="en-US" altLang="ko-KR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1" name="Rectangle 8"/>
          <p:cNvSpPr>
            <a:spLocks noChangeArrowheads="1"/>
          </p:cNvSpPr>
          <p:nvPr userDrawn="1"/>
        </p:nvSpPr>
        <p:spPr bwMode="auto">
          <a:xfrm>
            <a:off x="7631008" y="93733"/>
            <a:ext cx="844494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defRPr/>
            </a:pPr>
            <a:r>
              <a:rPr lang="en-US" altLang="ko-KR" sz="8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Nononi</a:t>
            </a:r>
            <a:r>
              <a:rPr lang="en-US" altLang="ko-KR" sz="800" baseline="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App UI Sheet</a:t>
            </a:r>
            <a:endParaRPr lang="en-US" altLang="ko-KR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2" name="직사각형 191"/>
          <p:cNvSpPr/>
          <p:nvPr userDrawn="1"/>
        </p:nvSpPr>
        <p:spPr>
          <a:xfrm>
            <a:off x="7123488" y="97926"/>
            <a:ext cx="2673615" cy="219633"/>
          </a:xfrm>
          <a:prstGeom prst="rect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1800">
              <a:solidFill>
                <a:schemeClr val="tx1"/>
              </a:solidFill>
            </a:endParaRPr>
          </a:p>
        </p:txBody>
      </p:sp>
      <p:sp>
        <p:nvSpPr>
          <p:cNvPr id="193" name="Line 11"/>
          <p:cNvSpPr>
            <a:spLocks noChangeShapeType="1"/>
          </p:cNvSpPr>
          <p:nvPr userDrawn="1"/>
        </p:nvSpPr>
        <p:spPr bwMode="auto">
          <a:xfrm>
            <a:off x="7626154" y="99131"/>
            <a:ext cx="0" cy="219532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1800"/>
          </a:p>
        </p:txBody>
      </p:sp>
      <p:sp>
        <p:nvSpPr>
          <p:cNvPr id="82" name="Line 11"/>
          <p:cNvSpPr>
            <a:spLocks noChangeShapeType="1"/>
          </p:cNvSpPr>
          <p:nvPr userDrawn="1"/>
        </p:nvSpPr>
        <p:spPr bwMode="auto">
          <a:xfrm>
            <a:off x="8838210" y="99131"/>
            <a:ext cx="0" cy="219532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1800"/>
          </a:p>
        </p:txBody>
      </p:sp>
      <p:grpSp>
        <p:nvGrpSpPr>
          <p:cNvPr id="84" name="그룹 83"/>
          <p:cNvGrpSpPr/>
          <p:nvPr userDrawn="1"/>
        </p:nvGrpSpPr>
        <p:grpSpPr>
          <a:xfrm>
            <a:off x="2077105" y="91955"/>
            <a:ext cx="1781575" cy="234728"/>
            <a:chOff x="1451206" y="91955"/>
            <a:chExt cx="1781575" cy="234728"/>
          </a:xfrm>
        </p:grpSpPr>
        <p:sp>
          <p:nvSpPr>
            <p:cNvPr id="85" name="Rectangle 4"/>
            <p:cNvSpPr>
              <a:spLocks noChangeArrowheads="1"/>
            </p:cNvSpPr>
            <p:nvPr userDrawn="1"/>
          </p:nvSpPr>
          <p:spPr bwMode="auto">
            <a:xfrm>
              <a:off x="1451206" y="98509"/>
              <a:ext cx="524280" cy="228174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defRPr/>
              </a:pPr>
              <a:endParaRPr lang="ko-KR" altLang="en-US" sz="80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6" name="Rectangle 8"/>
            <p:cNvSpPr>
              <a:spLocks noChangeArrowheads="1"/>
            </p:cNvSpPr>
            <p:nvPr userDrawn="1"/>
          </p:nvSpPr>
          <p:spPr bwMode="auto">
            <a:xfrm>
              <a:off x="1464528" y="91955"/>
              <a:ext cx="653201" cy="219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  <a:defRPr/>
              </a:pPr>
              <a:r>
                <a:rPr kumimoji="1" lang="en-US" altLang="ko-KR" sz="800" kern="1200" dirty="0" smtClean="0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Drafter</a:t>
              </a:r>
            </a:p>
          </p:txBody>
        </p:sp>
        <p:sp>
          <p:nvSpPr>
            <p:cNvPr id="87" name="Line 11"/>
            <p:cNvSpPr>
              <a:spLocks noChangeShapeType="1"/>
            </p:cNvSpPr>
            <p:nvPr userDrawn="1"/>
          </p:nvSpPr>
          <p:spPr bwMode="auto">
            <a:xfrm>
              <a:off x="1975486" y="99131"/>
              <a:ext cx="0" cy="22710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/>
            </a:p>
          </p:txBody>
        </p:sp>
        <p:sp>
          <p:nvSpPr>
            <p:cNvPr id="88" name="직사각형 87"/>
            <p:cNvSpPr/>
            <p:nvPr userDrawn="1"/>
          </p:nvSpPr>
          <p:spPr>
            <a:xfrm>
              <a:off x="1451206" y="97924"/>
              <a:ext cx="1781575" cy="228759"/>
            </a:xfrm>
            <a:prstGeom prst="rect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>
                <a:solidFill>
                  <a:schemeClr val="tx1"/>
                </a:solidFill>
              </a:endParaRPr>
            </a:p>
          </p:txBody>
        </p:sp>
      </p:grpSp>
      <p:grpSp>
        <p:nvGrpSpPr>
          <p:cNvPr id="83" name="그룹 82"/>
          <p:cNvGrpSpPr/>
          <p:nvPr userDrawn="1"/>
        </p:nvGrpSpPr>
        <p:grpSpPr>
          <a:xfrm>
            <a:off x="4227" y="1022504"/>
            <a:ext cx="1976115" cy="4274710"/>
            <a:chOff x="152400" y="461318"/>
            <a:chExt cx="1976115" cy="4274710"/>
          </a:xfrm>
        </p:grpSpPr>
        <p:cxnSp>
          <p:nvCxnSpPr>
            <p:cNvPr id="89" name="직선 연결선 88"/>
            <p:cNvCxnSpPr/>
            <p:nvPr/>
          </p:nvCxnSpPr>
          <p:spPr bwMode="auto">
            <a:xfrm>
              <a:off x="153612" y="865086"/>
              <a:ext cx="0" cy="3251251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0" name="Case"/>
            <p:cNvSpPr>
              <a:spLocks/>
            </p:cNvSpPr>
            <p:nvPr/>
          </p:nvSpPr>
          <p:spPr bwMode="auto">
            <a:xfrm>
              <a:off x="152400" y="461318"/>
              <a:ext cx="1976115" cy="4274710"/>
            </a:xfrm>
            <a:prstGeom prst="roundRect">
              <a:avLst>
                <a:gd name="adj" fmla="val 13146"/>
              </a:avLst>
            </a:prstGeom>
            <a:noFill/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731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1" name="Display"/>
            <p:cNvSpPr>
              <a:spLocks/>
            </p:cNvSpPr>
            <p:nvPr/>
          </p:nvSpPr>
          <p:spPr bwMode="auto">
            <a:xfrm>
              <a:off x="240950" y="1020725"/>
              <a:ext cx="1779964" cy="3241662"/>
            </a:xfrm>
            <a:prstGeom prst="rect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731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2" name="Speaker"/>
            <p:cNvSpPr>
              <a:spLocks/>
            </p:cNvSpPr>
            <p:nvPr/>
          </p:nvSpPr>
          <p:spPr bwMode="auto">
            <a:xfrm>
              <a:off x="945113" y="812527"/>
              <a:ext cx="389533" cy="37406"/>
            </a:xfrm>
            <a:prstGeom prst="roundRect">
              <a:avLst>
                <a:gd name="adj" fmla="val 50000"/>
              </a:avLst>
            </a:prstGeom>
            <a:noFill/>
            <a:ln w="635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731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93" name="그룹 92"/>
            <p:cNvGrpSpPr/>
            <p:nvPr/>
          </p:nvGrpSpPr>
          <p:grpSpPr bwMode="auto">
            <a:xfrm>
              <a:off x="978337" y="4328113"/>
              <a:ext cx="330200" cy="330259"/>
              <a:chOff x="4427984" y="4253642"/>
              <a:chExt cx="406400" cy="406400"/>
            </a:xfrm>
            <a:noFill/>
          </p:grpSpPr>
          <p:sp>
            <p:nvSpPr>
              <p:cNvPr id="95" name="Button Outer"/>
              <p:cNvSpPr>
                <a:spLocks/>
              </p:cNvSpPr>
              <p:nvPr/>
            </p:nvSpPr>
            <p:spPr bwMode="auto">
              <a:xfrm>
                <a:off x="4427984" y="4253642"/>
                <a:ext cx="406400" cy="406400"/>
              </a:xfrm>
              <a:prstGeom prst="ellipse">
                <a:avLst/>
              </a:prstGeom>
              <a:grpFill/>
              <a:ln w="635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731" dirty="0">
                  <a:solidFill>
                    <a:srgbClr val="333333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96" name="Button Inner"/>
              <p:cNvSpPr>
                <a:spLocks/>
              </p:cNvSpPr>
              <p:nvPr/>
            </p:nvSpPr>
            <p:spPr bwMode="auto">
              <a:xfrm>
                <a:off x="4563430" y="4388443"/>
                <a:ext cx="135508" cy="136800"/>
              </a:xfrm>
              <a:prstGeom prst="roundRect">
                <a:avLst>
                  <a:gd name="adj" fmla="val 32086"/>
                </a:avLst>
              </a:prstGeom>
              <a:grpFill/>
              <a:ln w="635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731" dirty="0">
                  <a:solidFill>
                    <a:srgbClr val="262626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</p:grpSp>
      <p:grpSp>
        <p:nvGrpSpPr>
          <p:cNvPr id="97" name="그룹 96"/>
          <p:cNvGrpSpPr/>
          <p:nvPr userDrawn="1"/>
        </p:nvGrpSpPr>
        <p:grpSpPr>
          <a:xfrm>
            <a:off x="1985427" y="1022504"/>
            <a:ext cx="1976115" cy="4274710"/>
            <a:chOff x="152400" y="461318"/>
            <a:chExt cx="1976115" cy="4274710"/>
          </a:xfrm>
        </p:grpSpPr>
        <p:cxnSp>
          <p:nvCxnSpPr>
            <p:cNvPr id="98" name="직선 연결선 97"/>
            <p:cNvCxnSpPr/>
            <p:nvPr/>
          </p:nvCxnSpPr>
          <p:spPr bwMode="auto">
            <a:xfrm>
              <a:off x="153612" y="865086"/>
              <a:ext cx="0" cy="3251251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9" name="Case"/>
            <p:cNvSpPr>
              <a:spLocks/>
            </p:cNvSpPr>
            <p:nvPr/>
          </p:nvSpPr>
          <p:spPr bwMode="auto">
            <a:xfrm>
              <a:off x="152400" y="461318"/>
              <a:ext cx="1976115" cy="4274710"/>
            </a:xfrm>
            <a:prstGeom prst="roundRect">
              <a:avLst>
                <a:gd name="adj" fmla="val 13146"/>
              </a:avLst>
            </a:prstGeom>
            <a:noFill/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731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00" name="Display"/>
            <p:cNvSpPr>
              <a:spLocks/>
            </p:cNvSpPr>
            <p:nvPr/>
          </p:nvSpPr>
          <p:spPr bwMode="auto">
            <a:xfrm>
              <a:off x="240950" y="1020725"/>
              <a:ext cx="1779964" cy="3241662"/>
            </a:xfrm>
            <a:prstGeom prst="rect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731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01" name="Speaker"/>
            <p:cNvSpPr>
              <a:spLocks/>
            </p:cNvSpPr>
            <p:nvPr/>
          </p:nvSpPr>
          <p:spPr bwMode="auto">
            <a:xfrm>
              <a:off x="945113" y="812527"/>
              <a:ext cx="389533" cy="37406"/>
            </a:xfrm>
            <a:prstGeom prst="roundRect">
              <a:avLst>
                <a:gd name="adj" fmla="val 50000"/>
              </a:avLst>
            </a:prstGeom>
            <a:noFill/>
            <a:ln w="635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731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102" name="그룹 101"/>
            <p:cNvGrpSpPr/>
            <p:nvPr/>
          </p:nvGrpSpPr>
          <p:grpSpPr bwMode="auto">
            <a:xfrm>
              <a:off x="978337" y="4328113"/>
              <a:ext cx="330200" cy="330259"/>
              <a:chOff x="4427984" y="4253642"/>
              <a:chExt cx="406400" cy="406400"/>
            </a:xfrm>
            <a:noFill/>
          </p:grpSpPr>
          <p:sp>
            <p:nvSpPr>
              <p:cNvPr id="103" name="Button Outer"/>
              <p:cNvSpPr>
                <a:spLocks/>
              </p:cNvSpPr>
              <p:nvPr/>
            </p:nvSpPr>
            <p:spPr bwMode="auto">
              <a:xfrm>
                <a:off x="4427984" y="4253642"/>
                <a:ext cx="406400" cy="406400"/>
              </a:xfrm>
              <a:prstGeom prst="ellipse">
                <a:avLst/>
              </a:prstGeom>
              <a:grpFill/>
              <a:ln w="635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731" dirty="0">
                  <a:solidFill>
                    <a:srgbClr val="333333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04" name="Button Inner"/>
              <p:cNvSpPr>
                <a:spLocks/>
              </p:cNvSpPr>
              <p:nvPr/>
            </p:nvSpPr>
            <p:spPr bwMode="auto">
              <a:xfrm>
                <a:off x="4563430" y="4388443"/>
                <a:ext cx="135508" cy="136800"/>
              </a:xfrm>
              <a:prstGeom prst="roundRect">
                <a:avLst>
                  <a:gd name="adj" fmla="val 32086"/>
                </a:avLst>
              </a:prstGeom>
              <a:grpFill/>
              <a:ln w="635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731" dirty="0">
                  <a:solidFill>
                    <a:srgbClr val="262626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</p:grpSp>
      <p:grpSp>
        <p:nvGrpSpPr>
          <p:cNvPr id="105" name="그룹 104"/>
          <p:cNvGrpSpPr/>
          <p:nvPr userDrawn="1"/>
        </p:nvGrpSpPr>
        <p:grpSpPr>
          <a:xfrm>
            <a:off x="3966627" y="1022504"/>
            <a:ext cx="1976115" cy="4274710"/>
            <a:chOff x="152400" y="461318"/>
            <a:chExt cx="1976115" cy="4274710"/>
          </a:xfrm>
        </p:grpSpPr>
        <p:cxnSp>
          <p:nvCxnSpPr>
            <p:cNvPr id="106" name="직선 연결선 105"/>
            <p:cNvCxnSpPr/>
            <p:nvPr/>
          </p:nvCxnSpPr>
          <p:spPr bwMode="auto">
            <a:xfrm>
              <a:off x="153612" y="865086"/>
              <a:ext cx="0" cy="3251251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7" name="Case"/>
            <p:cNvSpPr>
              <a:spLocks/>
            </p:cNvSpPr>
            <p:nvPr/>
          </p:nvSpPr>
          <p:spPr bwMode="auto">
            <a:xfrm>
              <a:off x="152400" y="461318"/>
              <a:ext cx="1976115" cy="4274710"/>
            </a:xfrm>
            <a:prstGeom prst="roundRect">
              <a:avLst>
                <a:gd name="adj" fmla="val 13146"/>
              </a:avLst>
            </a:prstGeom>
            <a:noFill/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731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08" name="Display"/>
            <p:cNvSpPr>
              <a:spLocks/>
            </p:cNvSpPr>
            <p:nvPr/>
          </p:nvSpPr>
          <p:spPr bwMode="auto">
            <a:xfrm>
              <a:off x="240950" y="1020725"/>
              <a:ext cx="1779964" cy="3241662"/>
            </a:xfrm>
            <a:prstGeom prst="rect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731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09" name="Speaker"/>
            <p:cNvSpPr>
              <a:spLocks/>
            </p:cNvSpPr>
            <p:nvPr/>
          </p:nvSpPr>
          <p:spPr bwMode="auto">
            <a:xfrm>
              <a:off x="945113" y="812527"/>
              <a:ext cx="389533" cy="37406"/>
            </a:xfrm>
            <a:prstGeom prst="roundRect">
              <a:avLst>
                <a:gd name="adj" fmla="val 50000"/>
              </a:avLst>
            </a:prstGeom>
            <a:noFill/>
            <a:ln w="635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731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110" name="그룹 109"/>
            <p:cNvGrpSpPr/>
            <p:nvPr/>
          </p:nvGrpSpPr>
          <p:grpSpPr bwMode="auto">
            <a:xfrm>
              <a:off x="978337" y="4328113"/>
              <a:ext cx="330200" cy="330259"/>
              <a:chOff x="4427984" y="4253642"/>
              <a:chExt cx="406400" cy="406400"/>
            </a:xfrm>
            <a:noFill/>
          </p:grpSpPr>
          <p:sp>
            <p:nvSpPr>
              <p:cNvPr id="111" name="Button Outer"/>
              <p:cNvSpPr>
                <a:spLocks/>
              </p:cNvSpPr>
              <p:nvPr/>
            </p:nvSpPr>
            <p:spPr bwMode="auto">
              <a:xfrm>
                <a:off x="4427984" y="4253642"/>
                <a:ext cx="406400" cy="406400"/>
              </a:xfrm>
              <a:prstGeom prst="ellipse">
                <a:avLst/>
              </a:prstGeom>
              <a:grpFill/>
              <a:ln w="635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731" dirty="0">
                  <a:solidFill>
                    <a:srgbClr val="333333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13" name="Button Inner"/>
              <p:cNvSpPr>
                <a:spLocks/>
              </p:cNvSpPr>
              <p:nvPr/>
            </p:nvSpPr>
            <p:spPr bwMode="auto">
              <a:xfrm>
                <a:off x="4563430" y="4388443"/>
                <a:ext cx="135508" cy="136800"/>
              </a:xfrm>
              <a:prstGeom prst="roundRect">
                <a:avLst>
                  <a:gd name="adj" fmla="val 32086"/>
                </a:avLst>
              </a:prstGeom>
              <a:grpFill/>
              <a:ln w="635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731" dirty="0">
                  <a:solidFill>
                    <a:srgbClr val="262626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</p:grpSp>
      <p:grpSp>
        <p:nvGrpSpPr>
          <p:cNvPr id="114" name="그룹 113"/>
          <p:cNvGrpSpPr/>
          <p:nvPr userDrawn="1"/>
        </p:nvGrpSpPr>
        <p:grpSpPr>
          <a:xfrm>
            <a:off x="5947827" y="1022504"/>
            <a:ext cx="1976115" cy="4274710"/>
            <a:chOff x="152400" y="461318"/>
            <a:chExt cx="1976115" cy="4274710"/>
          </a:xfrm>
        </p:grpSpPr>
        <p:cxnSp>
          <p:nvCxnSpPr>
            <p:cNvPr id="115" name="직선 연결선 114"/>
            <p:cNvCxnSpPr/>
            <p:nvPr/>
          </p:nvCxnSpPr>
          <p:spPr bwMode="auto">
            <a:xfrm>
              <a:off x="153612" y="865086"/>
              <a:ext cx="0" cy="3251251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6" name="Case"/>
            <p:cNvSpPr>
              <a:spLocks/>
            </p:cNvSpPr>
            <p:nvPr/>
          </p:nvSpPr>
          <p:spPr bwMode="auto">
            <a:xfrm>
              <a:off x="152400" y="461318"/>
              <a:ext cx="1976115" cy="4274710"/>
            </a:xfrm>
            <a:prstGeom prst="roundRect">
              <a:avLst>
                <a:gd name="adj" fmla="val 13146"/>
              </a:avLst>
            </a:prstGeom>
            <a:noFill/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731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17" name="Display"/>
            <p:cNvSpPr>
              <a:spLocks/>
            </p:cNvSpPr>
            <p:nvPr/>
          </p:nvSpPr>
          <p:spPr bwMode="auto">
            <a:xfrm>
              <a:off x="240950" y="1020725"/>
              <a:ext cx="1779964" cy="3241662"/>
            </a:xfrm>
            <a:prstGeom prst="rect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731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18" name="Speaker"/>
            <p:cNvSpPr>
              <a:spLocks/>
            </p:cNvSpPr>
            <p:nvPr/>
          </p:nvSpPr>
          <p:spPr bwMode="auto">
            <a:xfrm>
              <a:off x="945113" y="812527"/>
              <a:ext cx="389533" cy="37406"/>
            </a:xfrm>
            <a:prstGeom prst="roundRect">
              <a:avLst>
                <a:gd name="adj" fmla="val 50000"/>
              </a:avLst>
            </a:prstGeom>
            <a:noFill/>
            <a:ln w="635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731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119" name="그룹 118"/>
            <p:cNvGrpSpPr/>
            <p:nvPr/>
          </p:nvGrpSpPr>
          <p:grpSpPr bwMode="auto">
            <a:xfrm>
              <a:off x="978337" y="4328113"/>
              <a:ext cx="330200" cy="330259"/>
              <a:chOff x="4427984" y="4253642"/>
              <a:chExt cx="406400" cy="406400"/>
            </a:xfrm>
            <a:noFill/>
          </p:grpSpPr>
          <p:sp>
            <p:nvSpPr>
              <p:cNvPr id="120" name="Button Outer"/>
              <p:cNvSpPr>
                <a:spLocks/>
              </p:cNvSpPr>
              <p:nvPr/>
            </p:nvSpPr>
            <p:spPr bwMode="auto">
              <a:xfrm>
                <a:off x="4427984" y="4253642"/>
                <a:ext cx="406400" cy="406400"/>
              </a:xfrm>
              <a:prstGeom prst="ellipse">
                <a:avLst/>
              </a:prstGeom>
              <a:grpFill/>
              <a:ln w="635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731" dirty="0">
                  <a:solidFill>
                    <a:srgbClr val="333333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21" name="Button Inner"/>
              <p:cNvSpPr>
                <a:spLocks/>
              </p:cNvSpPr>
              <p:nvPr/>
            </p:nvSpPr>
            <p:spPr bwMode="auto">
              <a:xfrm>
                <a:off x="4563430" y="4388443"/>
                <a:ext cx="135508" cy="136800"/>
              </a:xfrm>
              <a:prstGeom prst="roundRect">
                <a:avLst>
                  <a:gd name="adj" fmla="val 32086"/>
                </a:avLst>
              </a:prstGeom>
              <a:grpFill/>
              <a:ln w="635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731" dirty="0">
                  <a:solidFill>
                    <a:srgbClr val="262626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</p:grpSp>
      <p:grpSp>
        <p:nvGrpSpPr>
          <p:cNvPr id="122" name="그룹 121"/>
          <p:cNvGrpSpPr/>
          <p:nvPr userDrawn="1"/>
        </p:nvGrpSpPr>
        <p:grpSpPr>
          <a:xfrm>
            <a:off x="7929027" y="1022504"/>
            <a:ext cx="1976115" cy="4274710"/>
            <a:chOff x="152400" y="461318"/>
            <a:chExt cx="1976115" cy="4274710"/>
          </a:xfrm>
        </p:grpSpPr>
        <p:cxnSp>
          <p:nvCxnSpPr>
            <p:cNvPr id="123" name="직선 연결선 122"/>
            <p:cNvCxnSpPr/>
            <p:nvPr/>
          </p:nvCxnSpPr>
          <p:spPr bwMode="auto">
            <a:xfrm>
              <a:off x="153612" y="865086"/>
              <a:ext cx="0" cy="3251251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4" name="Case"/>
            <p:cNvSpPr>
              <a:spLocks/>
            </p:cNvSpPr>
            <p:nvPr/>
          </p:nvSpPr>
          <p:spPr bwMode="auto">
            <a:xfrm>
              <a:off x="152400" y="461318"/>
              <a:ext cx="1976115" cy="4274710"/>
            </a:xfrm>
            <a:prstGeom prst="roundRect">
              <a:avLst>
                <a:gd name="adj" fmla="val 13146"/>
              </a:avLst>
            </a:prstGeom>
            <a:noFill/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731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25" name="Display"/>
            <p:cNvSpPr>
              <a:spLocks/>
            </p:cNvSpPr>
            <p:nvPr/>
          </p:nvSpPr>
          <p:spPr bwMode="auto">
            <a:xfrm>
              <a:off x="240950" y="1020725"/>
              <a:ext cx="1779964" cy="3241662"/>
            </a:xfrm>
            <a:prstGeom prst="rect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731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26" name="Speaker"/>
            <p:cNvSpPr>
              <a:spLocks/>
            </p:cNvSpPr>
            <p:nvPr/>
          </p:nvSpPr>
          <p:spPr bwMode="auto">
            <a:xfrm>
              <a:off x="945113" y="812527"/>
              <a:ext cx="389533" cy="37406"/>
            </a:xfrm>
            <a:prstGeom prst="roundRect">
              <a:avLst>
                <a:gd name="adj" fmla="val 50000"/>
              </a:avLst>
            </a:prstGeom>
            <a:noFill/>
            <a:ln w="635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731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127" name="그룹 126"/>
            <p:cNvGrpSpPr/>
            <p:nvPr/>
          </p:nvGrpSpPr>
          <p:grpSpPr bwMode="auto">
            <a:xfrm>
              <a:off x="978337" y="4328113"/>
              <a:ext cx="330200" cy="330259"/>
              <a:chOff x="4427984" y="4253642"/>
              <a:chExt cx="406400" cy="406400"/>
            </a:xfrm>
            <a:noFill/>
          </p:grpSpPr>
          <p:sp>
            <p:nvSpPr>
              <p:cNvPr id="128" name="Button Outer"/>
              <p:cNvSpPr>
                <a:spLocks/>
              </p:cNvSpPr>
              <p:nvPr/>
            </p:nvSpPr>
            <p:spPr bwMode="auto">
              <a:xfrm>
                <a:off x="4427984" y="4253642"/>
                <a:ext cx="406400" cy="406400"/>
              </a:xfrm>
              <a:prstGeom prst="ellipse">
                <a:avLst/>
              </a:prstGeom>
              <a:grpFill/>
              <a:ln w="635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731" dirty="0">
                  <a:solidFill>
                    <a:srgbClr val="333333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29" name="Button Inner"/>
              <p:cNvSpPr>
                <a:spLocks/>
              </p:cNvSpPr>
              <p:nvPr/>
            </p:nvSpPr>
            <p:spPr bwMode="auto">
              <a:xfrm>
                <a:off x="4563430" y="4388443"/>
                <a:ext cx="135508" cy="136800"/>
              </a:xfrm>
              <a:prstGeom prst="roundRect">
                <a:avLst>
                  <a:gd name="adj" fmla="val 32086"/>
                </a:avLst>
              </a:prstGeom>
              <a:grpFill/>
              <a:ln w="635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731" dirty="0">
                  <a:solidFill>
                    <a:srgbClr val="262626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87159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18" r:id="rId4"/>
    <p:sldLayoutId id="2147483706" r:id="rId5"/>
    <p:sldLayoutId id="2147483707" r:id="rId6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 userDrawn="1"/>
        </p:nvSpPr>
        <p:spPr bwMode="grayWhite">
          <a:xfrm>
            <a:off x="102510" y="5362940"/>
            <a:ext cx="1778400" cy="216978"/>
          </a:xfrm>
          <a:prstGeom prst="rect">
            <a:avLst/>
          </a:prstGeom>
          <a:solidFill>
            <a:srgbClr val="DDDDDD"/>
          </a:solidFill>
          <a:ln w="3175" algn="ctr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57263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 (</a:t>
            </a:r>
            <a:r>
              <a:rPr lang="ko-KR" altLang="en-US" sz="8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화면설명</a:t>
            </a:r>
            <a:r>
              <a:rPr lang="en-US" altLang="ko-KR" sz="8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ko-KR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2" name="그룹 21"/>
          <p:cNvGrpSpPr/>
          <p:nvPr userDrawn="1"/>
        </p:nvGrpSpPr>
        <p:grpSpPr>
          <a:xfrm>
            <a:off x="99193" y="378091"/>
            <a:ext cx="1780335" cy="598220"/>
            <a:chOff x="66408" y="344666"/>
            <a:chExt cx="1780335" cy="598220"/>
          </a:xfrm>
        </p:grpSpPr>
        <p:sp>
          <p:nvSpPr>
            <p:cNvPr id="23" name="Rectangle 4"/>
            <p:cNvSpPr>
              <a:spLocks noChangeArrowheads="1"/>
            </p:cNvSpPr>
            <p:nvPr/>
          </p:nvSpPr>
          <p:spPr bwMode="auto">
            <a:xfrm>
              <a:off x="66938" y="347753"/>
              <a:ext cx="430760" cy="593025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defRPr/>
              </a:pPr>
              <a:endParaRPr lang="ko-KR" altLang="en-US" sz="80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Rectangle 8"/>
            <p:cNvSpPr>
              <a:spLocks noChangeArrowheads="1"/>
            </p:cNvSpPr>
            <p:nvPr/>
          </p:nvSpPr>
          <p:spPr bwMode="auto">
            <a:xfrm>
              <a:off x="66408" y="349951"/>
              <a:ext cx="462943" cy="5908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  <a:defRPr/>
              </a:pPr>
              <a:r>
                <a:rPr lang="en-US" altLang="ko-KR" sz="800" dirty="0" smtClean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Code</a:t>
              </a:r>
            </a:p>
            <a:p>
              <a:pPr eaLnBrk="1" latinLnBrk="1" hangingPunct="1">
                <a:lnSpc>
                  <a:spcPct val="190000"/>
                </a:lnSpc>
                <a:spcBef>
                  <a:spcPct val="20000"/>
                </a:spcBef>
                <a:defRPr/>
              </a:pPr>
              <a:r>
                <a:rPr lang="en-US" altLang="ko-KR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Title</a:t>
              </a:r>
            </a:p>
          </p:txBody>
        </p:sp>
        <p:sp>
          <p:nvSpPr>
            <p:cNvPr id="25" name="Line 12"/>
            <p:cNvSpPr>
              <a:spLocks noChangeShapeType="1"/>
            </p:cNvSpPr>
            <p:nvPr/>
          </p:nvSpPr>
          <p:spPr bwMode="auto">
            <a:xfrm>
              <a:off x="74613" y="560854"/>
              <a:ext cx="1772130" cy="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/>
            </a:p>
          </p:txBody>
        </p:sp>
        <p:sp>
          <p:nvSpPr>
            <p:cNvPr id="26" name="제목 1"/>
            <p:cNvSpPr txBox="1">
              <a:spLocks/>
            </p:cNvSpPr>
            <p:nvPr/>
          </p:nvSpPr>
          <p:spPr>
            <a:xfrm>
              <a:off x="482462" y="582060"/>
              <a:ext cx="1042169" cy="255526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endParaRPr kumimoji="1" lang="en-US" altLang="ko-KR" sz="800" dirty="0" smtClean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66408" y="344666"/>
              <a:ext cx="1778400" cy="596112"/>
            </a:xfrm>
            <a:prstGeom prst="rect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9" name="Line 11"/>
            <p:cNvSpPr>
              <a:spLocks noChangeShapeType="1"/>
            </p:cNvSpPr>
            <p:nvPr/>
          </p:nvSpPr>
          <p:spPr bwMode="auto">
            <a:xfrm>
              <a:off x="497698" y="345193"/>
              <a:ext cx="0" cy="597693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/>
            </a:p>
          </p:txBody>
        </p:sp>
        <p:sp>
          <p:nvSpPr>
            <p:cNvPr id="30" name="제목 1"/>
            <p:cNvSpPr txBox="1">
              <a:spLocks/>
            </p:cNvSpPr>
            <p:nvPr/>
          </p:nvSpPr>
          <p:spPr>
            <a:xfrm>
              <a:off x="482462" y="359110"/>
              <a:ext cx="1042169" cy="255526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endParaRPr kumimoji="1" lang="ko-KR" altLang="en-US" sz="8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39" name="Rectangle 4"/>
          <p:cNvSpPr>
            <a:spLocks noChangeArrowheads="1"/>
          </p:cNvSpPr>
          <p:nvPr userDrawn="1"/>
        </p:nvSpPr>
        <p:spPr bwMode="auto">
          <a:xfrm>
            <a:off x="8840309" y="102317"/>
            <a:ext cx="426580" cy="21960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endParaRPr lang="ko-KR" altLang="en-US" sz="80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tangle 8"/>
          <p:cNvSpPr>
            <a:spLocks noChangeArrowheads="1"/>
          </p:cNvSpPr>
          <p:nvPr userDrawn="1"/>
        </p:nvSpPr>
        <p:spPr bwMode="auto">
          <a:xfrm>
            <a:off x="8840281" y="91957"/>
            <a:ext cx="408885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defRPr/>
            </a:pPr>
            <a:r>
              <a:rPr lang="en-US" altLang="ko-KR" sz="8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</a:t>
            </a:r>
            <a:endParaRPr lang="en-US" altLang="ko-KR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Line 11"/>
          <p:cNvSpPr>
            <a:spLocks noChangeShapeType="1"/>
          </p:cNvSpPr>
          <p:nvPr userDrawn="1"/>
        </p:nvSpPr>
        <p:spPr bwMode="auto">
          <a:xfrm>
            <a:off x="9266889" y="99131"/>
            <a:ext cx="0" cy="219532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1800"/>
          </a:p>
        </p:txBody>
      </p:sp>
      <p:grpSp>
        <p:nvGrpSpPr>
          <p:cNvPr id="46" name="그룹 45"/>
          <p:cNvGrpSpPr/>
          <p:nvPr userDrawn="1"/>
        </p:nvGrpSpPr>
        <p:grpSpPr>
          <a:xfrm>
            <a:off x="2080281" y="378091"/>
            <a:ext cx="1780335" cy="598220"/>
            <a:chOff x="66408" y="344666"/>
            <a:chExt cx="1780335" cy="598220"/>
          </a:xfrm>
        </p:grpSpPr>
        <p:sp>
          <p:nvSpPr>
            <p:cNvPr id="47" name="Rectangle 4"/>
            <p:cNvSpPr>
              <a:spLocks noChangeArrowheads="1"/>
            </p:cNvSpPr>
            <p:nvPr/>
          </p:nvSpPr>
          <p:spPr bwMode="auto">
            <a:xfrm>
              <a:off x="66938" y="347753"/>
              <a:ext cx="430760" cy="593025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defRPr/>
              </a:pPr>
              <a:endParaRPr lang="ko-KR" altLang="en-US" sz="80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Rectangle 8"/>
            <p:cNvSpPr>
              <a:spLocks noChangeArrowheads="1"/>
            </p:cNvSpPr>
            <p:nvPr/>
          </p:nvSpPr>
          <p:spPr bwMode="auto">
            <a:xfrm>
              <a:off x="66408" y="349951"/>
              <a:ext cx="462943" cy="5908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  <a:defRPr/>
              </a:pPr>
              <a:r>
                <a:rPr lang="en-US" altLang="ko-KR" sz="800" dirty="0" smtClean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Code</a:t>
              </a:r>
            </a:p>
            <a:p>
              <a:pPr eaLnBrk="1" latinLnBrk="1" hangingPunct="1">
                <a:lnSpc>
                  <a:spcPct val="190000"/>
                </a:lnSpc>
                <a:spcBef>
                  <a:spcPct val="20000"/>
                </a:spcBef>
                <a:defRPr/>
              </a:pPr>
              <a:r>
                <a:rPr lang="en-US" altLang="ko-KR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Title</a:t>
              </a: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4613" y="560854"/>
              <a:ext cx="1772130" cy="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/>
            </a:p>
          </p:txBody>
        </p:sp>
        <p:sp>
          <p:nvSpPr>
            <p:cNvPr id="50" name="제목 1"/>
            <p:cNvSpPr txBox="1">
              <a:spLocks/>
            </p:cNvSpPr>
            <p:nvPr/>
          </p:nvSpPr>
          <p:spPr>
            <a:xfrm>
              <a:off x="482462" y="582060"/>
              <a:ext cx="1042169" cy="255526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endParaRPr kumimoji="1" lang="en-US" altLang="ko-KR" sz="800" dirty="0" smtClean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66408" y="344666"/>
              <a:ext cx="1778400" cy="596112"/>
            </a:xfrm>
            <a:prstGeom prst="rect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52" name="Line 11"/>
            <p:cNvSpPr>
              <a:spLocks noChangeShapeType="1"/>
            </p:cNvSpPr>
            <p:nvPr/>
          </p:nvSpPr>
          <p:spPr bwMode="auto">
            <a:xfrm>
              <a:off x="497698" y="345193"/>
              <a:ext cx="0" cy="597693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/>
            </a:p>
          </p:txBody>
        </p:sp>
        <p:sp>
          <p:nvSpPr>
            <p:cNvPr id="53" name="제목 1"/>
            <p:cNvSpPr txBox="1">
              <a:spLocks/>
            </p:cNvSpPr>
            <p:nvPr/>
          </p:nvSpPr>
          <p:spPr>
            <a:xfrm>
              <a:off x="482462" y="359110"/>
              <a:ext cx="1042169" cy="255526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endParaRPr kumimoji="1" lang="ko-KR" altLang="en-US" sz="8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54" name="그룹 53"/>
          <p:cNvGrpSpPr/>
          <p:nvPr userDrawn="1"/>
        </p:nvGrpSpPr>
        <p:grpSpPr>
          <a:xfrm>
            <a:off x="4062833" y="378091"/>
            <a:ext cx="1780335" cy="598220"/>
            <a:chOff x="66408" y="344666"/>
            <a:chExt cx="1780335" cy="598220"/>
          </a:xfrm>
        </p:grpSpPr>
        <p:sp>
          <p:nvSpPr>
            <p:cNvPr id="55" name="Rectangle 4"/>
            <p:cNvSpPr>
              <a:spLocks noChangeArrowheads="1"/>
            </p:cNvSpPr>
            <p:nvPr/>
          </p:nvSpPr>
          <p:spPr bwMode="auto">
            <a:xfrm>
              <a:off x="66938" y="347753"/>
              <a:ext cx="430760" cy="593025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defRPr/>
              </a:pPr>
              <a:endParaRPr lang="ko-KR" altLang="en-US" sz="80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Rectangle 8"/>
            <p:cNvSpPr>
              <a:spLocks noChangeArrowheads="1"/>
            </p:cNvSpPr>
            <p:nvPr/>
          </p:nvSpPr>
          <p:spPr bwMode="auto">
            <a:xfrm>
              <a:off x="66408" y="349951"/>
              <a:ext cx="462943" cy="5908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  <a:defRPr/>
              </a:pPr>
              <a:r>
                <a:rPr lang="en-US" altLang="ko-KR" sz="800" dirty="0" smtClean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Code</a:t>
              </a:r>
            </a:p>
            <a:p>
              <a:pPr eaLnBrk="1" latinLnBrk="1" hangingPunct="1">
                <a:lnSpc>
                  <a:spcPct val="190000"/>
                </a:lnSpc>
                <a:spcBef>
                  <a:spcPct val="20000"/>
                </a:spcBef>
                <a:defRPr/>
              </a:pPr>
              <a:r>
                <a:rPr lang="en-US" altLang="ko-KR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Title</a:t>
              </a:r>
            </a:p>
          </p:txBody>
        </p:sp>
        <p:sp>
          <p:nvSpPr>
            <p:cNvPr id="57" name="Line 12"/>
            <p:cNvSpPr>
              <a:spLocks noChangeShapeType="1"/>
            </p:cNvSpPr>
            <p:nvPr/>
          </p:nvSpPr>
          <p:spPr bwMode="auto">
            <a:xfrm>
              <a:off x="74613" y="560854"/>
              <a:ext cx="1772130" cy="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/>
            </a:p>
          </p:txBody>
        </p:sp>
        <p:sp>
          <p:nvSpPr>
            <p:cNvPr id="58" name="제목 1"/>
            <p:cNvSpPr txBox="1">
              <a:spLocks/>
            </p:cNvSpPr>
            <p:nvPr/>
          </p:nvSpPr>
          <p:spPr>
            <a:xfrm>
              <a:off x="482462" y="582060"/>
              <a:ext cx="1042169" cy="255526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endParaRPr kumimoji="1" lang="en-US" altLang="ko-KR" sz="800" dirty="0" smtClean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66408" y="344666"/>
              <a:ext cx="1778400" cy="596112"/>
            </a:xfrm>
            <a:prstGeom prst="rect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60" name="Line 11"/>
            <p:cNvSpPr>
              <a:spLocks noChangeShapeType="1"/>
            </p:cNvSpPr>
            <p:nvPr/>
          </p:nvSpPr>
          <p:spPr bwMode="auto">
            <a:xfrm>
              <a:off x="497698" y="345193"/>
              <a:ext cx="0" cy="597693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/>
            </a:p>
          </p:txBody>
        </p:sp>
        <p:sp>
          <p:nvSpPr>
            <p:cNvPr id="61" name="제목 1"/>
            <p:cNvSpPr txBox="1">
              <a:spLocks/>
            </p:cNvSpPr>
            <p:nvPr/>
          </p:nvSpPr>
          <p:spPr>
            <a:xfrm>
              <a:off x="482462" y="359110"/>
              <a:ext cx="1042169" cy="255526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endParaRPr kumimoji="1" lang="ko-KR" altLang="en-US" sz="8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62" name="그룹 61"/>
          <p:cNvGrpSpPr/>
          <p:nvPr userDrawn="1"/>
        </p:nvGrpSpPr>
        <p:grpSpPr>
          <a:xfrm>
            <a:off x="6038954" y="378091"/>
            <a:ext cx="1780335" cy="598220"/>
            <a:chOff x="66408" y="344666"/>
            <a:chExt cx="1780335" cy="598220"/>
          </a:xfrm>
        </p:grpSpPr>
        <p:sp>
          <p:nvSpPr>
            <p:cNvPr id="63" name="Rectangle 4"/>
            <p:cNvSpPr>
              <a:spLocks noChangeArrowheads="1"/>
            </p:cNvSpPr>
            <p:nvPr/>
          </p:nvSpPr>
          <p:spPr bwMode="auto">
            <a:xfrm>
              <a:off x="66938" y="347753"/>
              <a:ext cx="430760" cy="593025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defRPr/>
              </a:pPr>
              <a:endParaRPr lang="ko-KR" altLang="en-US" sz="80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Rectangle 8"/>
            <p:cNvSpPr>
              <a:spLocks noChangeArrowheads="1"/>
            </p:cNvSpPr>
            <p:nvPr/>
          </p:nvSpPr>
          <p:spPr bwMode="auto">
            <a:xfrm>
              <a:off x="66408" y="349951"/>
              <a:ext cx="462943" cy="5908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  <a:defRPr/>
              </a:pPr>
              <a:r>
                <a:rPr lang="en-US" altLang="ko-KR" sz="800" dirty="0" smtClean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Code</a:t>
              </a:r>
            </a:p>
            <a:p>
              <a:pPr eaLnBrk="1" latinLnBrk="1" hangingPunct="1">
                <a:lnSpc>
                  <a:spcPct val="190000"/>
                </a:lnSpc>
                <a:spcBef>
                  <a:spcPct val="20000"/>
                </a:spcBef>
                <a:defRPr/>
              </a:pPr>
              <a:r>
                <a:rPr lang="en-US" altLang="ko-KR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Title</a:t>
              </a:r>
            </a:p>
          </p:txBody>
        </p:sp>
        <p:sp>
          <p:nvSpPr>
            <p:cNvPr id="65" name="Line 12"/>
            <p:cNvSpPr>
              <a:spLocks noChangeShapeType="1"/>
            </p:cNvSpPr>
            <p:nvPr/>
          </p:nvSpPr>
          <p:spPr bwMode="auto">
            <a:xfrm>
              <a:off x="74613" y="560854"/>
              <a:ext cx="1772130" cy="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/>
            </a:p>
          </p:txBody>
        </p:sp>
        <p:sp>
          <p:nvSpPr>
            <p:cNvPr id="66" name="제목 1"/>
            <p:cNvSpPr txBox="1">
              <a:spLocks/>
            </p:cNvSpPr>
            <p:nvPr/>
          </p:nvSpPr>
          <p:spPr>
            <a:xfrm>
              <a:off x="482462" y="582060"/>
              <a:ext cx="1042169" cy="255526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endParaRPr kumimoji="1" lang="en-US" altLang="ko-KR" sz="800" dirty="0" smtClean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66408" y="344666"/>
              <a:ext cx="1778400" cy="596112"/>
            </a:xfrm>
            <a:prstGeom prst="rect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68" name="Line 11"/>
            <p:cNvSpPr>
              <a:spLocks noChangeShapeType="1"/>
            </p:cNvSpPr>
            <p:nvPr/>
          </p:nvSpPr>
          <p:spPr bwMode="auto">
            <a:xfrm>
              <a:off x="497698" y="345193"/>
              <a:ext cx="0" cy="597693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/>
            </a:p>
          </p:txBody>
        </p:sp>
        <p:sp>
          <p:nvSpPr>
            <p:cNvPr id="69" name="제목 1"/>
            <p:cNvSpPr txBox="1">
              <a:spLocks/>
            </p:cNvSpPr>
            <p:nvPr/>
          </p:nvSpPr>
          <p:spPr>
            <a:xfrm>
              <a:off x="482462" y="359110"/>
              <a:ext cx="1042169" cy="255526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endParaRPr kumimoji="1" lang="ko-KR" altLang="en-US" sz="8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70" name="그룹 69"/>
          <p:cNvGrpSpPr/>
          <p:nvPr userDrawn="1"/>
        </p:nvGrpSpPr>
        <p:grpSpPr>
          <a:xfrm>
            <a:off x="8018702" y="378091"/>
            <a:ext cx="1780335" cy="598220"/>
            <a:chOff x="66408" y="344666"/>
            <a:chExt cx="1780335" cy="598220"/>
          </a:xfrm>
        </p:grpSpPr>
        <p:sp>
          <p:nvSpPr>
            <p:cNvPr id="71" name="Rectangle 4"/>
            <p:cNvSpPr>
              <a:spLocks noChangeArrowheads="1"/>
            </p:cNvSpPr>
            <p:nvPr/>
          </p:nvSpPr>
          <p:spPr bwMode="auto">
            <a:xfrm>
              <a:off x="66938" y="347753"/>
              <a:ext cx="430760" cy="593025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defRPr/>
              </a:pPr>
              <a:endParaRPr lang="ko-KR" altLang="en-US" sz="80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" name="Rectangle 8"/>
            <p:cNvSpPr>
              <a:spLocks noChangeArrowheads="1"/>
            </p:cNvSpPr>
            <p:nvPr/>
          </p:nvSpPr>
          <p:spPr bwMode="auto">
            <a:xfrm>
              <a:off x="66408" y="349951"/>
              <a:ext cx="462943" cy="5908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  <a:defRPr/>
              </a:pPr>
              <a:r>
                <a:rPr lang="en-US" altLang="ko-KR" sz="800" dirty="0" smtClean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Code</a:t>
              </a:r>
            </a:p>
            <a:p>
              <a:pPr eaLnBrk="1" latinLnBrk="1" hangingPunct="1">
                <a:lnSpc>
                  <a:spcPct val="190000"/>
                </a:lnSpc>
                <a:spcBef>
                  <a:spcPct val="20000"/>
                </a:spcBef>
                <a:defRPr/>
              </a:pPr>
              <a:r>
                <a:rPr lang="en-US" altLang="ko-KR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Title</a:t>
              </a:r>
            </a:p>
          </p:txBody>
        </p:sp>
        <p:sp>
          <p:nvSpPr>
            <p:cNvPr id="73" name="Line 12"/>
            <p:cNvSpPr>
              <a:spLocks noChangeShapeType="1"/>
            </p:cNvSpPr>
            <p:nvPr/>
          </p:nvSpPr>
          <p:spPr bwMode="auto">
            <a:xfrm>
              <a:off x="74613" y="560854"/>
              <a:ext cx="1772130" cy="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/>
            </a:p>
          </p:txBody>
        </p:sp>
        <p:sp>
          <p:nvSpPr>
            <p:cNvPr id="74" name="제목 1"/>
            <p:cNvSpPr txBox="1">
              <a:spLocks/>
            </p:cNvSpPr>
            <p:nvPr/>
          </p:nvSpPr>
          <p:spPr>
            <a:xfrm>
              <a:off x="482462" y="582060"/>
              <a:ext cx="1042169" cy="255526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endParaRPr kumimoji="1" lang="en-US" altLang="ko-KR" sz="800" dirty="0" smtClean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66408" y="344666"/>
              <a:ext cx="1778400" cy="596112"/>
            </a:xfrm>
            <a:prstGeom prst="rect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76" name="Line 11"/>
            <p:cNvSpPr>
              <a:spLocks noChangeShapeType="1"/>
            </p:cNvSpPr>
            <p:nvPr/>
          </p:nvSpPr>
          <p:spPr bwMode="auto">
            <a:xfrm>
              <a:off x="497698" y="345193"/>
              <a:ext cx="0" cy="597693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/>
            </a:p>
          </p:txBody>
        </p:sp>
        <p:sp>
          <p:nvSpPr>
            <p:cNvPr id="77" name="제목 1"/>
            <p:cNvSpPr txBox="1">
              <a:spLocks/>
            </p:cNvSpPr>
            <p:nvPr/>
          </p:nvSpPr>
          <p:spPr>
            <a:xfrm>
              <a:off x="482462" y="359110"/>
              <a:ext cx="1042169" cy="255526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endParaRPr kumimoji="1" lang="ko-KR" altLang="en-US" sz="8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78" name="직사각형 77"/>
          <p:cNvSpPr/>
          <p:nvPr userDrawn="1"/>
        </p:nvSpPr>
        <p:spPr bwMode="grayWhite">
          <a:xfrm>
            <a:off x="2080281" y="5362940"/>
            <a:ext cx="1778400" cy="216978"/>
          </a:xfrm>
          <a:prstGeom prst="rect">
            <a:avLst/>
          </a:prstGeom>
          <a:solidFill>
            <a:srgbClr val="DDDDDD"/>
          </a:solidFill>
          <a:ln w="3175" algn="ctr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57263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 (</a:t>
            </a:r>
            <a:r>
              <a:rPr lang="ko-KR" altLang="en-US" sz="8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화면설명</a:t>
            </a:r>
            <a:r>
              <a:rPr lang="en-US" altLang="ko-KR" sz="8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ko-KR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직사각형 78"/>
          <p:cNvSpPr/>
          <p:nvPr userDrawn="1"/>
        </p:nvSpPr>
        <p:spPr bwMode="grayWhite">
          <a:xfrm>
            <a:off x="4071307" y="5362940"/>
            <a:ext cx="1778400" cy="216978"/>
          </a:xfrm>
          <a:prstGeom prst="rect">
            <a:avLst/>
          </a:prstGeom>
          <a:solidFill>
            <a:srgbClr val="DDDDDD"/>
          </a:solidFill>
          <a:ln w="3175" algn="ctr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57263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 (</a:t>
            </a:r>
            <a:r>
              <a:rPr lang="ko-KR" altLang="en-US" sz="8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화면설명</a:t>
            </a:r>
            <a:r>
              <a:rPr lang="en-US" altLang="ko-KR" sz="8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ko-KR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직사각형 79"/>
          <p:cNvSpPr/>
          <p:nvPr userDrawn="1"/>
        </p:nvSpPr>
        <p:spPr bwMode="grayWhite">
          <a:xfrm>
            <a:off x="6038954" y="5362940"/>
            <a:ext cx="1778400" cy="216978"/>
          </a:xfrm>
          <a:prstGeom prst="rect">
            <a:avLst/>
          </a:prstGeom>
          <a:solidFill>
            <a:srgbClr val="DDDDDD"/>
          </a:solidFill>
          <a:ln w="3175" algn="ctr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57263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 (</a:t>
            </a:r>
            <a:r>
              <a:rPr lang="ko-KR" altLang="en-US" sz="8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화면설명</a:t>
            </a:r>
            <a:r>
              <a:rPr lang="en-US" altLang="ko-KR" sz="8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ko-KR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직사각형 80"/>
          <p:cNvSpPr/>
          <p:nvPr userDrawn="1"/>
        </p:nvSpPr>
        <p:spPr bwMode="grayWhite">
          <a:xfrm>
            <a:off x="8016077" y="5362940"/>
            <a:ext cx="1778400" cy="216978"/>
          </a:xfrm>
          <a:prstGeom prst="rect">
            <a:avLst/>
          </a:prstGeom>
          <a:solidFill>
            <a:srgbClr val="DDDDDD"/>
          </a:solidFill>
          <a:ln w="3175" algn="ctr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57263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 (</a:t>
            </a:r>
            <a:r>
              <a:rPr lang="ko-KR" altLang="en-US" sz="8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화면설명</a:t>
            </a:r>
            <a:r>
              <a:rPr lang="en-US" altLang="ko-KR" sz="8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ko-KR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Display"/>
          <p:cNvSpPr>
            <a:spLocks/>
          </p:cNvSpPr>
          <p:nvPr userDrawn="1"/>
        </p:nvSpPr>
        <p:spPr bwMode="auto">
          <a:xfrm>
            <a:off x="6038955" y="1579505"/>
            <a:ext cx="1779964" cy="3241663"/>
          </a:xfrm>
          <a:prstGeom prst="rect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 sz="731" dirty="0">
              <a:solidFill>
                <a:srgbClr val="26262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0" name="Display"/>
          <p:cNvSpPr>
            <a:spLocks/>
          </p:cNvSpPr>
          <p:nvPr userDrawn="1"/>
        </p:nvSpPr>
        <p:spPr bwMode="auto">
          <a:xfrm>
            <a:off x="8019073" y="1579505"/>
            <a:ext cx="1779964" cy="3241663"/>
          </a:xfrm>
          <a:prstGeom prst="rect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 sz="731" dirty="0">
              <a:solidFill>
                <a:srgbClr val="262626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3" name="그룹 2"/>
          <p:cNvGrpSpPr/>
          <p:nvPr userDrawn="1"/>
        </p:nvGrpSpPr>
        <p:grpSpPr>
          <a:xfrm>
            <a:off x="99193" y="91955"/>
            <a:ext cx="1981089" cy="234728"/>
            <a:chOff x="1451206" y="91955"/>
            <a:chExt cx="1981089" cy="234728"/>
          </a:xfrm>
        </p:grpSpPr>
        <p:sp>
          <p:nvSpPr>
            <p:cNvPr id="31" name="Rectangle 4"/>
            <p:cNvSpPr>
              <a:spLocks noChangeArrowheads="1"/>
            </p:cNvSpPr>
            <p:nvPr userDrawn="1"/>
          </p:nvSpPr>
          <p:spPr bwMode="auto">
            <a:xfrm>
              <a:off x="1451206" y="98509"/>
              <a:ext cx="431290" cy="228174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defRPr/>
              </a:pPr>
              <a:endParaRPr lang="ko-KR" altLang="en-US" sz="80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Rectangle 8"/>
            <p:cNvSpPr>
              <a:spLocks noChangeArrowheads="1"/>
            </p:cNvSpPr>
            <p:nvPr userDrawn="1"/>
          </p:nvSpPr>
          <p:spPr bwMode="auto">
            <a:xfrm>
              <a:off x="1464528" y="91955"/>
              <a:ext cx="653201" cy="219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  <a:defRPr/>
              </a:pPr>
              <a:r>
                <a:rPr lang="en-US" altLang="ko-KR" sz="800" dirty="0" smtClean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Menu</a:t>
              </a:r>
              <a:endParaRPr lang="en-US" altLang="ko-KR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Line 11"/>
            <p:cNvSpPr>
              <a:spLocks noChangeShapeType="1"/>
            </p:cNvSpPr>
            <p:nvPr userDrawn="1"/>
          </p:nvSpPr>
          <p:spPr bwMode="auto">
            <a:xfrm>
              <a:off x="1882496" y="99131"/>
              <a:ext cx="0" cy="22710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/>
            </a:p>
          </p:txBody>
        </p:sp>
        <p:sp>
          <p:nvSpPr>
            <p:cNvPr id="179" name="직사각형 178"/>
            <p:cNvSpPr/>
            <p:nvPr userDrawn="1"/>
          </p:nvSpPr>
          <p:spPr>
            <a:xfrm>
              <a:off x="1451207" y="97924"/>
              <a:ext cx="1981088" cy="228759"/>
            </a:xfrm>
            <a:prstGeom prst="rect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>
                <a:solidFill>
                  <a:schemeClr val="tx1"/>
                </a:solidFill>
              </a:endParaRPr>
            </a:p>
          </p:txBody>
        </p:sp>
      </p:grpSp>
      <p:sp>
        <p:nvSpPr>
          <p:cNvPr id="185" name="Text Box 5"/>
          <p:cNvSpPr txBox="1">
            <a:spLocks noChangeArrowheads="1"/>
          </p:cNvSpPr>
          <p:nvPr userDrawn="1"/>
        </p:nvSpPr>
        <p:spPr bwMode="auto">
          <a:xfrm>
            <a:off x="9210947" y="98637"/>
            <a:ext cx="587531" cy="207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3988" tIns="41994" rIns="83988" bIns="41994">
            <a:spAutoFit/>
          </a:bodyPr>
          <a:lstStyle>
            <a:lvl1pPr defTabSz="839788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839788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839788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839788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839788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algn="r" defTabSz="914400" rtl="0" eaLnBrk="1" latinLnBrk="1" hangingPunct="1">
              <a:spcBef>
                <a:spcPct val="20000"/>
              </a:spcBef>
              <a:defRPr/>
            </a:pPr>
            <a:fld id="{BE099287-63F0-4672-AA04-F11C2640E3DE}" type="slidenum">
              <a:rPr kumimoji="1" lang="en-US" altLang="ko-KR" sz="800" kern="1200" smtClean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pPr marL="0" algn="r" defTabSz="914400" rtl="0" eaLnBrk="1" latinLnBrk="1" hangingPunct="1">
                <a:spcBef>
                  <a:spcPct val="20000"/>
                </a:spcBef>
                <a:defRPr/>
              </a:pPr>
              <a:t>‹#›</a:t>
            </a:fld>
            <a:endParaRPr kumimoji="1" lang="en-US" altLang="ko-KR" sz="800" kern="1200" dirty="0" smtClean="0">
              <a:solidFill>
                <a:srgbClr val="000000"/>
              </a:solidFill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89" name="Rectangle 4"/>
          <p:cNvSpPr>
            <a:spLocks noChangeArrowheads="1"/>
          </p:cNvSpPr>
          <p:nvPr userDrawn="1"/>
        </p:nvSpPr>
        <p:spPr bwMode="auto">
          <a:xfrm>
            <a:off x="7123488" y="98509"/>
            <a:ext cx="508012" cy="21960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endParaRPr lang="ko-KR" altLang="en-US" sz="80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0" name="Rectangle 8"/>
          <p:cNvSpPr>
            <a:spLocks noChangeArrowheads="1"/>
          </p:cNvSpPr>
          <p:nvPr userDrawn="1"/>
        </p:nvSpPr>
        <p:spPr bwMode="auto">
          <a:xfrm>
            <a:off x="7125840" y="91957"/>
            <a:ext cx="653201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defRPr/>
            </a:pPr>
            <a:r>
              <a:rPr lang="en-US" altLang="ko-KR" sz="8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</a:t>
            </a:r>
            <a:endParaRPr lang="en-US" altLang="ko-KR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1" name="Rectangle 8"/>
          <p:cNvSpPr>
            <a:spLocks noChangeArrowheads="1"/>
          </p:cNvSpPr>
          <p:nvPr userDrawn="1"/>
        </p:nvSpPr>
        <p:spPr bwMode="auto">
          <a:xfrm>
            <a:off x="7631008" y="93733"/>
            <a:ext cx="844494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defRPr/>
            </a:pPr>
            <a:r>
              <a:rPr lang="en-US" altLang="ko-KR" sz="8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Nononi</a:t>
            </a:r>
            <a:r>
              <a:rPr lang="en-US" altLang="ko-KR" sz="800" baseline="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App UI Sheet</a:t>
            </a:r>
            <a:endParaRPr lang="en-US" altLang="ko-KR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2" name="직사각형 191"/>
          <p:cNvSpPr/>
          <p:nvPr userDrawn="1"/>
        </p:nvSpPr>
        <p:spPr>
          <a:xfrm>
            <a:off x="7123488" y="97926"/>
            <a:ext cx="2673615" cy="219633"/>
          </a:xfrm>
          <a:prstGeom prst="rect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1800">
              <a:solidFill>
                <a:schemeClr val="tx1"/>
              </a:solidFill>
            </a:endParaRPr>
          </a:p>
        </p:txBody>
      </p:sp>
      <p:sp>
        <p:nvSpPr>
          <p:cNvPr id="193" name="Line 11"/>
          <p:cNvSpPr>
            <a:spLocks noChangeShapeType="1"/>
          </p:cNvSpPr>
          <p:nvPr userDrawn="1"/>
        </p:nvSpPr>
        <p:spPr bwMode="auto">
          <a:xfrm>
            <a:off x="7626154" y="99131"/>
            <a:ext cx="0" cy="219532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1800"/>
          </a:p>
        </p:txBody>
      </p:sp>
      <p:sp>
        <p:nvSpPr>
          <p:cNvPr id="82" name="Line 11"/>
          <p:cNvSpPr>
            <a:spLocks noChangeShapeType="1"/>
          </p:cNvSpPr>
          <p:nvPr userDrawn="1"/>
        </p:nvSpPr>
        <p:spPr bwMode="auto">
          <a:xfrm>
            <a:off x="8838210" y="99131"/>
            <a:ext cx="0" cy="219532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1800"/>
          </a:p>
        </p:txBody>
      </p:sp>
      <p:grpSp>
        <p:nvGrpSpPr>
          <p:cNvPr id="84" name="그룹 83"/>
          <p:cNvGrpSpPr/>
          <p:nvPr userDrawn="1"/>
        </p:nvGrpSpPr>
        <p:grpSpPr>
          <a:xfrm>
            <a:off x="2077105" y="91955"/>
            <a:ext cx="1781575" cy="234728"/>
            <a:chOff x="1451206" y="91955"/>
            <a:chExt cx="1781575" cy="234728"/>
          </a:xfrm>
        </p:grpSpPr>
        <p:sp>
          <p:nvSpPr>
            <p:cNvPr id="85" name="Rectangle 4"/>
            <p:cNvSpPr>
              <a:spLocks noChangeArrowheads="1"/>
            </p:cNvSpPr>
            <p:nvPr userDrawn="1"/>
          </p:nvSpPr>
          <p:spPr bwMode="auto">
            <a:xfrm>
              <a:off x="1451206" y="98509"/>
              <a:ext cx="524280" cy="228174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defRPr/>
              </a:pPr>
              <a:endParaRPr lang="ko-KR" altLang="en-US" sz="80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6" name="Rectangle 8"/>
            <p:cNvSpPr>
              <a:spLocks noChangeArrowheads="1"/>
            </p:cNvSpPr>
            <p:nvPr userDrawn="1"/>
          </p:nvSpPr>
          <p:spPr bwMode="auto">
            <a:xfrm>
              <a:off x="1464528" y="91955"/>
              <a:ext cx="653201" cy="219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  <a:defRPr/>
              </a:pPr>
              <a:r>
                <a:rPr kumimoji="1" lang="en-US" altLang="ko-KR" sz="800" kern="1200" dirty="0" smtClean="0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Drafter</a:t>
              </a:r>
            </a:p>
          </p:txBody>
        </p:sp>
        <p:sp>
          <p:nvSpPr>
            <p:cNvPr id="87" name="Line 11"/>
            <p:cNvSpPr>
              <a:spLocks noChangeShapeType="1"/>
            </p:cNvSpPr>
            <p:nvPr userDrawn="1"/>
          </p:nvSpPr>
          <p:spPr bwMode="auto">
            <a:xfrm>
              <a:off x="1975486" y="99131"/>
              <a:ext cx="0" cy="22710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/>
            </a:p>
          </p:txBody>
        </p:sp>
        <p:sp>
          <p:nvSpPr>
            <p:cNvPr id="88" name="직사각형 87"/>
            <p:cNvSpPr/>
            <p:nvPr userDrawn="1"/>
          </p:nvSpPr>
          <p:spPr>
            <a:xfrm>
              <a:off x="1451206" y="97924"/>
              <a:ext cx="1781575" cy="228759"/>
            </a:xfrm>
            <a:prstGeom prst="rect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>
                <a:solidFill>
                  <a:schemeClr val="tx1"/>
                </a:solidFill>
              </a:endParaRPr>
            </a:p>
          </p:txBody>
        </p:sp>
      </p:grpSp>
      <p:grpSp>
        <p:nvGrpSpPr>
          <p:cNvPr id="159" name="그룹 158"/>
          <p:cNvGrpSpPr/>
          <p:nvPr userDrawn="1"/>
        </p:nvGrpSpPr>
        <p:grpSpPr>
          <a:xfrm>
            <a:off x="5945078" y="1022504"/>
            <a:ext cx="1976115" cy="4274710"/>
            <a:chOff x="2436787" y="461318"/>
            <a:chExt cx="1976115" cy="4274710"/>
          </a:xfrm>
        </p:grpSpPr>
        <p:sp>
          <p:nvSpPr>
            <p:cNvPr id="160" name="Case"/>
            <p:cNvSpPr>
              <a:spLocks/>
            </p:cNvSpPr>
            <p:nvPr/>
          </p:nvSpPr>
          <p:spPr bwMode="auto">
            <a:xfrm>
              <a:off x="2436787" y="461318"/>
              <a:ext cx="1976115" cy="4274710"/>
            </a:xfrm>
            <a:prstGeom prst="roundRect">
              <a:avLst>
                <a:gd name="adj" fmla="val 13146"/>
              </a:avLst>
            </a:prstGeom>
            <a:noFill/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731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61" name="Speaker"/>
            <p:cNvSpPr>
              <a:spLocks/>
            </p:cNvSpPr>
            <p:nvPr/>
          </p:nvSpPr>
          <p:spPr bwMode="auto">
            <a:xfrm>
              <a:off x="3229500" y="812527"/>
              <a:ext cx="389533" cy="37406"/>
            </a:xfrm>
            <a:prstGeom prst="roundRect">
              <a:avLst>
                <a:gd name="adj" fmla="val 50000"/>
              </a:avLst>
            </a:prstGeom>
            <a:noFill/>
            <a:ln w="635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731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162" name="그룹 161"/>
            <p:cNvGrpSpPr/>
            <p:nvPr/>
          </p:nvGrpSpPr>
          <p:grpSpPr>
            <a:xfrm>
              <a:off x="2763112" y="4425855"/>
              <a:ext cx="1140464" cy="127862"/>
              <a:chOff x="2763112" y="4425855"/>
              <a:chExt cx="1140464" cy="127862"/>
            </a:xfrm>
          </p:grpSpPr>
          <p:sp>
            <p:nvSpPr>
              <p:cNvPr id="163" name="Button Outer"/>
              <p:cNvSpPr>
                <a:spLocks/>
              </p:cNvSpPr>
              <p:nvPr/>
            </p:nvSpPr>
            <p:spPr bwMode="auto">
              <a:xfrm flipV="1">
                <a:off x="3293555" y="4425855"/>
                <a:ext cx="235326" cy="127862"/>
              </a:xfrm>
              <a:prstGeom prst="flowChartOffpageConnector">
                <a:avLst/>
              </a:prstGeom>
              <a:noFill/>
              <a:ln w="635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731" dirty="0">
                  <a:solidFill>
                    <a:srgbClr val="333333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grpSp>
            <p:nvGrpSpPr>
              <p:cNvPr id="164" name="그룹 163"/>
              <p:cNvGrpSpPr/>
              <p:nvPr/>
            </p:nvGrpSpPr>
            <p:grpSpPr>
              <a:xfrm>
                <a:off x="2763112" y="4427917"/>
                <a:ext cx="166300" cy="125800"/>
                <a:chOff x="2852027" y="4427917"/>
                <a:chExt cx="215818" cy="125800"/>
              </a:xfrm>
            </p:grpSpPr>
            <p:sp>
              <p:nvSpPr>
                <p:cNvPr id="167" name="Button Outer"/>
                <p:cNvSpPr>
                  <a:spLocks/>
                </p:cNvSpPr>
                <p:nvPr/>
              </p:nvSpPr>
              <p:spPr bwMode="auto">
                <a:xfrm flipV="1">
                  <a:off x="2897823" y="4427917"/>
                  <a:ext cx="170022" cy="92380"/>
                </a:xfrm>
                <a:prstGeom prst="rect">
                  <a:avLst/>
                </a:prstGeom>
                <a:noFill/>
                <a:ln w="6350" cap="flat" cmpd="sng" algn="ctr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endParaRPr lang="en-US" sz="731" dirty="0">
                    <a:solidFill>
                      <a:srgbClr val="333333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168" name="Button Outer"/>
                <p:cNvSpPr>
                  <a:spLocks/>
                </p:cNvSpPr>
                <p:nvPr/>
              </p:nvSpPr>
              <p:spPr bwMode="auto">
                <a:xfrm flipV="1">
                  <a:off x="2852027" y="4461337"/>
                  <a:ext cx="170022" cy="92380"/>
                </a:xfrm>
                <a:prstGeom prst="rect">
                  <a:avLst/>
                </a:prstGeom>
                <a:solidFill>
                  <a:schemeClr val="bg1"/>
                </a:solidFill>
                <a:ln w="6350" cap="flat" cmpd="sng" algn="ctr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endParaRPr lang="en-US" sz="731" dirty="0">
                    <a:solidFill>
                      <a:srgbClr val="333333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</p:grpSp>
          <p:cxnSp>
            <p:nvCxnSpPr>
              <p:cNvPr id="165" name="꺾인 연결선 164"/>
              <p:cNvCxnSpPr/>
              <p:nvPr/>
            </p:nvCxnSpPr>
            <p:spPr>
              <a:xfrm flipV="1">
                <a:off x="3894525" y="4453582"/>
                <a:ext cx="9051" cy="72408"/>
              </a:xfrm>
              <a:prstGeom prst="bentConnector3">
                <a:avLst>
                  <a:gd name="adj1" fmla="val 1800000"/>
                </a:avLst>
              </a:prstGeom>
              <a:noFill/>
              <a:ln w="635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triangle" w="sm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169" name="그룹 168"/>
          <p:cNvGrpSpPr/>
          <p:nvPr userDrawn="1"/>
        </p:nvGrpSpPr>
        <p:grpSpPr>
          <a:xfrm>
            <a:off x="7923736" y="1022504"/>
            <a:ext cx="1976115" cy="4274710"/>
            <a:chOff x="2436787" y="461318"/>
            <a:chExt cx="1976115" cy="4274710"/>
          </a:xfrm>
        </p:grpSpPr>
        <p:sp>
          <p:nvSpPr>
            <p:cNvPr id="170" name="Case"/>
            <p:cNvSpPr>
              <a:spLocks/>
            </p:cNvSpPr>
            <p:nvPr/>
          </p:nvSpPr>
          <p:spPr bwMode="auto">
            <a:xfrm>
              <a:off x="2436787" y="461318"/>
              <a:ext cx="1976115" cy="4274710"/>
            </a:xfrm>
            <a:prstGeom prst="roundRect">
              <a:avLst>
                <a:gd name="adj" fmla="val 13146"/>
              </a:avLst>
            </a:prstGeom>
            <a:noFill/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731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71" name="Speaker"/>
            <p:cNvSpPr>
              <a:spLocks/>
            </p:cNvSpPr>
            <p:nvPr/>
          </p:nvSpPr>
          <p:spPr bwMode="auto">
            <a:xfrm>
              <a:off x="3229500" y="812527"/>
              <a:ext cx="389533" cy="37406"/>
            </a:xfrm>
            <a:prstGeom prst="roundRect">
              <a:avLst>
                <a:gd name="adj" fmla="val 50000"/>
              </a:avLst>
            </a:prstGeom>
            <a:noFill/>
            <a:ln w="635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731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172" name="그룹 171"/>
            <p:cNvGrpSpPr/>
            <p:nvPr/>
          </p:nvGrpSpPr>
          <p:grpSpPr>
            <a:xfrm>
              <a:off x="2763112" y="4425855"/>
              <a:ext cx="1140464" cy="127862"/>
              <a:chOff x="2763112" y="4425855"/>
              <a:chExt cx="1140464" cy="127862"/>
            </a:xfrm>
          </p:grpSpPr>
          <p:sp>
            <p:nvSpPr>
              <p:cNvPr id="173" name="Button Outer"/>
              <p:cNvSpPr>
                <a:spLocks/>
              </p:cNvSpPr>
              <p:nvPr/>
            </p:nvSpPr>
            <p:spPr bwMode="auto">
              <a:xfrm flipV="1">
                <a:off x="3293555" y="4425855"/>
                <a:ext cx="235326" cy="127862"/>
              </a:xfrm>
              <a:prstGeom prst="flowChartOffpageConnector">
                <a:avLst/>
              </a:prstGeom>
              <a:noFill/>
              <a:ln w="635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731" dirty="0">
                  <a:solidFill>
                    <a:srgbClr val="333333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grpSp>
            <p:nvGrpSpPr>
              <p:cNvPr id="174" name="그룹 173"/>
              <p:cNvGrpSpPr/>
              <p:nvPr/>
            </p:nvGrpSpPr>
            <p:grpSpPr>
              <a:xfrm>
                <a:off x="2763112" y="4427917"/>
                <a:ext cx="166300" cy="125800"/>
                <a:chOff x="2852027" y="4427917"/>
                <a:chExt cx="215818" cy="125800"/>
              </a:xfrm>
            </p:grpSpPr>
            <p:sp>
              <p:nvSpPr>
                <p:cNvPr id="176" name="Button Outer"/>
                <p:cNvSpPr>
                  <a:spLocks/>
                </p:cNvSpPr>
                <p:nvPr/>
              </p:nvSpPr>
              <p:spPr bwMode="auto">
                <a:xfrm flipV="1">
                  <a:off x="2897823" y="4427917"/>
                  <a:ext cx="170022" cy="92380"/>
                </a:xfrm>
                <a:prstGeom prst="rect">
                  <a:avLst/>
                </a:prstGeom>
                <a:noFill/>
                <a:ln w="6350" cap="flat" cmpd="sng" algn="ctr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endParaRPr lang="en-US" sz="731" dirty="0">
                    <a:solidFill>
                      <a:srgbClr val="333333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177" name="Button Outer"/>
                <p:cNvSpPr>
                  <a:spLocks/>
                </p:cNvSpPr>
                <p:nvPr/>
              </p:nvSpPr>
              <p:spPr bwMode="auto">
                <a:xfrm flipV="1">
                  <a:off x="2852027" y="4461337"/>
                  <a:ext cx="170022" cy="92380"/>
                </a:xfrm>
                <a:prstGeom prst="rect">
                  <a:avLst/>
                </a:prstGeom>
                <a:solidFill>
                  <a:schemeClr val="bg1"/>
                </a:solidFill>
                <a:ln w="6350" cap="flat" cmpd="sng" algn="ctr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endParaRPr lang="en-US" sz="731" dirty="0">
                    <a:solidFill>
                      <a:srgbClr val="333333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</p:grpSp>
          <p:cxnSp>
            <p:nvCxnSpPr>
              <p:cNvPr id="175" name="꺾인 연결선 174"/>
              <p:cNvCxnSpPr/>
              <p:nvPr/>
            </p:nvCxnSpPr>
            <p:spPr>
              <a:xfrm flipV="1">
                <a:off x="3894525" y="4453582"/>
                <a:ext cx="9051" cy="72408"/>
              </a:xfrm>
              <a:prstGeom prst="bentConnector3">
                <a:avLst>
                  <a:gd name="adj1" fmla="val 1800000"/>
                </a:avLst>
              </a:prstGeom>
              <a:noFill/>
              <a:ln w="635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triangle" w="sm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2" name="그룹 1"/>
          <p:cNvGrpSpPr/>
          <p:nvPr userDrawn="1"/>
        </p:nvGrpSpPr>
        <p:grpSpPr>
          <a:xfrm>
            <a:off x="3966627" y="1022504"/>
            <a:ext cx="1976115" cy="4274710"/>
            <a:chOff x="3966627" y="1022504"/>
            <a:chExt cx="1976115" cy="4274710"/>
          </a:xfrm>
        </p:grpSpPr>
        <p:sp>
          <p:nvSpPr>
            <p:cNvPr id="94" name="Display"/>
            <p:cNvSpPr>
              <a:spLocks/>
            </p:cNvSpPr>
            <p:nvPr userDrawn="1"/>
          </p:nvSpPr>
          <p:spPr bwMode="auto">
            <a:xfrm>
              <a:off x="4061183" y="1579505"/>
              <a:ext cx="1779964" cy="3241663"/>
            </a:xfrm>
            <a:prstGeom prst="rect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731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150" name="그룹 149"/>
            <p:cNvGrpSpPr/>
            <p:nvPr userDrawn="1"/>
          </p:nvGrpSpPr>
          <p:grpSpPr>
            <a:xfrm>
              <a:off x="4287510" y="1373713"/>
              <a:ext cx="1140464" cy="3741190"/>
              <a:chOff x="2763112" y="812527"/>
              <a:chExt cx="1140464" cy="3741190"/>
            </a:xfrm>
          </p:grpSpPr>
          <p:sp>
            <p:nvSpPr>
              <p:cNvPr id="152" name="Speaker"/>
              <p:cNvSpPr>
                <a:spLocks/>
              </p:cNvSpPr>
              <p:nvPr/>
            </p:nvSpPr>
            <p:spPr bwMode="auto">
              <a:xfrm>
                <a:off x="3229500" y="812527"/>
                <a:ext cx="389533" cy="37406"/>
              </a:xfrm>
              <a:prstGeom prst="roundRect">
                <a:avLst>
                  <a:gd name="adj" fmla="val 50000"/>
                </a:avLst>
              </a:prstGeom>
              <a:noFill/>
              <a:ln w="635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731" dirty="0">
                  <a:solidFill>
                    <a:srgbClr val="262626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grpSp>
            <p:nvGrpSpPr>
              <p:cNvPr id="153" name="그룹 152"/>
              <p:cNvGrpSpPr/>
              <p:nvPr/>
            </p:nvGrpSpPr>
            <p:grpSpPr>
              <a:xfrm>
                <a:off x="2763112" y="4425855"/>
                <a:ext cx="1140464" cy="127862"/>
                <a:chOff x="2763112" y="4425855"/>
                <a:chExt cx="1140464" cy="127862"/>
              </a:xfrm>
            </p:grpSpPr>
            <p:sp>
              <p:nvSpPr>
                <p:cNvPr id="154" name="Button Outer"/>
                <p:cNvSpPr>
                  <a:spLocks/>
                </p:cNvSpPr>
                <p:nvPr/>
              </p:nvSpPr>
              <p:spPr bwMode="auto">
                <a:xfrm flipV="1">
                  <a:off x="3293555" y="4425855"/>
                  <a:ext cx="235326" cy="127862"/>
                </a:xfrm>
                <a:prstGeom prst="flowChartOffpageConnector">
                  <a:avLst/>
                </a:prstGeom>
                <a:noFill/>
                <a:ln w="6350" cap="flat" cmpd="sng" algn="ctr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endParaRPr lang="en-US" sz="731" dirty="0">
                    <a:solidFill>
                      <a:srgbClr val="333333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  <p:grpSp>
              <p:nvGrpSpPr>
                <p:cNvPr id="155" name="그룹 154"/>
                <p:cNvGrpSpPr/>
                <p:nvPr/>
              </p:nvGrpSpPr>
              <p:grpSpPr>
                <a:xfrm>
                  <a:off x="2763112" y="4427917"/>
                  <a:ext cx="166300" cy="125800"/>
                  <a:chOff x="2852027" y="4427917"/>
                  <a:chExt cx="215818" cy="125800"/>
                </a:xfrm>
              </p:grpSpPr>
              <p:sp>
                <p:nvSpPr>
                  <p:cNvPr id="157" name="Button Outer"/>
                  <p:cNvSpPr>
                    <a:spLocks/>
                  </p:cNvSpPr>
                  <p:nvPr/>
                </p:nvSpPr>
                <p:spPr bwMode="auto">
                  <a:xfrm flipV="1">
                    <a:off x="2897823" y="4427917"/>
                    <a:ext cx="170022" cy="92380"/>
                  </a:xfrm>
                  <a:prstGeom prst="rect">
                    <a:avLst/>
                  </a:prstGeom>
                  <a:noFill/>
                  <a:ln w="6350" cap="flat" cmpd="sng" algn="ctr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>
                      <a:defRPr/>
                    </a:pPr>
                    <a:endParaRPr lang="en-US" sz="731" dirty="0">
                      <a:solidFill>
                        <a:srgbClr val="333333"/>
                      </a:solidFill>
                      <a:latin typeface="Calibri" pitchFamily="34" charset="0"/>
                      <a:cs typeface="Calibri" pitchFamily="34" charset="0"/>
                    </a:endParaRPr>
                  </a:p>
                </p:txBody>
              </p:sp>
              <p:sp>
                <p:nvSpPr>
                  <p:cNvPr id="158" name="Button Outer"/>
                  <p:cNvSpPr>
                    <a:spLocks/>
                  </p:cNvSpPr>
                  <p:nvPr/>
                </p:nvSpPr>
                <p:spPr bwMode="auto">
                  <a:xfrm flipV="1">
                    <a:off x="2852027" y="4461337"/>
                    <a:ext cx="170022" cy="92380"/>
                  </a:xfrm>
                  <a:prstGeom prst="rect">
                    <a:avLst/>
                  </a:prstGeom>
                  <a:solidFill>
                    <a:schemeClr val="bg1"/>
                  </a:solidFill>
                  <a:ln w="6350" cap="flat" cmpd="sng" algn="ctr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>
                      <a:defRPr/>
                    </a:pPr>
                    <a:endParaRPr lang="en-US" sz="731" dirty="0">
                      <a:solidFill>
                        <a:srgbClr val="333333"/>
                      </a:solidFill>
                      <a:latin typeface="Calibri" pitchFamily="34" charset="0"/>
                      <a:cs typeface="Calibri" pitchFamily="34" charset="0"/>
                    </a:endParaRPr>
                  </a:p>
                </p:txBody>
              </p:sp>
            </p:grpSp>
            <p:cxnSp>
              <p:nvCxnSpPr>
                <p:cNvPr id="156" name="꺾인 연결선 155"/>
                <p:cNvCxnSpPr/>
                <p:nvPr/>
              </p:nvCxnSpPr>
              <p:spPr>
                <a:xfrm flipV="1">
                  <a:off x="3894525" y="4453582"/>
                  <a:ext cx="9051" cy="72408"/>
                </a:xfrm>
                <a:prstGeom prst="bentConnector3">
                  <a:avLst>
                    <a:gd name="adj1" fmla="val 1800000"/>
                  </a:avLst>
                </a:prstGeom>
                <a:noFill/>
                <a:ln w="6350" cap="flat" cmpd="sng" algn="ctr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  <a:headEnd type="none" w="med" len="med"/>
                  <a:tailEnd type="triangle" w="sm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229" name="Case"/>
            <p:cNvSpPr>
              <a:spLocks/>
            </p:cNvSpPr>
            <p:nvPr userDrawn="1"/>
          </p:nvSpPr>
          <p:spPr bwMode="auto">
            <a:xfrm>
              <a:off x="3966627" y="1022504"/>
              <a:ext cx="1976115" cy="4274710"/>
            </a:xfrm>
            <a:prstGeom prst="roundRect">
              <a:avLst>
                <a:gd name="adj" fmla="val 13146"/>
              </a:avLst>
            </a:prstGeom>
            <a:noFill/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731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5" name="그룹 4"/>
          <p:cNvGrpSpPr/>
          <p:nvPr userDrawn="1"/>
        </p:nvGrpSpPr>
        <p:grpSpPr>
          <a:xfrm>
            <a:off x="4227" y="1022504"/>
            <a:ext cx="1976115" cy="4274710"/>
            <a:chOff x="4227" y="1022504"/>
            <a:chExt cx="1976115" cy="4274710"/>
          </a:xfrm>
        </p:grpSpPr>
        <p:sp>
          <p:nvSpPr>
            <p:cNvPr id="166" name="Display"/>
            <p:cNvSpPr>
              <a:spLocks/>
            </p:cNvSpPr>
            <p:nvPr userDrawn="1"/>
          </p:nvSpPr>
          <p:spPr bwMode="auto">
            <a:xfrm>
              <a:off x="99378" y="1579505"/>
              <a:ext cx="1779964" cy="3241663"/>
            </a:xfrm>
            <a:prstGeom prst="rect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731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131" name="그룹 130"/>
            <p:cNvGrpSpPr/>
            <p:nvPr userDrawn="1"/>
          </p:nvGrpSpPr>
          <p:grpSpPr>
            <a:xfrm>
              <a:off x="332170" y="1373713"/>
              <a:ext cx="1140464" cy="3741190"/>
              <a:chOff x="2763112" y="812527"/>
              <a:chExt cx="1140464" cy="3741190"/>
            </a:xfrm>
          </p:grpSpPr>
          <p:sp>
            <p:nvSpPr>
              <p:cNvPr id="133" name="Speaker"/>
              <p:cNvSpPr>
                <a:spLocks/>
              </p:cNvSpPr>
              <p:nvPr/>
            </p:nvSpPr>
            <p:spPr bwMode="auto">
              <a:xfrm>
                <a:off x="3229500" y="812527"/>
                <a:ext cx="389533" cy="37406"/>
              </a:xfrm>
              <a:prstGeom prst="roundRect">
                <a:avLst>
                  <a:gd name="adj" fmla="val 50000"/>
                </a:avLst>
              </a:prstGeom>
              <a:noFill/>
              <a:ln w="635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731" dirty="0">
                  <a:solidFill>
                    <a:srgbClr val="262626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grpSp>
            <p:nvGrpSpPr>
              <p:cNvPr id="134" name="그룹 133"/>
              <p:cNvGrpSpPr/>
              <p:nvPr/>
            </p:nvGrpSpPr>
            <p:grpSpPr>
              <a:xfrm>
                <a:off x="2763112" y="4425855"/>
                <a:ext cx="1140464" cy="127862"/>
                <a:chOff x="2763112" y="4425855"/>
                <a:chExt cx="1140464" cy="127862"/>
              </a:xfrm>
            </p:grpSpPr>
            <p:sp>
              <p:nvSpPr>
                <p:cNvPr id="135" name="Button Outer"/>
                <p:cNvSpPr>
                  <a:spLocks/>
                </p:cNvSpPr>
                <p:nvPr/>
              </p:nvSpPr>
              <p:spPr bwMode="auto">
                <a:xfrm flipV="1">
                  <a:off x="3293555" y="4425855"/>
                  <a:ext cx="235326" cy="127862"/>
                </a:xfrm>
                <a:prstGeom prst="flowChartOffpageConnector">
                  <a:avLst/>
                </a:prstGeom>
                <a:noFill/>
                <a:ln w="6350" cap="flat" cmpd="sng" algn="ctr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endParaRPr lang="en-US" sz="731" dirty="0">
                    <a:solidFill>
                      <a:srgbClr val="333333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  <p:grpSp>
              <p:nvGrpSpPr>
                <p:cNvPr id="136" name="그룹 135"/>
                <p:cNvGrpSpPr/>
                <p:nvPr/>
              </p:nvGrpSpPr>
              <p:grpSpPr>
                <a:xfrm>
                  <a:off x="2763112" y="4427917"/>
                  <a:ext cx="166300" cy="125800"/>
                  <a:chOff x="2852027" y="4427917"/>
                  <a:chExt cx="215818" cy="125800"/>
                </a:xfrm>
              </p:grpSpPr>
              <p:sp>
                <p:nvSpPr>
                  <p:cNvPr id="138" name="Button Outer"/>
                  <p:cNvSpPr>
                    <a:spLocks/>
                  </p:cNvSpPr>
                  <p:nvPr/>
                </p:nvSpPr>
                <p:spPr bwMode="auto">
                  <a:xfrm flipV="1">
                    <a:off x="2897823" y="4427917"/>
                    <a:ext cx="170022" cy="92380"/>
                  </a:xfrm>
                  <a:prstGeom prst="rect">
                    <a:avLst/>
                  </a:prstGeom>
                  <a:noFill/>
                  <a:ln w="6350" cap="flat" cmpd="sng" algn="ctr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>
                      <a:defRPr/>
                    </a:pPr>
                    <a:endParaRPr lang="en-US" sz="731" dirty="0">
                      <a:solidFill>
                        <a:srgbClr val="333333"/>
                      </a:solidFill>
                      <a:latin typeface="Calibri" pitchFamily="34" charset="0"/>
                      <a:cs typeface="Calibri" pitchFamily="34" charset="0"/>
                    </a:endParaRPr>
                  </a:p>
                </p:txBody>
              </p:sp>
              <p:sp>
                <p:nvSpPr>
                  <p:cNvPr id="139" name="Button Outer"/>
                  <p:cNvSpPr>
                    <a:spLocks/>
                  </p:cNvSpPr>
                  <p:nvPr/>
                </p:nvSpPr>
                <p:spPr bwMode="auto">
                  <a:xfrm flipV="1">
                    <a:off x="2852027" y="4461337"/>
                    <a:ext cx="170022" cy="92380"/>
                  </a:xfrm>
                  <a:prstGeom prst="rect">
                    <a:avLst/>
                  </a:prstGeom>
                  <a:solidFill>
                    <a:schemeClr val="bg1"/>
                  </a:solidFill>
                  <a:ln w="6350" cap="flat" cmpd="sng" algn="ctr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>
                      <a:defRPr/>
                    </a:pPr>
                    <a:endParaRPr lang="en-US" sz="731" dirty="0">
                      <a:solidFill>
                        <a:srgbClr val="333333"/>
                      </a:solidFill>
                      <a:latin typeface="Calibri" pitchFamily="34" charset="0"/>
                      <a:cs typeface="Calibri" pitchFamily="34" charset="0"/>
                    </a:endParaRPr>
                  </a:p>
                </p:txBody>
              </p:sp>
            </p:grpSp>
            <p:cxnSp>
              <p:nvCxnSpPr>
                <p:cNvPr id="137" name="꺾인 연결선 136"/>
                <p:cNvCxnSpPr/>
                <p:nvPr/>
              </p:nvCxnSpPr>
              <p:spPr>
                <a:xfrm flipV="1">
                  <a:off x="3894525" y="4453582"/>
                  <a:ext cx="9051" cy="72408"/>
                </a:xfrm>
                <a:prstGeom prst="bentConnector3">
                  <a:avLst>
                    <a:gd name="adj1" fmla="val 1800000"/>
                  </a:avLst>
                </a:prstGeom>
                <a:noFill/>
                <a:ln w="6350" cap="flat" cmpd="sng" algn="ctr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  <a:headEnd type="none" w="med" len="med"/>
                  <a:tailEnd type="triangle" w="sm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230" name="Case"/>
            <p:cNvSpPr>
              <a:spLocks/>
            </p:cNvSpPr>
            <p:nvPr userDrawn="1"/>
          </p:nvSpPr>
          <p:spPr bwMode="auto">
            <a:xfrm>
              <a:off x="4227" y="1022504"/>
              <a:ext cx="1976115" cy="4274710"/>
            </a:xfrm>
            <a:prstGeom prst="roundRect">
              <a:avLst>
                <a:gd name="adj" fmla="val 13146"/>
              </a:avLst>
            </a:prstGeom>
            <a:noFill/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731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4" name="그룹 3"/>
          <p:cNvGrpSpPr/>
          <p:nvPr userDrawn="1"/>
        </p:nvGrpSpPr>
        <p:grpSpPr>
          <a:xfrm>
            <a:off x="1985427" y="1022504"/>
            <a:ext cx="1976115" cy="4274710"/>
            <a:chOff x="1985427" y="1022504"/>
            <a:chExt cx="1976115" cy="4274710"/>
          </a:xfrm>
        </p:grpSpPr>
        <p:sp>
          <p:nvSpPr>
            <p:cNvPr id="148" name="Display"/>
            <p:cNvSpPr>
              <a:spLocks/>
            </p:cNvSpPr>
            <p:nvPr userDrawn="1"/>
          </p:nvSpPr>
          <p:spPr bwMode="auto">
            <a:xfrm>
              <a:off x="2080282" y="1579505"/>
              <a:ext cx="1779964" cy="3241663"/>
            </a:xfrm>
            <a:prstGeom prst="rect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731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140" name="그룹 139"/>
            <p:cNvGrpSpPr/>
            <p:nvPr userDrawn="1"/>
          </p:nvGrpSpPr>
          <p:grpSpPr>
            <a:xfrm>
              <a:off x="2308524" y="1373713"/>
              <a:ext cx="1140464" cy="3741190"/>
              <a:chOff x="2763112" y="812527"/>
              <a:chExt cx="1140464" cy="3741190"/>
            </a:xfrm>
          </p:grpSpPr>
          <p:sp>
            <p:nvSpPr>
              <p:cNvPr id="142" name="Speaker"/>
              <p:cNvSpPr>
                <a:spLocks/>
              </p:cNvSpPr>
              <p:nvPr/>
            </p:nvSpPr>
            <p:spPr bwMode="auto">
              <a:xfrm>
                <a:off x="3229500" y="812527"/>
                <a:ext cx="389533" cy="37406"/>
              </a:xfrm>
              <a:prstGeom prst="roundRect">
                <a:avLst>
                  <a:gd name="adj" fmla="val 50000"/>
                </a:avLst>
              </a:prstGeom>
              <a:noFill/>
              <a:ln w="635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731" dirty="0">
                  <a:solidFill>
                    <a:srgbClr val="262626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grpSp>
            <p:nvGrpSpPr>
              <p:cNvPr id="143" name="그룹 142"/>
              <p:cNvGrpSpPr/>
              <p:nvPr/>
            </p:nvGrpSpPr>
            <p:grpSpPr>
              <a:xfrm>
                <a:off x="2763112" y="4425855"/>
                <a:ext cx="1140464" cy="127862"/>
                <a:chOff x="2763112" y="4425855"/>
                <a:chExt cx="1140464" cy="127862"/>
              </a:xfrm>
            </p:grpSpPr>
            <p:sp>
              <p:nvSpPr>
                <p:cNvPr id="144" name="Button Outer"/>
                <p:cNvSpPr>
                  <a:spLocks/>
                </p:cNvSpPr>
                <p:nvPr/>
              </p:nvSpPr>
              <p:spPr bwMode="auto">
                <a:xfrm flipV="1">
                  <a:off x="3293555" y="4425855"/>
                  <a:ext cx="235326" cy="127862"/>
                </a:xfrm>
                <a:prstGeom prst="flowChartOffpageConnector">
                  <a:avLst/>
                </a:prstGeom>
                <a:noFill/>
                <a:ln w="6350" cap="flat" cmpd="sng" algn="ctr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endParaRPr lang="en-US" sz="731" dirty="0">
                    <a:solidFill>
                      <a:srgbClr val="333333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  <p:grpSp>
              <p:nvGrpSpPr>
                <p:cNvPr id="145" name="그룹 144"/>
                <p:cNvGrpSpPr/>
                <p:nvPr/>
              </p:nvGrpSpPr>
              <p:grpSpPr>
                <a:xfrm>
                  <a:off x="2763112" y="4427917"/>
                  <a:ext cx="166300" cy="125800"/>
                  <a:chOff x="2852027" y="4427917"/>
                  <a:chExt cx="215818" cy="125800"/>
                </a:xfrm>
              </p:grpSpPr>
              <p:sp>
                <p:nvSpPr>
                  <p:cNvPr id="147" name="Button Outer"/>
                  <p:cNvSpPr>
                    <a:spLocks/>
                  </p:cNvSpPr>
                  <p:nvPr/>
                </p:nvSpPr>
                <p:spPr bwMode="auto">
                  <a:xfrm flipV="1">
                    <a:off x="2897823" y="4427917"/>
                    <a:ext cx="170022" cy="92380"/>
                  </a:xfrm>
                  <a:prstGeom prst="rect">
                    <a:avLst/>
                  </a:prstGeom>
                  <a:noFill/>
                  <a:ln w="6350" cap="flat" cmpd="sng" algn="ctr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>
                      <a:defRPr/>
                    </a:pPr>
                    <a:endParaRPr lang="en-US" sz="731" dirty="0">
                      <a:solidFill>
                        <a:srgbClr val="333333"/>
                      </a:solidFill>
                      <a:latin typeface="Calibri" pitchFamily="34" charset="0"/>
                      <a:cs typeface="Calibri" pitchFamily="34" charset="0"/>
                    </a:endParaRPr>
                  </a:p>
                </p:txBody>
              </p:sp>
              <p:sp>
                <p:nvSpPr>
                  <p:cNvPr id="149" name="Button Outer"/>
                  <p:cNvSpPr>
                    <a:spLocks/>
                  </p:cNvSpPr>
                  <p:nvPr/>
                </p:nvSpPr>
                <p:spPr bwMode="auto">
                  <a:xfrm flipV="1">
                    <a:off x="2852027" y="4461337"/>
                    <a:ext cx="170022" cy="92380"/>
                  </a:xfrm>
                  <a:prstGeom prst="rect">
                    <a:avLst/>
                  </a:prstGeom>
                  <a:solidFill>
                    <a:schemeClr val="bg1"/>
                  </a:solidFill>
                  <a:ln w="6350" cap="flat" cmpd="sng" algn="ctr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>
                      <a:defRPr/>
                    </a:pPr>
                    <a:endParaRPr lang="en-US" sz="731" dirty="0">
                      <a:solidFill>
                        <a:srgbClr val="333333"/>
                      </a:solidFill>
                      <a:latin typeface="Calibri" pitchFamily="34" charset="0"/>
                      <a:cs typeface="Calibri" pitchFamily="34" charset="0"/>
                    </a:endParaRPr>
                  </a:p>
                </p:txBody>
              </p:sp>
            </p:grpSp>
            <p:cxnSp>
              <p:nvCxnSpPr>
                <p:cNvPr id="146" name="꺾인 연결선 145"/>
                <p:cNvCxnSpPr/>
                <p:nvPr/>
              </p:nvCxnSpPr>
              <p:spPr>
                <a:xfrm flipV="1">
                  <a:off x="3894525" y="4453582"/>
                  <a:ext cx="9051" cy="72408"/>
                </a:xfrm>
                <a:prstGeom prst="bentConnector3">
                  <a:avLst>
                    <a:gd name="adj1" fmla="val 1800000"/>
                  </a:avLst>
                </a:prstGeom>
                <a:noFill/>
                <a:ln w="6350" cap="flat" cmpd="sng" algn="ctr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  <a:headEnd type="none" w="med" len="med"/>
                  <a:tailEnd type="triangle" w="sm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231" name="Case"/>
            <p:cNvSpPr>
              <a:spLocks/>
            </p:cNvSpPr>
            <p:nvPr userDrawn="1"/>
          </p:nvSpPr>
          <p:spPr bwMode="auto">
            <a:xfrm>
              <a:off x="1985427" y="1022504"/>
              <a:ext cx="1976115" cy="4274710"/>
            </a:xfrm>
            <a:prstGeom prst="roundRect">
              <a:avLst>
                <a:gd name="adj" fmla="val 13146"/>
              </a:avLst>
            </a:prstGeom>
            <a:noFill/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731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03454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9" r:id="rId4"/>
    <p:sldLayoutId id="2147483712" r:id="rId5"/>
    <p:sldLayoutId id="2147483713" r:id="rId6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4"/>
          <p:cNvSpPr>
            <a:spLocks noChangeArrowheads="1"/>
          </p:cNvSpPr>
          <p:nvPr userDrawn="1"/>
        </p:nvSpPr>
        <p:spPr bwMode="auto">
          <a:xfrm>
            <a:off x="8840309" y="102317"/>
            <a:ext cx="426580" cy="21960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endParaRPr lang="ko-KR" altLang="en-US" sz="80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tangle 8"/>
          <p:cNvSpPr>
            <a:spLocks noChangeArrowheads="1"/>
          </p:cNvSpPr>
          <p:nvPr userDrawn="1"/>
        </p:nvSpPr>
        <p:spPr bwMode="auto">
          <a:xfrm>
            <a:off x="8840281" y="91957"/>
            <a:ext cx="408885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defRPr/>
            </a:pPr>
            <a:r>
              <a:rPr lang="en-US" altLang="ko-KR" sz="8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</a:t>
            </a:r>
            <a:endParaRPr lang="en-US" altLang="ko-KR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Line 11"/>
          <p:cNvSpPr>
            <a:spLocks noChangeShapeType="1"/>
          </p:cNvSpPr>
          <p:nvPr userDrawn="1"/>
        </p:nvSpPr>
        <p:spPr bwMode="auto">
          <a:xfrm>
            <a:off x="9266889" y="99131"/>
            <a:ext cx="0" cy="219532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1800"/>
          </a:p>
        </p:txBody>
      </p:sp>
      <p:grpSp>
        <p:nvGrpSpPr>
          <p:cNvPr id="3" name="그룹 2"/>
          <p:cNvGrpSpPr/>
          <p:nvPr userDrawn="1"/>
        </p:nvGrpSpPr>
        <p:grpSpPr>
          <a:xfrm>
            <a:off x="99193" y="91955"/>
            <a:ext cx="1981089" cy="234728"/>
            <a:chOff x="1451206" y="91955"/>
            <a:chExt cx="1981089" cy="234728"/>
          </a:xfrm>
        </p:grpSpPr>
        <p:sp>
          <p:nvSpPr>
            <p:cNvPr id="31" name="Rectangle 4"/>
            <p:cNvSpPr>
              <a:spLocks noChangeArrowheads="1"/>
            </p:cNvSpPr>
            <p:nvPr userDrawn="1"/>
          </p:nvSpPr>
          <p:spPr bwMode="auto">
            <a:xfrm>
              <a:off x="1451206" y="98509"/>
              <a:ext cx="431290" cy="228174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defRPr/>
              </a:pPr>
              <a:endParaRPr lang="ko-KR" altLang="en-US" sz="80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Rectangle 8"/>
            <p:cNvSpPr>
              <a:spLocks noChangeArrowheads="1"/>
            </p:cNvSpPr>
            <p:nvPr userDrawn="1"/>
          </p:nvSpPr>
          <p:spPr bwMode="auto">
            <a:xfrm>
              <a:off x="1464528" y="91955"/>
              <a:ext cx="653201" cy="219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  <a:defRPr/>
              </a:pPr>
              <a:r>
                <a:rPr lang="en-US" altLang="ko-KR" sz="800" dirty="0" smtClean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Title</a:t>
              </a:r>
              <a:endParaRPr lang="en-US" altLang="ko-KR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Line 11"/>
            <p:cNvSpPr>
              <a:spLocks noChangeShapeType="1"/>
            </p:cNvSpPr>
            <p:nvPr userDrawn="1"/>
          </p:nvSpPr>
          <p:spPr bwMode="auto">
            <a:xfrm>
              <a:off x="1882496" y="99131"/>
              <a:ext cx="0" cy="22710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/>
            </a:p>
          </p:txBody>
        </p:sp>
        <p:sp>
          <p:nvSpPr>
            <p:cNvPr id="179" name="직사각형 178"/>
            <p:cNvSpPr/>
            <p:nvPr userDrawn="1"/>
          </p:nvSpPr>
          <p:spPr>
            <a:xfrm>
              <a:off x="1451207" y="97924"/>
              <a:ext cx="1981088" cy="228759"/>
            </a:xfrm>
            <a:prstGeom prst="rect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>
                <a:solidFill>
                  <a:schemeClr val="tx1"/>
                </a:solidFill>
              </a:endParaRPr>
            </a:p>
          </p:txBody>
        </p:sp>
      </p:grpSp>
      <p:sp>
        <p:nvSpPr>
          <p:cNvPr id="185" name="Text Box 5"/>
          <p:cNvSpPr txBox="1">
            <a:spLocks noChangeArrowheads="1"/>
          </p:cNvSpPr>
          <p:nvPr userDrawn="1"/>
        </p:nvSpPr>
        <p:spPr bwMode="auto">
          <a:xfrm>
            <a:off x="9210947" y="98637"/>
            <a:ext cx="587531" cy="207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3988" tIns="41994" rIns="83988" bIns="41994">
            <a:spAutoFit/>
          </a:bodyPr>
          <a:lstStyle>
            <a:lvl1pPr defTabSz="839788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839788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839788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839788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839788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algn="r" defTabSz="914400" rtl="0" eaLnBrk="1" latinLnBrk="1" hangingPunct="1">
              <a:spcBef>
                <a:spcPct val="20000"/>
              </a:spcBef>
              <a:defRPr/>
            </a:pPr>
            <a:fld id="{BE099287-63F0-4672-AA04-F11C2640E3DE}" type="slidenum">
              <a:rPr kumimoji="1" lang="en-US" altLang="ko-KR" sz="800" kern="1200" smtClean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pPr marL="0" algn="r" defTabSz="914400" rtl="0" eaLnBrk="1" latinLnBrk="1" hangingPunct="1">
                <a:spcBef>
                  <a:spcPct val="20000"/>
                </a:spcBef>
                <a:defRPr/>
              </a:pPr>
              <a:t>‹#›</a:t>
            </a:fld>
            <a:endParaRPr kumimoji="1" lang="en-US" altLang="ko-KR" sz="800" kern="1200" dirty="0" smtClean="0">
              <a:solidFill>
                <a:srgbClr val="000000"/>
              </a:solidFill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89" name="Rectangle 4"/>
          <p:cNvSpPr>
            <a:spLocks noChangeArrowheads="1"/>
          </p:cNvSpPr>
          <p:nvPr userDrawn="1"/>
        </p:nvSpPr>
        <p:spPr bwMode="auto">
          <a:xfrm>
            <a:off x="7123488" y="98509"/>
            <a:ext cx="508012" cy="21960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endParaRPr lang="ko-KR" altLang="en-US" sz="80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0" name="Rectangle 8"/>
          <p:cNvSpPr>
            <a:spLocks noChangeArrowheads="1"/>
          </p:cNvSpPr>
          <p:nvPr userDrawn="1"/>
        </p:nvSpPr>
        <p:spPr bwMode="auto">
          <a:xfrm>
            <a:off x="7125840" y="91957"/>
            <a:ext cx="653201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defRPr/>
            </a:pPr>
            <a:r>
              <a:rPr lang="en-US" altLang="ko-KR" sz="8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</a:t>
            </a:r>
            <a:endParaRPr lang="en-US" altLang="ko-KR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1" name="Rectangle 8"/>
          <p:cNvSpPr>
            <a:spLocks noChangeArrowheads="1"/>
          </p:cNvSpPr>
          <p:nvPr userDrawn="1"/>
        </p:nvSpPr>
        <p:spPr bwMode="auto">
          <a:xfrm>
            <a:off x="7631008" y="93733"/>
            <a:ext cx="844494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defRPr/>
            </a:pPr>
            <a:r>
              <a:rPr lang="en-US" altLang="ko-KR" sz="8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Nononi</a:t>
            </a:r>
            <a:r>
              <a:rPr lang="en-US" altLang="ko-KR" sz="800" baseline="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App UI Sheet</a:t>
            </a:r>
            <a:endParaRPr lang="en-US" altLang="ko-KR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2" name="직사각형 191"/>
          <p:cNvSpPr/>
          <p:nvPr userDrawn="1"/>
        </p:nvSpPr>
        <p:spPr>
          <a:xfrm>
            <a:off x="7123488" y="97926"/>
            <a:ext cx="2673615" cy="219633"/>
          </a:xfrm>
          <a:prstGeom prst="rect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1800">
              <a:solidFill>
                <a:schemeClr val="tx1"/>
              </a:solidFill>
            </a:endParaRPr>
          </a:p>
        </p:txBody>
      </p:sp>
      <p:sp>
        <p:nvSpPr>
          <p:cNvPr id="193" name="Line 11"/>
          <p:cNvSpPr>
            <a:spLocks noChangeShapeType="1"/>
          </p:cNvSpPr>
          <p:nvPr userDrawn="1"/>
        </p:nvSpPr>
        <p:spPr bwMode="auto">
          <a:xfrm>
            <a:off x="7626154" y="99131"/>
            <a:ext cx="0" cy="219532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1800"/>
          </a:p>
        </p:txBody>
      </p:sp>
      <p:sp>
        <p:nvSpPr>
          <p:cNvPr id="82" name="Line 11"/>
          <p:cNvSpPr>
            <a:spLocks noChangeShapeType="1"/>
          </p:cNvSpPr>
          <p:nvPr userDrawn="1"/>
        </p:nvSpPr>
        <p:spPr bwMode="auto">
          <a:xfrm>
            <a:off x="8838210" y="99131"/>
            <a:ext cx="0" cy="219532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1800"/>
          </a:p>
        </p:txBody>
      </p:sp>
      <p:grpSp>
        <p:nvGrpSpPr>
          <p:cNvPr id="84" name="그룹 83"/>
          <p:cNvGrpSpPr/>
          <p:nvPr userDrawn="1"/>
        </p:nvGrpSpPr>
        <p:grpSpPr>
          <a:xfrm>
            <a:off x="2077105" y="91955"/>
            <a:ext cx="1781575" cy="234728"/>
            <a:chOff x="1451206" y="91955"/>
            <a:chExt cx="1781575" cy="234728"/>
          </a:xfrm>
        </p:grpSpPr>
        <p:sp>
          <p:nvSpPr>
            <p:cNvPr id="85" name="Rectangle 4"/>
            <p:cNvSpPr>
              <a:spLocks noChangeArrowheads="1"/>
            </p:cNvSpPr>
            <p:nvPr userDrawn="1"/>
          </p:nvSpPr>
          <p:spPr bwMode="auto">
            <a:xfrm>
              <a:off x="1451206" y="98509"/>
              <a:ext cx="524280" cy="228174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defRPr/>
              </a:pPr>
              <a:endParaRPr lang="ko-KR" altLang="en-US" sz="80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6" name="Rectangle 8"/>
            <p:cNvSpPr>
              <a:spLocks noChangeArrowheads="1"/>
            </p:cNvSpPr>
            <p:nvPr userDrawn="1"/>
          </p:nvSpPr>
          <p:spPr bwMode="auto">
            <a:xfrm>
              <a:off x="1464528" y="91955"/>
              <a:ext cx="653201" cy="219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  <a:defRPr/>
              </a:pPr>
              <a:r>
                <a:rPr kumimoji="1" lang="en-US" altLang="ko-KR" sz="800" kern="1200" dirty="0" smtClean="0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Drafter</a:t>
              </a:r>
            </a:p>
          </p:txBody>
        </p:sp>
        <p:sp>
          <p:nvSpPr>
            <p:cNvPr id="87" name="Line 11"/>
            <p:cNvSpPr>
              <a:spLocks noChangeShapeType="1"/>
            </p:cNvSpPr>
            <p:nvPr userDrawn="1"/>
          </p:nvSpPr>
          <p:spPr bwMode="auto">
            <a:xfrm>
              <a:off x="1975486" y="99131"/>
              <a:ext cx="0" cy="22710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/>
            </a:p>
          </p:txBody>
        </p:sp>
        <p:sp>
          <p:nvSpPr>
            <p:cNvPr id="88" name="직사각형 87"/>
            <p:cNvSpPr/>
            <p:nvPr userDrawn="1"/>
          </p:nvSpPr>
          <p:spPr>
            <a:xfrm>
              <a:off x="1451206" y="97924"/>
              <a:ext cx="1781575" cy="228759"/>
            </a:xfrm>
            <a:prstGeom prst="rect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>
                <a:solidFill>
                  <a:schemeClr val="tx1"/>
                </a:solidFill>
              </a:endParaRPr>
            </a:p>
          </p:txBody>
        </p:sp>
      </p:grpSp>
      <p:cxnSp>
        <p:nvCxnSpPr>
          <p:cNvPr id="4" name="직선 연결선 3"/>
          <p:cNvCxnSpPr/>
          <p:nvPr userDrawn="1"/>
        </p:nvCxnSpPr>
        <p:spPr>
          <a:xfrm>
            <a:off x="107398" y="383010"/>
            <a:ext cx="97033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843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://thenounproject.com/term/mail/42314" TargetMode="External"/><Relationship Id="rId13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12" Type="http://schemas.openxmlformats.org/officeDocument/2006/relationships/hyperlink" Target="http://thenounproject.com/term/close/52944" TargetMode="External"/><Relationship Id="rId2" Type="http://schemas.openxmlformats.org/officeDocument/2006/relationships/hyperlink" Target="http://thenounproject.com/term/coffee/26318" TargetMode="External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thenounproject.com/term/list/11796" TargetMode="External"/><Relationship Id="rId11" Type="http://schemas.openxmlformats.org/officeDocument/2006/relationships/image" Target="../media/image7.png"/><Relationship Id="rId5" Type="http://schemas.openxmlformats.org/officeDocument/2006/relationships/image" Target="../media/image4.png"/><Relationship Id="rId15" Type="http://schemas.openxmlformats.org/officeDocument/2006/relationships/image" Target="../media/image9.png"/><Relationship Id="rId10" Type="http://schemas.openxmlformats.org/officeDocument/2006/relationships/hyperlink" Target="http://thenounproject.com/term/write/21211" TargetMode="External"/><Relationship Id="rId4" Type="http://schemas.openxmlformats.org/officeDocument/2006/relationships/hyperlink" Target="http://thenounproject.com/term/camera/476" TargetMode="External"/><Relationship Id="rId9" Type="http://schemas.openxmlformats.org/officeDocument/2006/relationships/image" Target="../media/image6.png"/><Relationship Id="rId14" Type="http://schemas.openxmlformats.org/officeDocument/2006/relationships/hyperlink" Target="http://thenounproject.com/term/plus/5805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229"/>
          <p:cNvSpPr txBox="1">
            <a:spLocks noChangeArrowheads="1"/>
          </p:cNvSpPr>
          <p:nvPr/>
        </p:nvSpPr>
        <p:spPr bwMode="auto">
          <a:xfrm>
            <a:off x="717550" y="2497138"/>
            <a:ext cx="8807450" cy="903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App 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UI </a:t>
            </a:r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Storyboard</a:t>
            </a:r>
            <a:endParaRPr lang="ko-KR" altLang="en-US" sz="20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0" name="Group 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4099242"/>
              </p:ext>
            </p:extLst>
          </p:nvPr>
        </p:nvGraphicFramePr>
        <p:xfrm>
          <a:off x="5276850" y="4143375"/>
          <a:ext cx="4105275" cy="922392"/>
        </p:xfrm>
        <a:graphic>
          <a:graphicData uri="http://schemas.openxmlformats.org/drawingml/2006/table">
            <a:tbl>
              <a:tblPr/>
              <a:tblGrid>
                <a:gridCol w="857250"/>
                <a:gridCol w="1352550"/>
                <a:gridCol w="876300"/>
                <a:gridCol w="1019175"/>
              </a:tblGrid>
              <a:tr h="2305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문서 버전</a:t>
                      </a:r>
                    </a:p>
                  </a:txBody>
                  <a:tcPr marL="108000" marR="90000" marT="46719" marB="46719"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v.1.0</a:t>
                      </a:r>
                    </a:p>
                  </a:txBody>
                  <a:tcPr marL="72000" marR="90000" marT="46719" marB="46719"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05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문서 구분</a:t>
                      </a:r>
                    </a:p>
                  </a:txBody>
                  <a:tcPr marL="108000" marR="90000" marT="46719" marB="46719" anchor="ctr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UI Wireframe</a:t>
                      </a:r>
                    </a:p>
                  </a:txBody>
                  <a:tcPr marL="72000" marR="90000" marT="46719" marB="46719" anchor="ctr" horzOverflow="overflow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05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108000" marR="90000" marT="46719" marB="46719" anchor="ctr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90000" marT="46719" marB="46719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확인자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8000" marR="90000" marT="46719" marB="46719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</a:p>
                  </a:txBody>
                  <a:tcPr marL="72000" marR="90000" marT="46719" marB="46719" anchor="ctr" horzOverflow="overflow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05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최초 작성일</a:t>
                      </a:r>
                    </a:p>
                  </a:txBody>
                  <a:tcPr marL="108000" marR="90000" marT="46719" marB="46719" anchor="ctr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90000" marT="46719" marB="46719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최종수정일</a:t>
                      </a:r>
                    </a:p>
                  </a:txBody>
                  <a:tcPr marL="108000" marR="90000" marT="46719" marB="46719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90000" marT="46719" marB="46719" anchor="ctr" horzOverflow="overflow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4976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1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1380533"/>
              </p:ext>
            </p:extLst>
          </p:nvPr>
        </p:nvGraphicFramePr>
        <p:xfrm>
          <a:off x="495300" y="871538"/>
          <a:ext cx="8915401" cy="2300288"/>
        </p:xfrm>
        <a:graphic>
          <a:graphicData uri="http://schemas.openxmlformats.org/drawingml/2006/table">
            <a:tbl>
              <a:tblPr/>
              <a:tblGrid>
                <a:gridCol w="1085850"/>
                <a:gridCol w="1109663"/>
                <a:gridCol w="1109663"/>
                <a:gridCol w="4085793"/>
                <a:gridCol w="1524432"/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문서버전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담당자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 내용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비고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V.1.0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최초 작성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2187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6" name="Group 1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1939709"/>
              </p:ext>
            </p:extLst>
          </p:nvPr>
        </p:nvGraphicFramePr>
        <p:xfrm>
          <a:off x="104631" y="4548941"/>
          <a:ext cx="1778876" cy="1078026"/>
        </p:xfrm>
        <a:graphic>
          <a:graphicData uri="http://schemas.openxmlformats.org/drawingml/2006/table">
            <a:tbl>
              <a:tblPr/>
              <a:tblGrid>
                <a:gridCol w="201600"/>
                <a:gridCol w="1577276"/>
              </a:tblGrid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1</a:t>
                      </a:r>
                    </a:p>
                  </a:txBody>
                  <a:tcPr marL="36000" marR="36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2</a:t>
                      </a:r>
                    </a:p>
                  </a:txBody>
                  <a:tcPr marL="36000" marR="36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3</a:t>
                      </a:r>
                    </a:p>
                  </a:txBody>
                  <a:tcPr marL="36000" marR="36000" marT="46831" marB="4683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4</a:t>
                      </a:r>
                    </a:p>
                  </a:txBody>
                  <a:tcPr marL="36000" marR="36000" marT="46831" marB="4683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5</a:t>
                      </a:r>
                    </a:p>
                  </a:txBody>
                  <a:tcPr marL="36000" marR="36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6" name="그룹 5"/>
          <p:cNvGrpSpPr/>
          <p:nvPr/>
        </p:nvGrpSpPr>
        <p:grpSpPr>
          <a:xfrm>
            <a:off x="4475271" y="396688"/>
            <a:ext cx="1356960" cy="470661"/>
            <a:chOff x="4475271" y="396686"/>
            <a:chExt cx="1356960" cy="470661"/>
          </a:xfrm>
        </p:grpSpPr>
        <p:sp>
          <p:nvSpPr>
            <p:cNvPr id="408" name="제목 1"/>
            <p:cNvSpPr txBox="1">
              <a:spLocks/>
            </p:cNvSpPr>
            <p:nvPr/>
          </p:nvSpPr>
          <p:spPr>
            <a:xfrm>
              <a:off x="4475271" y="611821"/>
              <a:ext cx="1356960" cy="255526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kumimoji="1" lang="en-US" altLang="ko-KR" sz="800" dirty="0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/</a:t>
              </a:r>
            </a:p>
          </p:txBody>
        </p:sp>
        <p:sp>
          <p:nvSpPr>
            <p:cNvPr id="411" name="제목 1"/>
            <p:cNvSpPr txBox="1">
              <a:spLocks/>
            </p:cNvSpPr>
            <p:nvPr/>
          </p:nvSpPr>
          <p:spPr>
            <a:xfrm>
              <a:off x="4475271" y="396686"/>
              <a:ext cx="1356960" cy="255526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kumimoji="1" lang="en-US" altLang="ko-KR" sz="800" dirty="0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00</a:t>
              </a:r>
              <a:endParaRPr kumimoji="1" lang="ko-KR" altLang="en-US" sz="8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428" name="Group 1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419782"/>
              </p:ext>
            </p:extLst>
          </p:nvPr>
        </p:nvGraphicFramePr>
        <p:xfrm>
          <a:off x="2081924" y="4548941"/>
          <a:ext cx="1778876" cy="1078026"/>
        </p:xfrm>
        <a:graphic>
          <a:graphicData uri="http://schemas.openxmlformats.org/drawingml/2006/table">
            <a:tbl>
              <a:tblPr/>
              <a:tblGrid>
                <a:gridCol w="201600"/>
                <a:gridCol w="1577276"/>
              </a:tblGrid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1</a:t>
                      </a:r>
                    </a:p>
                  </a:txBody>
                  <a:tcPr marL="36000" marR="36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637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2</a:t>
                      </a:r>
                    </a:p>
                  </a:txBody>
                  <a:tcPr marL="36000" marR="36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3</a:t>
                      </a:r>
                    </a:p>
                  </a:txBody>
                  <a:tcPr marL="36000" marR="36000" marT="46831" marB="4683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4</a:t>
                      </a:r>
                    </a:p>
                  </a:txBody>
                  <a:tcPr marL="36000" marR="36000" marT="46831" marB="4683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5</a:t>
                      </a:r>
                    </a:p>
                  </a:txBody>
                  <a:tcPr marL="36000" marR="36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29" name="Group 1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5231871"/>
              </p:ext>
            </p:extLst>
          </p:nvPr>
        </p:nvGraphicFramePr>
        <p:xfrm>
          <a:off x="4074846" y="4548941"/>
          <a:ext cx="1778876" cy="1078026"/>
        </p:xfrm>
        <a:graphic>
          <a:graphicData uri="http://schemas.openxmlformats.org/drawingml/2006/table">
            <a:tbl>
              <a:tblPr/>
              <a:tblGrid>
                <a:gridCol w="201600"/>
                <a:gridCol w="1577276"/>
              </a:tblGrid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1</a:t>
                      </a:r>
                    </a:p>
                  </a:txBody>
                  <a:tcPr marL="36000" marR="36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2</a:t>
                      </a:r>
                    </a:p>
                  </a:txBody>
                  <a:tcPr marL="36000" marR="36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3</a:t>
                      </a:r>
                    </a:p>
                  </a:txBody>
                  <a:tcPr marL="36000" marR="36000" marT="46831" marB="4683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4</a:t>
                      </a:r>
                    </a:p>
                  </a:txBody>
                  <a:tcPr marL="36000" marR="36000" marT="46831" marB="4683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5</a:t>
                      </a:r>
                    </a:p>
                  </a:txBody>
                  <a:tcPr marL="36000" marR="36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30" name="Group 1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0100860"/>
              </p:ext>
            </p:extLst>
          </p:nvPr>
        </p:nvGraphicFramePr>
        <p:xfrm>
          <a:off x="6044324" y="4548941"/>
          <a:ext cx="1778876" cy="1078026"/>
        </p:xfrm>
        <a:graphic>
          <a:graphicData uri="http://schemas.openxmlformats.org/drawingml/2006/table">
            <a:tbl>
              <a:tblPr/>
              <a:tblGrid>
                <a:gridCol w="201600"/>
                <a:gridCol w="1577276"/>
              </a:tblGrid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1</a:t>
                      </a:r>
                    </a:p>
                  </a:txBody>
                  <a:tcPr marL="36000" marR="36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2</a:t>
                      </a:r>
                    </a:p>
                  </a:txBody>
                  <a:tcPr marL="36000" marR="36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3</a:t>
                      </a:r>
                    </a:p>
                  </a:txBody>
                  <a:tcPr marL="36000" marR="36000" marT="46831" marB="4683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4</a:t>
                      </a:r>
                    </a:p>
                  </a:txBody>
                  <a:tcPr marL="36000" marR="36000" marT="46831" marB="4683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5</a:t>
                      </a:r>
                    </a:p>
                  </a:txBody>
                  <a:tcPr marL="36000" marR="36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31" name="Group 1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7770885"/>
              </p:ext>
            </p:extLst>
          </p:nvPr>
        </p:nvGraphicFramePr>
        <p:xfrm>
          <a:off x="8031285" y="4543673"/>
          <a:ext cx="1767840" cy="1124383"/>
        </p:xfrm>
        <a:graphic>
          <a:graphicData uri="http://schemas.openxmlformats.org/drawingml/2006/table">
            <a:tbl>
              <a:tblPr/>
              <a:tblGrid>
                <a:gridCol w="198622"/>
                <a:gridCol w="1569218"/>
              </a:tblGrid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1</a:t>
                      </a:r>
                    </a:p>
                  </a:txBody>
                  <a:tcPr marL="36000" marR="36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1939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2</a:t>
                      </a:r>
                    </a:p>
                  </a:txBody>
                  <a:tcPr marL="36000" marR="36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3</a:t>
                      </a:r>
                    </a:p>
                  </a:txBody>
                  <a:tcPr marL="36000" marR="36000" marT="46831" marB="4683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4</a:t>
                      </a:r>
                    </a:p>
                  </a:txBody>
                  <a:tcPr marL="36000" marR="36000" marT="46831" marB="4683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5</a:t>
                      </a:r>
                    </a:p>
                  </a:txBody>
                  <a:tcPr marL="36000" marR="36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6" name="Rectangle 8"/>
          <p:cNvSpPr>
            <a:spLocks noChangeArrowheads="1"/>
          </p:cNvSpPr>
          <p:nvPr/>
        </p:nvSpPr>
        <p:spPr bwMode="auto">
          <a:xfrm>
            <a:off x="538153" y="96429"/>
            <a:ext cx="653201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defRPr/>
            </a:pP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9" name="그룹 108"/>
          <p:cNvGrpSpPr/>
          <p:nvPr/>
        </p:nvGrpSpPr>
        <p:grpSpPr>
          <a:xfrm>
            <a:off x="536317" y="396688"/>
            <a:ext cx="1356960" cy="470661"/>
            <a:chOff x="4475271" y="396686"/>
            <a:chExt cx="1356960" cy="470661"/>
          </a:xfrm>
        </p:grpSpPr>
        <p:sp>
          <p:nvSpPr>
            <p:cNvPr id="149" name="제목 1"/>
            <p:cNvSpPr txBox="1">
              <a:spLocks/>
            </p:cNvSpPr>
            <p:nvPr/>
          </p:nvSpPr>
          <p:spPr>
            <a:xfrm>
              <a:off x="4475271" y="611821"/>
              <a:ext cx="1356960" cy="255526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kumimoji="1" lang="en-US" altLang="ko-KR" sz="800" dirty="0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/</a:t>
              </a:r>
            </a:p>
          </p:txBody>
        </p:sp>
        <p:sp>
          <p:nvSpPr>
            <p:cNvPr id="178" name="제목 1"/>
            <p:cNvSpPr txBox="1">
              <a:spLocks/>
            </p:cNvSpPr>
            <p:nvPr/>
          </p:nvSpPr>
          <p:spPr>
            <a:xfrm>
              <a:off x="4475271" y="396686"/>
              <a:ext cx="1356960" cy="255526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kumimoji="1" lang="en-US" altLang="ko-KR" sz="800" dirty="0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00</a:t>
              </a:r>
              <a:endParaRPr kumimoji="1" lang="ko-KR" altLang="en-US" sz="8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179" name="그룹 178"/>
          <p:cNvGrpSpPr/>
          <p:nvPr/>
        </p:nvGrpSpPr>
        <p:grpSpPr>
          <a:xfrm>
            <a:off x="2513609" y="396688"/>
            <a:ext cx="1356960" cy="470661"/>
            <a:chOff x="4475271" y="396686"/>
            <a:chExt cx="1356960" cy="470661"/>
          </a:xfrm>
        </p:grpSpPr>
        <p:sp>
          <p:nvSpPr>
            <p:cNvPr id="181" name="제목 1"/>
            <p:cNvSpPr txBox="1">
              <a:spLocks/>
            </p:cNvSpPr>
            <p:nvPr/>
          </p:nvSpPr>
          <p:spPr>
            <a:xfrm>
              <a:off x="4475271" y="611821"/>
              <a:ext cx="1356960" cy="255526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kumimoji="1" lang="en-US" altLang="ko-KR" sz="800" dirty="0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/</a:t>
              </a:r>
            </a:p>
          </p:txBody>
        </p:sp>
        <p:sp>
          <p:nvSpPr>
            <p:cNvPr id="182" name="제목 1"/>
            <p:cNvSpPr txBox="1">
              <a:spLocks/>
            </p:cNvSpPr>
            <p:nvPr/>
          </p:nvSpPr>
          <p:spPr>
            <a:xfrm>
              <a:off x="4475271" y="396686"/>
              <a:ext cx="1356960" cy="255526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kumimoji="1" lang="en-US" altLang="ko-KR" sz="800" dirty="0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00</a:t>
              </a:r>
              <a:endParaRPr kumimoji="1" lang="ko-KR" altLang="en-US" sz="8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183" name="그룹 182"/>
          <p:cNvGrpSpPr/>
          <p:nvPr/>
        </p:nvGrpSpPr>
        <p:grpSpPr>
          <a:xfrm>
            <a:off x="6476009" y="396688"/>
            <a:ext cx="1356960" cy="470661"/>
            <a:chOff x="4475271" y="396686"/>
            <a:chExt cx="1356960" cy="470661"/>
          </a:xfrm>
        </p:grpSpPr>
        <p:sp>
          <p:nvSpPr>
            <p:cNvPr id="184" name="제목 1"/>
            <p:cNvSpPr txBox="1">
              <a:spLocks/>
            </p:cNvSpPr>
            <p:nvPr/>
          </p:nvSpPr>
          <p:spPr>
            <a:xfrm>
              <a:off x="4475271" y="611821"/>
              <a:ext cx="1356960" cy="255526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kumimoji="1" lang="en-US" altLang="ko-KR" sz="800" dirty="0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/</a:t>
              </a:r>
            </a:p>
          </p:txBody>
        </p:sp>
        <p:sp>
          <p:nvSpPr>
            <p:cNvPr id="185" name="제목 1"/>
            <p:cNvSpPr txBox="1">
              <a:spLocks/>
            </p:cNvSpPr>
            <p:nvPr/>
          </p:nvSpPr>
          <p:spPr>
            <a:xfrm>
              <a:off x="4475271" y="396686"/>
              <a:ext cx="1356960" cy="255526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kumimoji="1" lang="en-US" altLang="ko-KR" sz="800" dirty="0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00</a:t>
              </a:r>
              <a:endParaRPr kumimoji="1" lang="ko-KR" altLang="en-US" sz="8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186" name="그룹 185"/>
          <p:cNvGrpSpPr/>
          <p:nvPr/>
        </p:nvGrpSpPr>
        <p:grpSpPr>
          <a:xfrm>
            <a:off x="8445486" y="396688"/>
            <a:ext cx="1356960" cy="470661"/>
            <a:chOff x="4475271" y="396686"/>
            <a:chExt cx="1356960" cy="470661"/>
          </a:xfrm>
        </p:grpSpPr>
        <p:sp>
          <p:nvSpPr>
            <p:cNvPr id="187" name="제목 1"/>
            <p:cNvSpPr txBox="1">
              <a:spLocks/>
            </p:cNvSpPr>
            <p:nvPr/>
          </p:nvSpPr>
          <p:spPr>
            <a:xfrm>
              <a:off x="4475271" y="611821"/>
              <a:ext cx="1356960" cy="255526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kumimoji="1" lang="en-US" altLang="ko-KR" sz="800" dirty="0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/</a:t>
              </a:r>
            </a:p>
          </p:txBody>
        </p:sp>
        <p:sp>
          <p:nvSpPr>
            <p:cNvPr id="188" name="제목 1"/>
            <p:cNvSpPr txBox="1">
              <a:spLocks/>
            </p:cNvSpPr>
            <p:nvPr/>
          </p:nvSpPr>
          <p:spPr>
            <a:xfrm>
              <a:off x="4475271" y="396686"/>
              <a:ext cx="1356960" cy="255526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kumimoji="1" lang="en-US" altLang="ko-KR" sz="800" dirty="0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00</a:t>
              </a:r>
              <a:endParaRPr kumimoji="1" lang="ko-KR" altLang="en-US" sz="8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23" name="Rectangle 8"/>
          <p:cNvSpPr>
            <a:spLocks noChangeArrowheads="1"/>
          </p:cNvSpPr>
          <p:nvPr/>
        </p:nvSpPr>
        <p:spPr bwMode="auto">
          <a:xfrm>
            <a:off x="2609230" y="96429"/>
            <a:ext cx="653201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defRPr/>
            </a:pP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0256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4475271" y="396688"/>
            <a:ext cx="1356960" cy="470661"/>
            <a:chOff x="4475271" y="396686"/>
            <a:chExt cx="1356960" cy="470661"/>
          </a:xfrm>
        </p:grpSpPr>
        <p:sp>
          <p:nvSpPr>
            <p:cNvPr id="408" name="제목 1"/>
            <p:cNvSpPr txBox="1">
              <a:spLocks/>
            </p:cNvSpPr>
            <p:nvPr/>
          </p:nvSpPr>
          <p:spPr>
            <a:xfrm>
              <a:off x="4475271" y="611821"/>
              <a:ext cx="1356960" cy="255526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kumimoji="1" lang="en-US" altLang="ko-KR" sz="800" dirty="0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/</a:t>
              </a:r>
            </a:p>
          </p:txBody>
        </p:sp>
        <p:sp>
          <p:nvSpPr>
            <p:cNvPr id="411" name="제목 1"/>
            <p:cNvSpPr txBox="1">
              <a:spLocks/>
            </p:cNvSpPr>
            <p:nvPr/>
          </p:nvSpPr>
          <p:spPr>
            <a:xfrm>
              <a:off x="4475271" y="396686"/>
              <a:ext cx="1356960" cy="255526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kumimoji="1" lang="en-US" altLang="ko-KR" sz="800" dirty="0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00</a:t>
              </a:r>
              <a:endParaRPr kumimoji="1" lang="ko-KR" altLang="en-US" sz="8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56" name="Rectangle 8"/>
          <p:cNvSpPr>
            <a:spLocks noChangeArrowheads="1"/>
          </p:cNvSpPr>
          <p:nvPr/>
        </p:nvSpPr>
        <p:spPr bwMode="auto">
          <a:xfrm>
            <a:off x="538153" y="96429"/>
            <a:ext cx="653201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defRPr/>
            </a:pP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9" name="그룹 108"/>
          <p:cNvGrpSpPr/>
          <p:nvPr/>
        </p:nvGrpSpPr>
        <p:grpSpPr>
          <a:xfrm>
            <a:off x="536317" y="396688"/>
            <a:ext cx="1356960" cy="470661"/>
            <a:chOff x="4475271" y="396686"/>
            <a:chExt cx="1356960" cy="470661"/>
          </a:xfrm>
        </p:grpSpPr>
        <p:sp>
          <p:nvSpPr>
            <p:cNvPr id="149" name="제목 1"/>
            <p:cNvSpPr txBox="1">
              <a:spLocks/>
            </p:cNvSpPr>
            <p:nvPr/>
          </p:nvSpPr>
          <p:spPr>
            <a:xfrm>
              <a:off x="4475271" y="611821"/>
              <a:ext cx="1356960" cy="255526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kumimoji="1" lang="en-US" altLang="ko-KR" sz="800" dirty="0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/</a:t>
              </a:r>
            </a:p>
          </p:txBody>
        </p:sp>
        <p:sp>
          <p:nvSpPr>
            <p:cNvPr id="178" name="제목 1"/>
            <p:cNvSpPr txBox="1">
              <a:spLocks/>
            </p:cNvSpPr>
            <p:nvPr/>
          </p:nvSpPr>
          <p:spPr>
            <a:xfrm>
              <a:off x="4475271" y="396686"/>
              <a:ext cx="1356960" cy="255526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kumimoji="1" lang="en-US" altLang="ko-KR" sz="800" dirty="0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00</a:t>
              </a:r>
              <a:endParaRPr kumimoji="1" lang="ko-KR" altLang="en-US" sz="8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179" name="그룹 178"/>
          <p:cNvGrpSpPr/>
          <p:nvPr/>
        </p:nvGrpSpPr>
        <p:grpSpPr>
          <a:xfrm>
            <a:off x="2513609" y="396688"/>
            <a:ext cx="1356960" cy="470661"/>
            <a:chOff x="4475271" y="396686"/>
            <a:chExt cx="1356960" cy="470661"/>
          </a:xfrm>
        </p:grpSpPr>
        <p:sp>
          <p:nvSpPr>
            <p:cNvPr id="181" name="제목 1"/>
            <p:cNvSpPr txBox="1">
              <a:spLocks/>
            </p:cNvSpPr>
            <p:nvPr/>
          </p:nvSpPr>
          <p:spPr>
            <a:xfrm>
              <a:off x="4475271" y="611821"/>
              <a:ext cx="1356960" cy="255526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kumimoji="1" lang="en-US" altLang="ko-KR" sz="800" dirty="0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/</a:t>
              </a:r>
            </a:p>
          </p:txBody>
        </p:sp>
        <p:sp>
          <p:nvSpPr>
            <p:cNvPr id="182" name="제목 1"/>
            <p:cNvSpPr txBox="1">
              <a:spLocks/>
            </p:cNvSpPr>
            <p:nvPr/>
          </p:nvSpPr>
          <p:spPr>
            <a:xfrm>
              <a:off x="4475271" y="396686"/>
              <a:ext cx="1356960" cy="255526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kumimoji="1" lang="en-US" altLang="ko-KR" sz="800" dirty="0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00</a:t>
              </a:r>
              <a:endParaRPr kumimoji="1" lang="ko-KR" altLang="en-US" sz="8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183" name="그룹 182"/>
          <p:cNvGrpSpPr/>
          <p:nvPr/>
        </p:nvGrpSpPr>
        <p:grpSpPr>
          <a:xfrm>
            <a:off x="6476009" y="396688"/>
            <a:ext cx="1356960" cy="470661"/>
            <a:chOff x="4475271" y="396686"/>
            <a:chExt cx="1356960" cy="470661"/>
          </a:xfrm>
        </p:grpSpPr>
        <p:sp>
          <p:nvSpPr>
            <p:cNvPr id="184" name="제목 1"/>
            <p:cNvSpPr txBox="1">
              <a:spLocks/>
            </p:cNvSpPr>
            <p:nvPr/>
          </p:nvSpPr>
          <p:spPr>
            <a:xfrm>
              <a:off x="4475271" y="611821"/>
              <a:ext cx="1356960" cy="255526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kumimoji="1" lang="en-US" altLang="ko-KR" sz="800" dirty="0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/</a:t>
              </a:r>
            </a:p>
          </p:txBody>
        </p:sp>
        <p:sp>
          <p:nvSpPr>
            <p:cNvPr id="185" name="제목 1"/>
            <p:cNvSpPr txBox="1">
              <a:spLocks/>
            </p:cNvSpPr>
            <p:nvPr/>
          </p:nvSpPr>
          <p:spPr>
            <a:xfrm>
              <a:off x="4475271" y="396686"/>
              <a:ext cx="1356960" cy="255526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kumimoji="1" lang="en-US" altLang="ko-KR" sz="800" dirty="0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00</a:t>
              </a:r>
              <a:endParaRPr kumimoji="1" lang="ko-KR" altLang="en-US" sz="8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186" name="그룹 185"/>
          <p:cNvGrpSpPr/>
          <p:nvPr/>
        </p:nvGrpSpPr>
        <p:grpSpPr>
          <a:xfrm>
            <a:off x="8445486" y="396688"/>
            <a:ext cx="1356960" cy="470661"/>
            <a:chOff x="4475271" y="396686"/>
            <a:chExt cx="1356960" cy="470661"/>
          </a:xfrm>
        </p:grpSpPr>
        <p:sp>
          <p:nvSpPr>
            <p:cNvPr id="187" name="제목 1"/>
            <p:cNvSpPr txBox="1">
              <a:spLocks/>
            </p:cNvSpPr>
            <p:nvPr/>
          </p:nvSpPr>
          <p:spPr>
            <a:xfrm>
              <a:off x="4475271" y="611821"/>
              <a:ext cx="1356960" cy="255526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kumimoji="1" lang="en-US" altLang="ko-KR" sz="800" dirty="0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/</a:t>
              </a:r>
            </a:p>
          </p:txBody>
        </p:sp>
        <p:sp>
          <p:nvSpPr>
            <p:cNvPr id="188" name="제목 1"/>
            <p:cNvSpPr txBox="1">
              <a:spLocks/>
            </p:cNvSpPr>
            <p:nvPr/>
          </p:nvSpPr>
          <p:spPr>
            <a:xfrm>
              <a:off x="4475271" y="396686"/>
              <a:ext cx="1356960" cy="255526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kumimoji="1" lang="en-US" altLang="ko-KR" sz="800" dirty="0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00</a:t>
              </a:r>
              <a:endParaRPr kumimoji="1" lang="ko-KR" altLang="en-US" sz="8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23" name="Rectangle 8"/>
          <p:cNvSpPr>
            <a:spLocks noChangeArrowheads="1"/>
          </p:cNvSpPr>
          <p:nvPr/>
        </p:nvSpPr>
        <p:spPr bwMode="auto">
          <a:xfrm>
            <a:off x="2609230" y="96429"/>
            <a:ext cx="653201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defRPr/>
            </a:pP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4" name="Group 1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9804562"/>
              </p:ext>
            </p:extLst>
          </p:nvPr>
        </p:nvGraphicFramePr>
        <p:xfrm>
          <a:off x="104631" y="5596691"/>
          <a:ext cx="1778876" cy="1078026"/>
        </p:xfrm>
        <a:graphic>
          <a:graphicData uri="http://schemas.openxmlformats.org/drawingml/2006/table">
            <a:tbl>
              <a:tblPr/>
              <a:tblGrid>
                <a:gridCol w="201600"/>
                <a:gridCol w="1577276"/>
              </a:tblGrid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1</a:t>
                      </a:r>
                    </a:p>
                  </a:txBody>
                  <a:tcPr marL="36000" marR="36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2</a:t>
                      </a:r>
                    </a:p>
                  </a:txBody>
                  <a:tcPr marL="36000" marR="36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3</a:t>
                      </a:r>
                    </a:p>
                  </a:txBody>
                  <a:tcPr marL="36000" marR="36000" marT="46831" marB="4683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4</a:t>
                      </a:r>
                    </a:p>
                  </a:txBody>
                  <a:tcPr marL="36000" marR="36000" marT="46831" marB="4683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5</a:t>
                      </a:r>
                    </a:p>
                  </a:txBody>
                  <a:tcPr marL="36000" marR="36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5" name="Group 1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0710348"/>
              </p:ext>
            </p:extLst>
          </p:nvPr>
        </p:nvGraphicFramePr>
        <p:xfrm>
          <a:off x="2081924" y="5596691"/>
          <a:ext cx="1778876" cy="1078026"/>
        </p:xfrm>
        <a:graphic>
          <a:graphicData uri="http://schemas.openxmlformats.org/drawingml/2006/table">
            <a:tbl>
              <a:tblPr/>
              <a:tblGrid>
                <a:gridCol w="201600"/>
                <a:gridCol w="1577276"/>
              </a:tblGrid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1</a:t>
                      </a:r>
                    </a:p>
                  </a:txBody>
                  <a:tcPr marL="36000" marR="36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637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2</a:t>
                      </a:r>
                    </a:p>
                  </a:txBody>
                  <a:tcPr marL="36000" marR="36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3</a:t>
                      </a:r>
                    </a:p>
                  </a:txBody>
                  <a:tcPr marL="36000" marR="36000" marT="46831" marB="4683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4</a:t>
                      </a:r>
                    </a:p>
                  </a:txBody>
                  <a:tcPr marL="36000" marR="36000" marT="46831" marB="4683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5</a:t>
                      </a:r>
                    </a:p>
                  </a:txBody>
                  <a:tcPr marL="36000" marR="36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Group 1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3572013"/>
              </p:ext>
            </p:extLst>
          </p:nvPr>
        </p:nvGraphicFramePr>
        <p:xfrm>
          <a:off x="4074846" y="5596691"/>
          <a:ext cx="1778876" cy="1078026"/>
        </p:xfrm>
        <a:graphic>
          <a:graphicData uri="http://schemas.openxmlformats.org/drawingml/2006/table">
            <a:tbl>
              <a:tblPr/>
              <a:tblGrid>
                <a:gridCol w="201600"/>
                <a:gridCol w="1577276"/>
              </a:tblGrid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1</a:t>
                      </a:r>
                    </a:p>
                  </a:txBody>
                  <a:tcPr marL="36000" marR="36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2</a:t>
                      </a:r>
                    </a:p>
                  </a:txBody>
                  <a:tcPr marL="36000" marR="36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3</a:t>
                      </a:r>
                    </a:p>
                  </a:txBody>
                  <a:tcPr marL="36000" marR="36000" marT="46831" marB="4683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4</a:t>
                      </a:r>
                    </a:p>
                  </a:txBody>
                  <a:tcPr marL="36000" marR="36000" marT="46831" marB="4683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5</a:t>
                      </a:r>
                    </a:p>
                  </a:txBody>
                  <a:tcPr marL="36000" marR="36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7" name="Group 1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0729619"/>
              </p:ext>
            </p:extLst>
          </p:nvPr>
        </p:nvGraphicFramePr>
        <p:xfrm>
          <a:off x="6044324" y="5596691"/>
          <a:ext cx="1778876" cy="1078026"/>
        </p:xfrm>
        <a:graphic>
          <a:graphicData uri="http://schemas.openxmlformats.org/drawingml/2006/table">
            <a:tbl>
              <a:tblPr/>
              <a:tblGrid>
                <a:gridCol w="201600"/>
                <a:gridCol w="1577276"/>
              </a:tblGrid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1</a:t>
                      </a:r>
                    </a:p>
                  </a:txBody>
                  <a:tcPr marL="36000" marR="36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2</a:t>
                      </a:r>
                    </a:p>
                  </a:txBody>
                  <a:tcPr marL="36000" marR="36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3</a:t>
                      </a:r>
                    </a:p>
                  </a:txBody>
                  <a:tcPr marL="36000" marR="36000" marT="46831" marB="4683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4</a:t>
                      </a:r>
                    </a:p>
                  </a:txBody>
                  <a:tcPr marL="36000" marR="36000" marT="46831" marB="4683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5</a:t>
                      </a:r>
                    </a:p>
                  </a:txBody>
                  <a:tcPr marL="36000" marR="36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8" name="Group 1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7208850"/>
              </p:ext>
            </p:extLst>
          </p:nvPr>
        </p:nvGraphicFramePr>
        <p:xfrm>
          <a:off x="8031285" y="5591423"/>
          <a:ext cx="1767840" cy="1124383"/>
        </p:xfrm>
        <a:graphic>
          <a:graphicData uri="http://schemas.openxmlformats.org/drawingml/2006/table">
            <a:tbl>
              <a:tblPr/>
              <a:tblGrid>
                <a:gridCol w="198622"/>
                <a:gridCol w="1569218"/>
              </a:tblGrid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1</a:t>
                      </a:r>
                    </a:p>
                  </a:txBody>
                  <a:tcPr marL="36000" marR="36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1939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2</a:t>
                      </a:r>
                    </a:p>
                  </a:txBody>
                  <a:tcPr marL="36000" marR="36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3</a:t>
                      </a:r>
                    </a:p>
                  </a:txBody>
                  <a:tcPr marL="36000" marR="36000" marT="46831" marB="4683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4</a:t>
                      </a:r>
                    </a:p>
                  </a:txBody>
                  <a:tcPr marL="36000" marR="36000" marT="46831" marB="4683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5</a:t>
                      </a:r>
                    </a:p>
                  </a:txBody>
                  <a:tcPr marL="36000" marR="36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6488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4475271" y="396688"/>
            <a:ext cx="1356960" cy="470661"/>
            <a:chOff x="4475271" y="396686"/>
            <a:chExt cx="1356960" cy="470661"/>
          </a:xfrm>
        </p:grpSpPr>
        <p:sp>
          <p:nvSpPr>
            <p:cNvPr id="408" name="제목 1"/>
            <p:cNvSpPr txBox="1">
              <a:spLocks/>
            </p:cNvSpPr>
            <p:nvPr/>
          </p:nvSpPr>
          <p:spPr>
            <a:xfrm>
              <a:off x="4475271" y="611821"/>
              <a:ext cx="1356960" cy="255526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kumimoji="1" lang="en-US" altLang="ko-KR" sz="800" dirty="0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/</a:t>
              </a:r>
            </a:p>
          </p:txBody>
        </p:sp>
        <p:sp>
          <p:nvSpPr>
            <p:cNvPr id="411" name="제목 1"/>
            <p:cNvSpPr txBox="1">
              <a:spLocks/>
            </p:cNvSpPr>
            <p:nvPr/>
          </p:nvSpPr>
          <p:spPr>
            <a:xfrm>
              <a:off x="4475271" y="396686"/>
              <a:ext cx="1356960" cy="255526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kumimoji="1" lang="en-US" altLang="ko-KR" sz="800" dirty="0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00</a:t>
              </a:r>
              <a:endParaRPr kumimoji="1" lang="ko-KR" altLang="en-US" sz="8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56" name="Rectangle 8"/>
          <p:cNvSpPr>
            <a:spLocks noChangeArrowheads="1"/>
          </p:cNvSpPr>
          <p:nvPr/>
        </p:nvSpPr>
        <p:spPr bwMode="auto">
          <a:xfrm>
            <a:off x="538153" y="96429"/>
            <a:ext cx="653201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defRPr/>
            </a:pP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9" name="그룹 108"/>
          <p:cNvGrpSpPr/>
          <p:nvPr/>
        </p:nvGrpSpPr>
        <p:grpSpPr>
          <a:xfrm>
            <a:off x="536317" y="396688"/>
            <a:ext cx="1356960" cy="470661"/>
            <a:chOff x="4475271" y="396686"/>
            <a:chExt cx="1356960" cy="470661"/>
          </a:xfrm>
        </p:grpSpPr>
        <p:sp>
          <p:nvSpPr>
            <p:cNvPr id="149" name="제목 1"/>
            <p:cNvSpPr txBox="1">
              <a:spLocks/>
            </p:cNvSpPr>
            <p:nvPr/>
          </p:nvSpPr>
          <p:spPr>
            <a:xfrm>
              <a:off x="4475271" y="611821"/>
              <a:ext cx="1356960" cy="255526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kumimoji="1" lang="en-US" altLang="ko-KR" sz="800" dirty="0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/</a:t>
              </a:r>
            </a:p>
          </p:txBody>
        </p:sp>
        <p:sp>
          <p:nvSpPr>
            <p:cNvPr id="178" name="제목 1"/>
            <p:cNvSpPr txBox="1">
              <a:spLocks/>
            </p:cNvSpPr>
            <p:nvPr/>
          </p:nvSpPr>
          <p:spPr>
            <a:xfrm>
              <a:off x="4475271" y="396686"/>
              <a:ext cx="1356960" cy="255526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kumimoji="1" lang="en-US" altLang="ko-KR" sz="800" dirty="0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00</a:t>
              </a:r>
              <a:endParaRPr kumimoji="1" lang="ko-KR" altLang="en-US" sz="8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179" name="그룹 178"/>
          <p:cNvGrpSpPr/>
          <p:nvPr/>
        </p:nvGrpSpPr>
        <p:grpSpPr>
          <a:xfrm>
            <a:off x="2513609" y="396688"/>
            <a:ext cx="1356960" cy="470661"/>
            <a:chOff x="4475271" y="396686"/>
            <a:chExt cx="1356960" cy="470661"/>
          </a:xfrm>
        </p:grpSpPr>
        <p:sp>
          <p:nvSpPr>
            <p:cNvPr id="181" name="제목 1"/>
            <p:cNvSpPr txBox="1">
              <a:spLocks/>
            </p:cNvSpPr>
            <p:nvPr/>
          </p:nvSpPr>
          <p:spPr>
            <a:xfrm>
              <a:off x="4475271" y="611821"/>
              <a:ext cx="1356960" cy="255526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kumimoji="1" lang="en-US" altLang="ko-KR" sz="800" dirty="0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/</a:t>
              </a:r>
            </a:p>
          </p:txBody>
        </p:sp>
        <p:sp>
          <p:nvSpPr>
            <p:cNvPr id="182" name="제목 1"/>
            <p:cNvSpPr txBox="1">
              <a:spLocks/>
            </p:cNvSpPr>
            <p:nvPr/>
          </p:nvSpPr>
          <p:spPr>
            <a:xfrm>
              <a:off x="4475271" y="396686"/>
              <a:ext cx="1356960" cy="255526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kumimoji="1" lang="en-US" altLang="ko-KR" sz="800" dirty="0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00</a:t>
              </a:r>
              <a:endParaRPr kumimoji="1" lang="ko-KR" altLang="en-US" sz="8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183" name="그룹 182"/>
          <p:cNvGrpSpPr/>
          <p:nvPr/>
        </p:nvGrpSpPr>
        <p:grpSpPr>
          <a:xfrm>
            <a:off x="6476009" y="396688"/>
            <a:ext cx="1356960" cy="470661"/>
            <a:chOff x="4475271" y="396686"/>
            <a:chExt cx="1356960" cy="470661"/>
          </a:xfrm>
        </p:grpSpPr>
        <p:sp>
          <p:nvSpPr>
            <p:cNvPr id="184" name="제목 1"/>
            <p:cNvSpPr txBox="1">
              <a:spLocks/>
            </p:cNvSpPr>
            <p:nvPr/>
          </p:nvSpPr>
          <p:spPr>
            <a:xfrm>
              <a:off x="4475271" y="611821"/>
              <a:ext cx="1356960" cy="255526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kumimoji="1" lang="en-US" altLang="ko-KR" sz="800" dirty="0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/</a:t>
              </a:r>
            </a:p>
          </p:txBody>
        </p:sp>
        <p:sp>
          <p:nvSpPr>
            <p:cNvPr id="185" name="제목 1"/>
            <p:cNvSpPr txBox="1">
              <a:spLocks/>
            </p:cNvSpPr>
            <p:nvPr/>
          </p:nvSpPr>
          <p:spPr>
            <a:xfrm>
              <a:off x="4475271" y="396686"/>
              <a:ext cx="1356960" cy="255526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kumimoji="1" lang="en-US" altLang="ko-KR" sz="800" dirty="0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00</a:t>
              </a:r>
              <a:endParaRPr kumimoji="1" lang="ko-KR" altLang="en-US" sz="8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186" name="그룹 185"/>
          <p:cNvGrpSpPr/>
          <p:nvPr/>
        </p:nvGrpSpPr>
        <p:grpSpPr>
          <a:xfrm>
            <a:off x="8445486" y="396688"/>
            <a:ext cx="1356960" cy="470661"/>
            <a:chOff x="4475271" y="396686"/>
            <a:chExt cx="1356960" cy="470661"/>
          </a:xfrm>
        </p:grpSpPr>
        <p:sp>
          <p:nvSpPr>
            <p:cNvPr id="187" name="제목 1"/>
            <p:cNvSpPr txBox="1">
              <a:spLocks/>
            </p:cNvSpPr>
            <p:nvPr/>
          </p:nvSpPr>
          <p:spPr>
            <a:xfrm>
              <a:off x="4475271" y="611821"/>
              <a:ext cx="1356960" cy="255526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kumimoji="1" lang="en-US" altLang="ko-KR" sz="800" dirty="0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/</a:t>
              </a:r>
            </a:p>
          </p:txBody>
        </p:sp>
        <p:sp>
          <p:nvSpPr>
            <p:cNvPr id="188" name="제목 1"/>
            <p:cNvSpPr txBox="1">
              <a:spLocks/>
            </p:cNvSpPr>
            <p:nvPr/>
          </p:nvSpPr>
          <p:spPr>
            <a:xfrm>
              <a:off x="4475271" y="396686"/>
              <a:ext cx="1356960" cy="255526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kumimoji="1" lang="en-US" altLang="ko-KR" sz="800" dirty="0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00</a:t>
              </a:r>
              <a:endParaRPr kumimoji="1" lang="ko-KR" altLang="en-US" sz="8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23" name="Rectangle 8"/>
          <p:cNvSpPr>
            <a:spLocks noChangeArrowheads="1"/>
          </p:cNvSpPr>
          <p:nvPr/>
        </p:nvSpPr>
        <p:spPr bwMode="auto">
          <a:xfrm>
            <a:off x="2609230" y="96429"/>
            <a:ext cx="653201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defRPr/>
            </a:pP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4" name="Group 1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9127087"/>
              </p:ext>
            </p:extLst>
          </p:nvPr>
        </p:nvGraphicFramePr>
        <p:xfrm>
          <a:off x="104631" y="5596691"/>
          <a:ext cx="1778876" cy="1078026"/>
        </p:xfrm>
        <a:graphic>
          <a:graphicData uri="http://schemas.openxmlformats.org/drawingml/2006/table">
            <a:tbl>
              <a:tblPr/>
              <a:tblGrid>
                <a:gridCol w="201600"/>
                <a:gridCol w="1577276"/>
              </a:tblGrid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1</a:t>
                      </a:r>
                    </a:p>
                  </a:txBody>
                  <a:tcPr marL="36000" marR="36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2</a:t>
                      </a:r>
                    </a:p>
                  </a:txBody>
                  <a:tcPr marL="36000" marR="36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3</a:t>
                      </a:r>
                    </a:p>
                  </a:txBody>
                  <a:tcPr marL="36000" marR="36000" marT="46831" marB="4683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4</a:t>
                      </a:r>
                    </a:p>
                  </a:txBody>
                  <a:tcPr marL="36000" marR="36000" marT="46831" marB="4683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5</a:t>
                      </a:r>
                    </a:p>
                  </a:txBody>
                  <a:tcPr marL="36000" marR="36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5" name="Group 1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4717835"/>
              </p:ext>
            </p:extLst>
          </p:nvPr>
        </p:nvGraphicFramePr>
        <p:xfrm>
          <a:off x="2081924" y="5596691"/>
          <a:ext cx="1778876" cy="1078026"/>
        </p:xfrm>
        <a:graphic>
          <a:graphicData uri="http://schemas.openxmlformats.org/drawingml/2006/table">
            <a:tbl>
              <a:tblPr/>
              <a:tblGrid>
                <a:gridCol w="201600"/>
                <a:gridCol w="1577276"/>
              </a:tblGrid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1</a:t>
                      </a:r>
                    </a:p>
                  </a:txBody>
                  <a:tcPr marL="36000" marR="36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637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2</a:t>
                      </a:r>
                    </a:p>
                  </a:txBody>
                  <a:tcPr marL="36000" marR="36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3</a:t>
                      </a:r>
                    </a:p>
                  </a:txBody>
                  <a:tcPr marL="36000" marR="36000" marT="46831" marB="4683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4</a:t>
                      </a:r>
                    </a:p>
                  </a:txBody>
                  <a:tcPr marL="36000" marR="36000" marT="46831" marB="4683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5</a:t>
                      </a:r>
                    </a:p>
                  </a:txBody>
                  <a:tcPr marL="36000" marR="36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Group 1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8169718"/>
              </p:ext>
            </p:extLst>
          </p:nvPr>
        </p:nvGraphicFramePr>
        <p:xfrm>
          <a:off x="4074846" y="5596691"/>
          <a:ext cx="1778876" cy="1078026"/>
        </p:xfrm>
        <a:graphic>
          <a:graphicData uri="http://schemas.openxmlformats.org/drawingml/2006/table">
            <a:tbl>
              <a:tblPr/>
              <a:tblGrid>
                <a:gridCol w="201600"/>
                <a:gridCol w="1577276"/>
              </a:tblGrid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1</a:t>
                      </a:r>
                    </a:p>
                  </a:txBody>
                  <a:tcPr marL="36000" marR="36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2</a:t>
                      </a:r>
                    </a:p>
                  </a:txBody>
                  <a:tcPr marL="36000" marR="36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3</a:t>
                      </a:r>
                    </a:p>
                  </a:txBody>
                  <a:tcPr marL="36000" marR="36000" marT="46831" marB="4683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4</a:t>
                      </a:r>
                    </a:p>
                  </a:txBody>
                  <a:tcPr marL="36000" marR="36000" marT="46831" marB="4683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5</a:t>
                      </a:r>
                    </a:p>
                  </a:txBody>
                  <a:tcPr marL="36000" marR="36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7" name="Group 1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0862024"/>
              </p:ext>
            </p:extLst>
          </p:nvPr>
        </p:nvGraphicFramePr>
        <p:xfrm>
          <a:off x="6044324" y="5596691"/>
          <a:ext cx="1778876" cy="1078026"/>
        </p:xfrm>
        <a:graphic>
          <a:graphicData uri="http://schemas.openxmlformats.org/drawingml/2006/table">
            <a:tbl>
              <a:tblPr/>
              <a:tblGrid>
                <a:gridCol w="201600"/>
                <a:gridCol w="1577276"/>
              </a:tblGrid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1</a:t>
                      </a:r>
                    </a:p>
                  </a:txBody>
                  <a:tcPr marL="36000" marR="36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2</a:t>
                      </a:r>
                    </a:p>
                  </a:txBody>
                  <a:tcPr marL="36000" marR="36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3</a:t>
                      </a:r>
                    </a:p>
                  </a:txBody>
                  <a:tcPr marL="36000" marR="36000" marT="46831" marB="4683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4</a:t>
                      </a:r>
                    </a:p>
                  </a:txBody>
                  <a:tcPr marL="36000" marR="36000" marT="46831" marB="4683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5</a:t>
                      </a:r>
                    </a:p>
                  </a:txBody>
                  <a:tcPr marL="36000" marR="36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8" name="Group 1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5261287"/>
              </p:ext>
            </p:extLst>
          </p:nvPr>
        </p:nvGraphicFramePr>
        <p:xfrm>
          <a:off x="8031285" y="5591423"/>
          <a:ext cx="1767840" cy="1124383"/>
        </p:xfrm>
        <a:graphic>
          <a:graphicData uri="http://schemas.openxmlformats.org/drawingml/2006/table">
            <a:tbl>
              <a:tblPr/>
              <a:tblGrid>
                <a:gridCol w="198622"/>
                <a:gridCol w="1569218"/>
              </a:tblGrid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1</a:t>
                      </a:r>
                    </a:p>
                  </a:txBody>
                  <a:tcPr marL="36000" marR="36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1939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2</a:t>
                      </a:r>
                    </a:p>
                  </a:txBody>
                  <a:tcPr marL="36000" marR="36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3</a:t>
                      </a:r>
                    </a:p>
                  </a:txBody>
                  <a:tcPr marL="36000" marR="36000" marT="46831" marB="4683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4</a:t>
                      </a:r>
                    </a:p>
                  </a:txBody>
                  <a:tcPr marL="36000" marR="36000" marT="46831" marB="4683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5</a:t>
                      </a:r>
                    </a:p>
                  </a:txBody>
                  <a:tcPr marL="36000" marR="36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728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직사각형 96"/>
          <p:cNvSpPr/>
          <p:nvPr/>
        </p:nvSpPr>
        <p:spPr>
          <a:xfrm>
            <a:off x="813131" y="1199282"/>
            <a:ext cx="1760754" cy="38328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회원가입</a:t>
            </a:r>
          </a:p>
        </p:txBody>
      </p:sp>
      <p:grpSp>
        <p:nvGrpSpPr>
          <p:cNvPr id="99" name="그룹 98"/>
          <p:cNvGrpSpPr/>
          <p:nvPr/>
        </p:nvGrpSpPr>
        <p:grpSpPr>
          <a:xfrm>
            <a:off x="813130" y="4413611"/>
            <a:ext cx="1760754" cy="379327"/>
            <a:chOff x="5580154" y="4544422"/>
            <a:chExt cx="1760754" cy="379327"/>
          </a:xfrm>
        </p:grpSpPr>
        <p:pic>
          <p:nvPicPr>
            <p:cNvPr id="100" name="그림 99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2F2F2"/>
                </a:clrFrom>
                <a:clrTo>
                  <a:srgbClr val="F2F2F2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7007295" y="4657002"/>
              <a:ext cx="251340" cy="163370"/>
            </a:xfrm>
            <a:prstGeom prst="rect">
              <a:avLst/>
            </a:prstGeom>
          </p:spPr>
        </p:pic>
        <p:sp>
          <p:nvSpPr>
            <p:cNvPr id="101" name="TextBox 100"/>
            <p:cNvSpPr txBox="1"/>
            <p:nvPr/>
          </p:nvSpPr>
          <p:spPr>
            <a:xfrm>
              <a:off x="5814101" y="4610976"/>
              <a:ext cx="129811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Book</a:t>
              </a:r>
              <a:endParaRPr lang="ko-KR" altLang="en-US" sz="1000" dirty="0"/>
            </a:p>
          </p:txBody>
        </p:sp>
        <p:pic>
          <p:nvPicPr>
            <p:cNvPr id="102" name="그림 101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2F2F2"/>
                </a:clrFrom>
                <a:clrTo>
                  <a:srgbClr val="F2F2F2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706000" y="4657002"/>
              <a:ext cx="211578" cy="163370"/>
            </a:xfrm>
            <a:prstGeom prst="rect">
              <a:avLst/>
            </a:prstGeom>
          </p:spPr>
        </p:pic>
        <p:sp>
          <p:nvSpPr>
            <p:cNvPr id="103" name="직사각형 102"/>
            <p:cNvSpPr/>
            <p:nvPr/>
          </p:nvSpPr>
          <p:spPr>
            <a:xfrm>
              <a:off x="5580154" y="4544422"/>
              <a:ext cx="1760754" cy="379327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lang="en-US" altLang="ko-KR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8" name="직사각형 117"/>
          <p:cNvSpPr/>
          <p:nvPr/>
        </p:nvSpPr>
        <p:spPr>
          <a:xfrm>
            <a:off x="813130" y="3803565"/>
            <a:ext cx="1760754" cy="37932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로그인</a:t>
            </a:r>
          </a:p>
        </p:txBody>
      </p:sp>
      <p:cxnSp>
        <p:nvCxnSpPr>
          <p:cNvPr id="119" name="직선 화살표 연결선 118"/>
          <p:cNvCxnSpPr>
            <a:stCxn id="118" idx="2"/>
            <a:endCxn id="103" idx="0"/>
          </p:cNvCxnSpPr>
          <p:nvPr/>
        </p:nvCxnSpPr>
        <p:spPr>
          <a:xfrm>
            <a:off x="1693507" y="4182892"/>
            <a:ext cx="0" cy="23071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/>
          <p:cNvCxnSpPr>
            <a:stCxn id="97" idx="2"/>
            <a:endCxn id="118" idx="0"/>
          </p:cNvCxnSpPr>
          <p:nvPr/>
        </p:nvCxnSpPr>
        <p:spPr>
          <a:xfrm flipH="1">
            <a:off x="1693507" y="1582569"/>
            <a:ext cx="1" cy="2220996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직사각형 141"/>
          <p:cNvSpPr/>
          <p:nvPr/>
        </p:nvSpPr>
        <p:spPr>
          <a:xfrm>
            <a:off x="2954619" y="1199282"/>
            <a:ext cx="1760400" cy="38328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회원정보 입력</a:t>
            </a:r>
          </a:p>
        </p:txBody>
      </p:sp>
      <p:cxnSp>
        <p:nvCxnSpPr>
          <p:cNvPr id="174" name="직선 화살표 연결선 173"/>
          <p:cNvCxnSpPr>
            <a:stCxn id="97" idx="3"/>
            <a:endCxn id="142" idx="1"/>
          </p:cNvCxnSpPr>
          <p:nvPr/>
        </p:nvCxnSpPr>
        <p:spPr>
          <a:xfrm>
            <a:off x="2573885" y="1390924"/>
            <a:ext cx="380734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>
            <a:stCxn id="142" idx="2"/>
            <a:endCxn id="190" idx="0"/>
          </p:cNvCxnSpPr>
          <p:nvPr/>
        </p:nvCxnSpPr>
        <p:spPr>
          <a:xfrm>
            <a:off x="3834819" y="1582567"/>
            <a:ext cx="0" cy="13398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직사각형 183"/>
          <p:cNvSpPr/>
          <p:nvPr/>
        </p:nvSpPr>
        <p:spPr>
          <a:xfrm>
            <a:off x="7237240" y="1199282"/>
            <a:ext cx="1760400" cy="38328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휴대폰 인증</a:t>
            </a:r>
          </a:p>
        </p:txBody>
      </p:sp>
      <p:cxnSp>
        <p:nvCxnSpPr>
          <p:cNvPr id="187" name="직선 연결선 186"/>
          <p:cNvCxnSpPr>
            <a:stCxn id="184" idx="2"/>
            <a:endCxn id="196" idx="0"/>
          </p:cNvCxnSpPr>
          <p:nvPr/>
        </p:nvCxnSpPr>
        <p:spPr>
          <a:xfrm>
            <a:off x="8117440" y="1582567"/>
            <a:ext cx="0" cy="13398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직선 화살표 연결선 188"/>
          <p:cNvCxnSpPr>
            <a:stCxn id="142" idx="3"/>
            <a:endCxn id="206" idx="1"/>
          </p:cNvCxnSpPr>
          <p:nvPr/>
        </p:nvCxnSpPr>
        <p:spPr>
          <a:xfrm>
            <a:off x="4715021" y="1390924"/>
            <a:ext cx="380911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직사각형 189"/>
          <p:cNvSpPr/>
          <p:nvPr/>
        </p:nvSpPr>
        <p:spPr>
          <a:xfrm>
            <a:off x="2954619" y="1716557"/>
            <a:ext cx="1760400" cy="38328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이름</a:t>
            </a:r>
          </a:p>
        </p:txBody>
      </p:sp>
      <p:sp>
        <p:nvSpPr>
          <p:cNvPr id="191" name="직사각형 190"/>
          <p:cNvSpPr/>
          <p:nvPr/>
        </p:nvSpPr>
        <p:spPr>
          <a:xfrm>
            <a:off x="2954619" y="2235756"/>
            <a:ext cx="1760400" cy="38328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>
                <a:solidFill>
                  <a:schemeClr val="tx1"/>
                </a:solidFill>
              </a:rPr>
              <a:t>이메일</a:t>
            </a:r>
            <a:r>
              <a:rPr lang="ko-KR" altLang="en-US" sz="900" dirty="0">
                <a:solidFill>
                  <a:schemeClr val="tx1"/>
                </a:solidFill>
              </a:rPr>
              <a:t> 주소</a:t>
            </a:r>
          </a:p>
        </p:txBody>
      </p:sp>
      <p:sp>
        <p:nvSpPr>
          <p:cNvPr id="193" name="직사각형 192"/>
          <p:cNvSpPr/>
          <p:nvPr/>
        </p:nvSpPr>
        <p:spPr>
          <a:xfrm>
            <a:off x="2954619" y="2754954"/>
            <a:ext cx="1760400" cy="38328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비밀번호</a:t>
            </a:r>
          </a:p>
        </p:txBody>
      </p:sp>
      <p:cxnSp>
        <p:nvCxnSpPr>
          <p:cNvPr id="194" name="직선 연결선 193"/>
          <p:cNvCxnSpPr>
            <a:stCxn id="190" idx="2"/>
            <a:endCxn id="191" idx="0"/>
          </p:cNvCxnSpPr>
          <p:nvPr/>
        </p:nvCxnSpPr>
        <p:spPr>
          <a:xfrm>
            <a:off x="3834819" y="2099842"/>
            <a:ext cx="0" cy="13591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직선 연결선 194"/>
          <p:cNvCxnSpPr>
            <a:stCxn id="191" idx="2"/>
            <a:endCxn id="193" idx="0"/>
          </p:cNvCxnSpPr>
          <p:nvPr/>
        </p:nvCxnSpPr>
        <p:spPr>
          <a:xfrm>
            <a:off x="3834819" y="2619043"/>
            <a:ext cx="0" cy="13591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직사각형 195"/>
          <p:cNvSpPr/>
          <p:nvPr/>
        </p:nvSpPr>
        <p:spPr>
          <a:xfrm>
            <a:off x="7237240" y="1716557"/>
            <a:ext cx="1760400" cy="38328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국가코드 선택</a:t>
            </a:r>
          </a:p>
        </p:txBody>
      </p:sp>
      <p:sp>
        <p:nvSpPr>
          <p:cNvPr id="197" name="직사각형 196"/>
          <p:cNvSpPr/>
          <p:nvPr/>
        </p:nvSpPr>
        <p:spPr>
          <a:xfrm>
            <a:off x="7237240" y="2235756"/>
            <a:ext cx="1760400" cy="38328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휴대폰 번호 입력</a:t>
            </a:r>
          </a:p>
        </p:txBody>
      </p:sp>
      <p:sp>
        <p:nvSpPr>
          <p:cNvPr id="198" name="직사각형 197"/>
          <p:cNvSpPr/>
          <p:nvPr/>
        </p:nvSpPr>
        <p:spPr>
          <a:xfrm>
            <a:off x="7237240" y="2754954"/>
            <a:ext cx="1760400" cy="38328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>
                <a:solidFill>
                  <a:schemeClr val="tx1"/>
                </a:solidFill>
              </a:rPr>
              <a:t>이메일</a:t>
            </a:r>
            <a:r>
              <a:rPr lang="ko-KR" altLang="en-US" sz="900" dirty="0">
                <a:solidFill>
                  <a:schemeClr val="tx1"/>
                </a:solidFill>
              </a:rPr>
              <a:t> 인증코드 입력</a:t>
            </a:r>
          </a:p>
        </p:txBody>
      </p:sp>
      <p:cxnSp>
        <p:nvCxnSpPr>
          <p:cNvPr id="199" name="직선 연결선 198"/>
          <p:cNvCxnSpPr>
            <a:stCxn id="196" idx="2"/>
            <a:endCxn id="197" idx="0"/>
          </p:cNvCxnSpPr>
          <p:nvPr/>
        </p:nvCxnSpPr>
        <p:spPr>
          <a:xfrm>
            <a:off x="8117440" y="2099842"/>
            <a:ext cx="0" cy="13591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직선 연결선 203"/>
          <p:cNvCxnSpPr>
            <a:stCxn id="197" idx="2"/>
            <a:endCxn id="198" idx="0"/>
          </p:cNvCxnSpPr>
          <p:nvPr/>
        </p:nvCxnSpPr>
        <p:spPr>
          <a:xfrm>
            <a:off x="8117440" y="2619043"/>
            <a:ext cx="0" cy="13591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직사각형 205"/>
          <p:cNvSpPr/>
          <p:nvPr/>
        </p:nvSpPr>
        <p:spPr>
          <a:xfrm>
            <a:off x="5095930" y="1199282"/>
            <a:ext cx="1760400" cy="38328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>
                <a:solidFill>
                  <a:schemeClr val="tx1"/>
                </a:solidFill>
              </a:rPr>
              <a:t>이메일</a:t>
            </a:r>
            <a:r>
              <a:rPr lang="ko-KR" altLang="en-US" sz="900" dirty="0">
                <a:solidFill>
                  <a:schemeClr val="tx1"/>
                </a:solidFill>
              </a:rPr>
              <a:t> 인증</a:t>
            </a:r>
          </a:p>
        </p:txBody>
      </p:sp>
      <p:cxnSp>
        <p:nvCxnSpPr>
          <p:cNvPr id="207" name="직선 연결선 206"/>
          <p:cNvCxnSpPr>
            <a:stCxn id="206" idx="2"/>
            <a:endCxn id="208" idx="0"/>
          </p:cNvCxnSpPr>
          <p:nvPr/>
        </p:nvCxnSpPr>
        <p:spPr>
          <a:xfrm>
            <a:off x="5976130" y="1582567"/>
            <a:ext cx="0" cy="13398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직사각형 207"/>
          <p:cNvSpPr/>
          <p:nvPr/>
        </p:nvSpPr>
        <p:spPr>
          <a:xfrm>
            <a:off x="5095930" y="1716557"/>
            <a:ext cx="1760400" cy="38328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>
                <a:solidFill>
                  <a:schemeClr val="tx1"/>
                </a:solidFill>
              </a:rPr>
              <a:t>이메일</a:t>
            </a:r>
            <a:r>
              <a:rPr lang="ko-KR" altLang="en-US" sz="900" dirty="0">
                <a:solidFill>
                  <a:schemeClr val="tx1"/>
                </a:solidFill>
              </a:rPr>
              <a:t> 인증코드 입력</a:t>
            </a:r>
          </a:p>
        </p:txBody>
      </p:sp>
      <p:cxnSp>
        <p:nvCxnSpPr>
          <p:cNvPr id="213" name="직선 화살표 연결선 212"/>
          <p:cNvCxnSpPr>
            <a:stCxn id="206" idx="3"/>
            <a:endCxn id="184" idx="1"/>
          </p:cNvCxnSpPr>
          <p:nvPr/>
        </p:nvCxnSpPr>
        <p:spPr>
          <a:xfrm>
            <a:off x="6856330" y="1390924"/>
            <a:ext cx="380910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직사각형 213"/>
          <p:cNvSpPr/>
          <p:nvPr/>
        </p:nvSpPr>
        <p:spPr>
          <a:xfrm>
            <a:off x="7237240" y="3799607"/>
            <a:ext cx="1760400" cy="38328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기본주소 입력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215" name="직선 연결선 214"/>
          <p:cNvCxnSpPr>
            <a:stCxn id="214" idx="2"/>
            <a:endCxn id="216" idx="0"/>
          </p:cNvCxnSpPr>
          <p:nvPr/>
        </p:nvCxnSpPr>
        <p:spPr>
          <a:xfrm>
            <a:off x="8117440" y="4182892"/>
            <a:ext cx="0" cy="13398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직사각형 215"/>
          <p:cNvSpPr/>
          <p:nvPr/>
        </p:nvSpPr>
        <p:spPr>
          <a:xfrm>
            <a:off x="7237240" y="4316882"/>
            <a:ext cx="1760400" cy="38328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주소입력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33" name="꺾인 연결선 32"/>
          <p:cNvCxnSpPr>
            <a:stCxn id="184" idx="3"/>
            <a:endCxn id="214" idx="3"/>
          </p:cNvCxnSpPr>
          <p:nvPr/>
        </p:nvCxnSpPr>
        <p:spPr>
          <a:xfrm>
            <a:off x="8997640" y="1390926"/>
            <a:ext cx="12700" cy="2600325"/>
          </a:xfrm>
          <a:prstGeom prst="bentConnector3">
            <a:avLst>
              <a:gd name="adj1" fmla="val 180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직선 화살표 연결선 220"/>
          <p:cNvCxnSpPr>
            <a:stCxn id="214" idx="1"/>
            <a:endCxn id="118" idx="3"/>
          </p:cNvCxnSpPr>
          <p:nvPr/>
        </p:nvCxnSpPr>
        <p:spPr>
          <a:xfrm flipH="1">
            <a:off x="2573884" y="3991251"/>
            <a:ext cx="4663356" cy="197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8"/>
          <p:cNvSpPr>
            <a:spLocks noChangeArrowheads="1"/>
          </p:cNvSpPr>
          <p:nvPr/>
        </p:nvSpPr>
        <p:spPr bwMode="auto">
          <a:xfrm>
            <a:off x="538152" y="96429"/>
            <a:ext cx="15480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defRPr/>
            </a:pPr>
            <a:r>
              <a:rPr lang="en-US" altLang="ko-KR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tangle 8"/>
          <p:cNvSpPr>
            <a:spLocks noChangeArrowheads="1"/>
          </p:cNvSpPr>
          <p:nvPr/>
        </p:nvSpPr>
        <p:spPr bwMode="auto">
          <a:xfrm>
            <a:off x="2595552" y="96429"/>
            <a:ext cx="12600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defRPr/>
            </a:pPr>
            <a:r>
              <a:rPr lang="en-US" altLang="ko-KR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nononi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632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직사각형 116"/>
          <p:cNvSpPr/>
          <p:nvPr/>
        </p:nvSpPr>
        <p:spPr>
          <a:xfrm>
            <a:off x="8019586" y="2077604"/>
            <a:ext cx="1276812" cy="3075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Password</a:t>
            </a:r>
          </a:p>
        </p:txBody>
      </p:sp>
      <p:sp>
        <p:nvSpPr>
          <p:cNvPr id="119" name="직사각형 118"/>
          <p:cNvSpPr/>
          <p:nvPr/>
        </p:nvSpPr>
        <p:spPr>
          <a:xfrm>
            <a:off x="8019586" y="1374868"/>
            <a:ext cx="1276812" cy="3075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Account</a:t>
            </a:r>
          </a:p>
        </p:txBody>
      </p:sp>
      <p:sp>
        <p:nvSpPr>
          <p:cNvPr id="120" name="직사각형 119"/>
          <p:cNvSpPr/>
          <p:nvPr/>
        </p:nvSpPr>
        <p:spPr>
          <a:xfrm>
            <a:off x="8019586" y="1611093"/>
            <a:ext cx="1276812" cy="3075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Movie</a:t>
            </a:r>
          </a:p>
        </p:txBody>
      </p:sp>
      <p:sp>
        <p:nvSpPr>
          <p:cNvPr id="121" name="직사각형 120"/>
          <p:cNvSpPr/>
          <p:nvPr/>
        </p:nvSpPr>
        <p:spPr>
          <a:xfrm>
            <a:off x="8019586" y="1849217"/>
            <a:ext cx="1276812" cy="3075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Favorite</a:t>
            </a:r>
          </a:p>
        </p:txBody>
      </p:sp>
      <p:sp>
        <p:nvSpPr>
          <p:cNvPr id="125" name="직사각형 124"/>
          <p:cNvSpPr/>
          <p:nvPr/>
        </p:nvSpPr>
        <p:spPr>
          <a:xfrm>
            <a:off x="8019586" y="2798101"/>
            <a:ext cx="1276812" cy="3075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altLang="ko-KR" sz="1000" dirty="0">
                <a:solidFill>
                  <a:srgbClr val="FF0000"/>
                </a:solidFill>
              </a:rPr>
              <a:t>Logout</a:t>
            </a:r>
          </a:p>
        </p:txBody>
      </p:sp>
      <p:cxnSp>
        <p:nvCxnSpPr>
          <p:cNvPr id="132" name="직선 연결선 131"/>
          <p:cNvCxnSpPr/>
          <p:nvPr/>
        </p:nvCxnSpPr>
        <p:spPr>
          <a:xfrm>
            <a:off x="8020052" y="1379489"/>
            <a:ext cx="176212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/>
          <p:cNvCxnSpPr/>
          <p:nvPr/>
        </p:nvCxnSpPr>
        <p:spPr>
          <a:xfrm>
            <a:off x="8020052" y="1627139"/>
            <a:ext cx="176212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/>
          <p:cNvCxnSpPr/>
          <p:nvPr/>
        </p:nvCxnSpPr>
        <p:spPr>
          <a:xfrm>
            <a:off x="8020052" y="1865264"/>
            <a:ext cx="176212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연결선 134"/>
          <p:cNvCxnSpPr/>
          <p:nvPr/>
        </p:nvCxnSpPr>
        <p:spPr>
          <a:xfrm>
            <a:off x="8020052" y="2103389"/>
            <a:ext cx="176212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/>
          <p:cNvCxnSpPr/>
          <p:nvPr/>
        </p:nvCxnSpPr>
        <p:spPr>
          <a:xfrm>
            <a:off x="8020052" y="2341514"/>
            <a:ext cx="176212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연결선 137"/>
          <p:cNvCxnSpPr/>
          <p:nvPr/>
        </p:nvCxnSpPr>
        <p:spPr>
          <a:xfrm>
            <a:off x="8020052" y="2817764"/>
            <a:ext cx="176212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연결선 139"/>
          <p:cNvCxnSpPr/>
          <p:nvPr/>
        </p:nvCxnSpPr>
        <p:spPr>
          <a:xfrm>
            <a:off x="8020052" y="3074939"/>
            <a:ext cx="176212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제목 1"/>
          <p:cNvSpPr txBox="1">
            <a:spLocks/>
          </p:cNvSpPr>
          <p:nvPr/>
        </p:nvSpPr>
        <p:spPr>
          <a:xfrm>
            <a:off x="512872" y="580561"/>
            <a:ext cx="1042169" cy="255526"/>
          </a:xfrm>
          <a:prstGeom prst="rect">
            <a:avLst/>
          </a:prstGeom>
        </p:spPr>
        <p:txBody>
          <a:bodyPr vert="horz" wrap="none" lIns="91440" tIns="45720" rIns="91440" bIns="45720" rtlCol="0" anchor="t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ko-KR" sz="800" dirty="0" smtClean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/</a:t>
            </a:r>
            <a:endParaRPr kumimoji="1" lang="en-US" altLang="ko-KR" sz="800" dirty="0">
              <a:solidFill>
                <a:srgbClr val="000000"/>
              </a:solidFill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80" name="제목 1"/>
          <p:cNvSpPr txBox="1">
            <a:spLocks/>
          </p:cNvSpPr>
          <p:nvPr/>
        </p:nvSpPr>
        <p:spPr>
          <a:xfrm>
            <a:off x="512872" y="357611"/>
            <a:ext cx="1042169" cy="255526"/>
          </a:xfrm>
          <a:prstGeom prst="rect">
            <a:avLst/>
          </a:prstGeom>
        </p:spPr>
        <p:txBody>
          <a:bodyPr vert="horz" wrap="none" lIns="91440" tIns="45720" rIns="91440" bIns="45720" rtlCol="0" anchor="t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ko-KR" sz="800" dirty="0" smtClean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00</a:t>
            </a:r>
            <a:endParaRPr kumimoji="1" lang="ko-KR" altLang="en-US" sz="800" dirty="0">
              <a:solidFill>
                <a:srgbClr val="000000"/>
              </a:solidFill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00" name="제목 1"/>
          <p:cNvSpPr txBox="1">
            <a:spLocks/>
          </p:cNvSpPr>
          <p:nvPr/>
        </p:nvSpPr>
        <p:spPr>
          <a:xfrm>
            <a:off x="2505796" y="580561"/>
            <a:ext cx="1042169" cy="255526"/>
          </a:xfrm>
          <a:prstGeom prst="rect">
            <a:avLst/>
          </a:prstGeom>
        </p:spPr>
        <p:txBody>
          <a:bodyPr vert="horz" wrap="none" lIns="91440" tIns="45720" rIns="91440" bIns="45720" rtlCol="0" anchor="t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ko-KR" sz="800" dirty="0" smtClean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Sample</a:t>
            </a:r>
            <a:endParaRPr kumimoji="1" lang="en-US" altLang="ko-KR" sz="800" dirty="0">
              <a:solidFill>
                <a:srgbClr val="000000"/>
              </a:solidFill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03" name="제목 1"/>
          <p:cNvSpPr txBox="1">
            <a:spLocks/>
          </p:cNvSpPr>
          <p:nvPr/>
        </p:nvSpPr>
        <p:spPr>
          <a:xfrm>
            <a:off x="2505796" y="357611"/>
            <a:ext cx="1042169" cy="255526"/>
          </a:xfrm>
          <a:prstGeom prst="rect">
            <a:avLst/>
          </a:prstGeom>
        </p:spPr>
        <p:txBody>
          <a:bodyPr vert="horz" wrap="none" lIns="91440" tIns="45720" rIns="91440" bIns="45720" rtlCol="0" anchor="t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ko-KR" sz="8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03</a:t>
            </a:r>
            <a:endParaRPr kumimoji="1" lang="ko-KR" altLang="en-US" sz="800" dirty="0">
              <a:solidFill>
                <a:srgbClr val="000000"/>
              </a:solidFill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08" name="제목 1"/>
          <p:cNvSpPr txBox="1">
            <a:spLocks/>
          </p:cNvSpPr>
          <p:nvPr/>
        </p:nvSpPr>
        <p:spPr>
          <a:xfrm>
            <a:off x="4475271" y="580561"/>
            <a:ext cx="1356960" cy="255526"/>
          </a:xfrm>
          <a:prstGeom prst="rect">
            <a:avLst/>
          </a:prstGeom>
        </p:spPr>
        <p:txBody>
          <a:bodyPr vert="horz" wrap="none" lIns="91440" tIns="45720" rIns="91440" bIns="45720" rtlCol="0" anchor="t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ko-KR" sz="800" dirty="0" smtClean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Sample</a:t>
            </a:r>
            <a:endParaRPr kumimoji="1" lang="en-US" altLang="ko-KR" sz="800" dirty="0">
              <a:solidFill>
                <a:srgbClr val="000000"/>
              </a:solidFill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11" name="제목 1"/>
          <p:cNvSpPr txBox="1">
            <a:spLocks/>
          </p:cNvSpPr>
          <p:nvPr/>
        </p:nvSpPr>
        <p:spPr>
          <a:xfrm>
            <a:off x="4475273" y="357611"/>
            <a:ext cx="1042169" cy="255526"/>
          </a:xfrm>
          <a:prstGeom prst="rect">
            <a:avLst/>
          </a:prstGeom>
        </p:spPr>
        <p:txBody>
          <a:bodyPr vert="horz" wrap="none" lIns="91440" tIns="45720" rIns="91440" bIns="45720" rtlCol="0" anchor="t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ko-KR" sz="8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03</a:t>
            </a:r>
            <a:endParaRPr kumimoji="1" lang="ko-KR" altLang="en-US" sz="800" dirty="0">
              <a:solidFill>
                <a:srgbClr val="000000"/>
              </a:solidFill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</p:txBody>
      </p:sp>
      <p:grpSp>
        <p:nvGrpSpPr>
          <p:cNvPr id="164" name="그룹 163"/>
          <p:cNvGrpSpPr/>
          <p:nvPr/>
        </p:nvGrpSpPr>
        <p:grpSpPr>
          <a:xfrm>
            <a:off x="2076450" y="1286043"/>
            <a:ext cx="1785515" cy="2114910"/>
            <a:chOff x="142655" y="2129149"/>
            <a:chExt cx="1785515" cy="2114910"/>
          </a:xfrm>
        </p:grpSpPr>
        <p:sp>
          <p:nvSpPr>
            <p:cNvPr id="165" name="직사각형 164"/>
            <p:cNvSpPr/>
            <p:nvPr/>
          </p:nvSpPr>
          <p:spPr>
            <a:xfrm>
              <a:off x="142655" y="2129149"/>
              <a:ext cx="1785515" cy="211491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lang="en-US" altLang="ko-KR" sz="1000" dirty="0">
                <a:solidFill>
                  <a:schemeClr val="tx1"/>
                </a:solidFill>
              </a:endParaRPr>
            </a:p>
          </p:txBody>
        </p:sp>
        <p:sp>
          <p:nvSpPr>
            <p:cNvPr id="166" name="직사각형 165"/>
            <p:cNvSpPr/>
            <p:nvPr/>
          </p:nvSpPr>
          <p:spPr>
            <a:xfrm>
              <a:off x="535056" y="2164564"/>
              <a:ext cx="1380663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900" dirty="0"/>
                <a:t>Staff  </a:t>
              </a:r>
              <a:r>
                <a:rPr lang="en-US" altLang="ko-KR" sz="900" dirty="0" err="1" smtClean="0">
                  <a:solidFill>
                    <a:schemeClr val="bg1">
                      <a:lumMod val="50000"/>
                    </a:schemeClr>
                  </a:solidFill>
                </a:rPr>
                <a:t>grachia</a:t>
              </a:r>
              <a:endParaRPr lang="en-US" altLang="ko-KR" sz="9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67" name="직사각형 166"/>
            <p:cNvSpPr/>
            <p:nvPr/>
          </p:nvSpPr>
          <p:spPr>
            <a:xfrm>
              <a:off x="211190" y="2193059"/>
              <a:ext cx="320578" cy="32057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2140238" y="2105192"/>
            <a:ext cx="726789" cy="1197968"/>
            <a:chOff x="2130711" y="2105192"/>
            <a:chExt cx="726789" cy="1197968"/>
          </a:xfrm>
        </p:grpSpPr>
        <p:sp>
          <p:nvSpPr>
            <p:cNvPr id="169" name="직사각형 168"/>
            <p:cNvSpPr/>
            <p:nvPr/>
          </p:nvSpPr>
          <p:spPr>
            <a:xfrm>
              <a:off x="2183083" y="2147981"/>
              <a:ext cx="614269" cy="61426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직사각형 169"/>
            <p:cNvSpPr/>
            <p:nvPr/>
          </p:nvSpPr>
          <p:spPr>
            <a:xfrm>
              <a:off x="2130711" y="2105192"/>
              <a:ext cx="726789" cy="1197968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lang="en-US" altLang="ko-KR" sz="1000" dirty="0">
                <a:solidFill>
                  <a:schemeClr val="tx1"/>
                </a:solidFill>
              </a:endParaRPr>
            </a:p>
          </p:txBody>
        </p:sp>
        <p:sp>
          <p:nvSpPr>
            <p:cNvPr id="179" name="직사각형 178"/>
            <p:cNvSpPr/>
            <p:nvPr/>
          </p:nvSpPr>
          <p:spPr>
            <a:xfrm>
              <a:off x="2231725" y="2841495"/>
              <a:ext cx="548137" cy="461665"/>
            </a:xfrm>
            <a:prstGeom prst="rect">
              <a:avLst/>
            </a:prstGeom>
          </p:spPr>
          <p:txBody>
            <a:bodyPr wrap="none">
              <a:noAutofit/>
            </a:bodyPr>
            <a:lstStyle/>
            <a:p>
              <a:pPr algn="ctr"/>
              <a:r>
                <a:rPr lang="ko-KR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  <a:cs typeface="Arial" panose="020B0604020202020204" pitchFamily="34" charset="0"/>
                </a:rPr>
                <a:t>홍길동</a:t>
              </a:r>
              <a:endPara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endParaRPr>
            </a:p>
          </p:txBody>
        </p:sp>
        <p:sp>
          <p:nvSpPr>
            <p:cNvPr id="181" name="직사각형 180"/>
            <p:cNvSpPr/>
            <p:nvPr/>
          </p:nvSpPr>
          <p:spPr>
            <a:xfrm>
              <a:off x="2168995" y="3075345"/>
              <a:ext cx="654545" cy="15457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</a:rPr>
                <a:t>Send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12" name="자유형 11"/>
          <p:cNvSpPr/>
          <p:nvPr/>
        </p:nvSpPr>
        <p:spPr>
          <a:xfrm flipH="1">
            <a:off x="3829326" y="1066800"/>
            <a:ext cx="237386" cy="3028950"/>
          </a:xfrm>
          <a:custGeom>
            <a:avLst/>
            <a:gdLst>
              <a:gd name="connsiteX0" fmla="*/ 0 w 504825"/>
              <a:gd name="connsiteY0" fmla="*/ 3028950 h 3028950"/>
              <a:gd name="connsiteX1" fmla="*/ 228600 w 504825"/>
              <a:gd name="connsiteY1" fmla="*/ 3028950 h 3028950"/>
              <a:gd name="connsiteX2" fmla="*/ 228600 w 504825"/>
              <a:gd name="connsiteY2" fmla="*/ 0 h 3028950"/>
              <a:gd name="connsiteX3" fmla="*/ 504825 w 504825"/>
              <a:gd name="connsiteY3" fmla="*/ 0 h 302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4825" h="3028950">
                <a:moveTo>
                  <a:pt x="0" y="3028950"/>
                </a:moveTo>
                <a:lnTo>
                  <a:pt x="228600" y="3028950"/>
                </a:lnTo>
                <a:lnTo>
                  <a:pt x="228600" y="0"/>
                </a:lnTo>
                <a:lnTo>
                  <a:pt x="504825" y="0"/>
                </a:lnTo>
              </a:path>
            </a:pathLst>
          </a:custGeom>
          <a:noFill/>
          <a:ln>
            <a:solidFill>
              <a:srgbClr val="FF0000"/>
            </a:solidFill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4" name="직사각형 193"/>
          <p:cNvSpPr/>
          <p:nvPr/>
        </p:nvSpPr>
        <p:spPr>
          <a:xfrm>
            <a:off x="4066714" y="2028260"/>
            <a:ext cx="1762587" cy="1764000"/>
          </a:xfrm>
          <a:prstGeom prst="rect">
            <a:avLst/>
          </a:prstGeom>
          <a:solidFill>
            <a:schemeClr val="tx1">
              <a:lumMod val="50000"/>
              <a:lumOff val="50000"/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직사각형 194"/>
          <p:cNvSpPr/>
          <p:nvPr/>
        </p:nvSpPr>
        <p:spPr>
          <a:xfrm>
            <a:off x="4081706" y="1403890"/>
            <a:ext cx="1709836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Sponsored AD</a:t>
            </a:r>
          </a:p>
        </p:txBody>
      </p:sp>
      <p:sp>
        <p:nvSpPr>
          <p:cNvPr id="196" name="직사각형 195"/>
          <p:cNvSpPr/>
          <p:nvPr/>
        </p:nvSpPr>
        <p:spPr>
          <a:xfrm>
            <a:off x="4494322" y="1600284"/>
            <a:ext cx="1380663" cy="3154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600" dirty="0" err="1"/>
              <a:t>커피벅스</a:t>
            </a:r>
            <a:r>
              <a:rPr lang="en-US" altLang="ko-KR" sz="600" dirty="0"/>
              <a:t>  </a:t>
            </a:r>
          </a:p>
          <a:p>
            <a:pPr>
              <a:spcBef>
                <a:spcPts val="300"/>
              </a:spcBef>
            </a:pPr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</a:rPr>
              <a:t>www.bu.coffee</a:t>
            </a:r>
          </a:p>
        </p:txBody>
      </p:sp>
      <p:sp>
        <p:nvSpPr>
          <p:cNvPr id="197" name="직사각형 196"/>
          <p:cNvSpPr/>
          <p:nvPr/>
        </p:nvSpPr>
        <p:spPr>
          <a:xfrm>
            <a:off x="4116658" y="1627816"/>
            <a:ext cx="320578" cy="32057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Picture 10" descr="Coffee Icon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4694" y="1682880"/>
            <a:ext cx="223556" cy="223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6" name="직사각형 125"/>
          <p:cNvSpPr/>
          <p:nvPr/>
        </p:nvSpPr>
        <p:spPr>
          <a:xfrm>
            <a:off x="2235730" y="1720533"/>
            <a:ext cx="171450" cy="17145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grpSp>
        <p:nvGrpSpPr>
          <p:cNvPr id="153" name="그룹 152"/>
          <p:cNvGrpSpPr/>
          <p:nvPr/>
        </p:nvGrpSpPr>
        <p:grpSpPr>
          <a:xfrm>
            <a:off x="2911763" y="2105192"/>
            <a:ext cx="726789" cy="1197968"/>
            <a:chOff x="2130711" y="2105192"/>
            <a:chExt cx="726789" cy="1197968"/>
          </a:xfrm>
        </p:grpSpPr>
        <p:sp>
          <p:nvSpPr>
            <p:cNvPr id="156" name="직사각형 155"/>
            <p:cNvSpPr/>
            <p:nvPr/>
          </p:nvSpPr>
          <p:spPr>
            <a:xfrm>
              <a:off x="2183083" y="2147981"/>
              <a:ext cx="614269" cy="61426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7" name="직사각형 156"/>
            <p:cNvSpPr/>
            <p:nvPr/>
          </p:nvSpPr>
          <p:spPr>
            <a:xfrm>
              <a:off x="2130711" y="2105192"/>
              <a:ext cx="726789" cy="1197968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lang="en-US" altLang="ko-KR" sz="1000" dirty="0">
                <a:solidFill>
                  <a:schemeClr val="tx1"/>
                </a:solidFill>
              </a:endParaRPr>
            </a:p>
          </p:txBody>
        </p:sp>
        <p:sp>
          <p:nvSpPr>
            <p:cNvPr id="158" name="직사각형 157"/>
            <p:cNvSpPr/>
            <p:nvPr/>
          </p:nvSpPr>
          <p:spPr>
            <a:xfrm>
              <a:off x="2231725" y="2841495"/>
              <a:ext cx="548137" cy="461665"/>
            </a:xfrm>
            <a:prstGeom prst="rect">
              <a:avLst/>
            </a:prstGeom>
          </p:spPr>
          <p:txBody>
            <a:bodyPr wrap="none">
              <a:noAutofit/>
            </a:bodyPr>
            <a:lstStyle/>
            <a:p>
              <a:pPr algn="ctr"/>
              <a:r>
                <a:rPr lang="ko-KR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  <a:cs typeface="Arial" panose="020B0604020202020204" pitchFamily="34" charset="0"/>
                </a:rPr>
                <a:t>홍길동</a:t>
              </a:r>
              <a:endPara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endParaRPr>
            </a:p>
          </p:txBody>
        </p:sp>
        <p:sp>
          <p:nvSpPr>
            <p:cNvPr id="160" name="직사각형 159"/>
            <p:cNvSpPr/>
            <p:nvPr/>
          </p:nvSpPr>
          <p:spPr>
            <a:xfrm>
              <a:off x="2168995" y="3075345"/>
              <a:ext cx="654545" cy="15457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</a:rPr>
                <a:t>Send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61" name="그룹 160"/>
          <p:cNvGrpSpPr/>
          <p:nvPr/>
        </p:nvGrpSpPr>
        <p:grpSpPr>
          <a:xfrm>
            <a:off x="3683288" y="2105192"/>
            <a:ext cx="178677" cy="1197968"/>
            <a:chOff x="2130711" y="2105192"/>
            <a:chExt cx="178677" cy="1197968"/>
          </a:xfrm>
        </p:grpSpPr>
        <p:sp>
          <p:nvSpPr>
            <p:cNvPr id="171" name="직사각형 170"/>
            <p:cNvSpPr/>
            <p:nvPr/>
          </p:nvSpPr>
          <p:spPr>
            <a:xfrm>
              <a:off x="2183084" y="2147981"/>
              <a:ext cx="119274" cy="61426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" name="직사각형 171"/>
            <p:cNvSpPr/>
            <p:nvPr/>
          </p:nvSpPr>
          <p:spPr>
            <a:xfrm>
              <a:off x="2130711" y="2105192"/>
              <a:ext cx="171647" cy="1197968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lang="en-US" altLang="ko-KR" sz="1000" dirty="0">
                <a:solidFill>
                  <a:schemeClr val="tx1"/>
                </a:solidFill>
              </a:endParaRPr>
            </a:p>
          </p:txBody>
        </p:sp>
        <p:sp>
          <p:nvSpPr>
            <p:cNvPr id="175" name="직사각형 174"/>
            <p:cNvSpPr/>
            <p:nvPr/>
          </p:nvSpPr>
          <p:spPr>
            <a:xfrm>
              <a:off x="2168996" y="3073623"/>
              <a:ext cx="140392" cy="1494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aphicFrame>
        <p:nvGraphicFramePr>
          <p:cNvPr id="76" name="Group 1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6377738"/>
              </p:ext>
            </p:extLst>
          </p:nvPr>
        </p:nvGraphicFramePr>
        <p:xfrm>
          <a:off x="104631" y="4548941"/>
          <a:ext cx="1778876" cy="1078026"/>
        </p:xfrm>
        <a:graphic>
          <a:graphicData uri="http://schemas.openxmlformats.org/drawingml/2006/table">
            <a:tbl>
              <a:tblPr/>
              <a:tblGrid>
                <a:gridCol w="201600"/>
                <a:gridCol w="1577276"/>
              </a:tblGrid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1</a:t>
                      </a:r>
                    </a:p>
                  </a:txBody>
                  <a:tcPr marL="36000" marR="36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2</a:t>
                      </a:r>
                    </a:p>
                  </a:txBody>
                  <a:tcPr marL="36000" marR="36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3</a:t>
                      </a:r>
                    </a:p>
                  </a:txBody>
                  <a:tcPr marL="36000" marR="36000" marT="46831" marB="4683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4</a:t>
                      </a:r>
                    </a:p>
                  </a:txBody>
                  <a:tcPr marL="36000" marR="36000" marT="46831" marB="4683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5</a:t>
                      </a:r>
                    </a:p>
                  </a:txBody>
                  <a:tcPr marL="36000" marR="36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7" name="Group 1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4501840"/>
              </p:ext>
            </p:extLst>
          </p:nvPr>
        </p:nvGraphicFramePr>
        <p:xfrm>
          <a:off x="2081924" y="4548941"/>
          <a:ext cx="1778876" cy="1078026"/>
        </p:xfrm>
        <a:graphic>
          <a:graphicData uri="http://schemas.openxmlformats.org/drawingml/2006/table">
            <a:tbl>
              <a:tblPr/>
              <a:tblGrid>
                <a:gridCol w="201600"/>
                <a:gridCol w="1577276"/>
              </a:tblGrid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1</a:t>
                      </a:r>
                    </a:p>
                  </a:txBody>
                  <a:tcPr marL="36000" marR="36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637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2</a:t>
                      </a:r>
                    </a:p>
                  </a:txBody>
                  <a:tcPr marL="36000" marR="36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3</a:t>
                      </a:r>
                    </a:p>
                  </a:txBody>
                  <a:tcPr marL="36000" marR="36000" marT="46831" marB="4683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4</a:t>
                      </a:r>
                    </a:p>
                  </a:txBody>
                  <a:tcPr marL="36000" marR="36000" marT="46831" marB="4683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5</a:t>
                      </a:r>
                    </a:p>
                  </a:txBody>
                  <a:tcPr marL="36000" marR="36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8" name="Group 1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6382144"/>
              </p:ext>
            </p:extLst>
          </p:nvPr>
        </p:nvGraphicFramePr>
        <p:xfrm>
          <a:off x="4074846" y="4548941"/>
          <a:ext cx="1778876" cy="1078026"/>
        </p:xfrm>
        <a:graphic>
          <a:graphicData uri="http://schemas.openxmlformats.org/drawingml/2006/table">
            <a:tbl>
              <a:tblPr/>
              <a:tblGrid>
                <a:gridCol w="201600"/>
                <a:gridCol w="1577276"/>
              </a:tblGrid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1</a:t>
                      </a:r>
                    </a:p>
                  </a:txBody>
                  <a:tcPr marL="36000" marR="36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2</a:t>
                      </a:r>
                    </a:p>
                  </a:txBody>
                  <a:tcPr marL="36000" marR="36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3</a:t>
                      </a:r>
                    </a:p>
                  </a:txBody>
                  <a:tcPr marL="36000" marR="36000" marT="46831" marB="4683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4</a:t>
                      </a:r>
                    </a:p>
                  </a:txBody>
                  <a:tcPr marL="36000" marR="36000" marT="46831" marB="4683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5</a:t>
                      </a:r>
                    </a:p>
                  </a:txBody>
                  <a:tcPr marL="36000" marR="36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0" name="Group 1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4050403"/>
              </p:ext>
            </p:extLst>
          </p:nvPr>
        </p:nvGraphicFramePr>
        <p:xfrm>
          <a:off x="6044324" y="4548941"/>
          <a:ext cx="1778876" cy="1078026"/>
        </p:xfrm>
        <a:graphic>
          <a:graphicData uri="http://schemas.openxmlformats.org/drawingml/2006/table">
            <a:tbl>
              <a:tblPr/>
              <a:tblGrid>
                <a:gridCol w="201600"/>
                <a:gridCol w="1577276"/>
              </a:tblGrid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1</a:t>
                      </a:r>
                    </a:p>
                  </a:txBody>
                  <a:tcPr marL="36000" marR="36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2</a:t>
                      </a:r>
                    </a:p>
                  </a:txBody>
                  <a:tcPr marL="36000" marR="36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3</a:t>
                      </a:r>
                    </a:p>
                  </a:txBody>
                  <a:tcPr marL="36000" marR="36000" marT="46831" marB="4683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4</a:t>
                      </a:r>
                    </a:p>
                  </a:txBody>
                  <a:tcPr marL="36000" marR="36000" marT="46831" marB="4683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5</a:t>
                      </a:r>
                    </a:p>
                  </a:txBody>
                  <a:tcPr marL="36000" marR="36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1" name="Group 1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7892401"/>
              </p:ext>
            </p:extLst>
          </p:nvPr>
        </p:nvGraphicFramePr>
        <p:xfrm>
          <a:off x="8031285" y="4543673"/>
          <a:ext cx="1767840" cy="1124383"/>
        </p:xfrm>
        <a:graphic>
          <a:graphicData uri="http://schemas.openxmlformats.org/drawingml/2006/table">
            <a:tbl>
              <a:tblPr/>
              <a:tblGrid>
                <a:gridCol w="198622"/>
                <a:gridCol w="1569218"/>
              </a:tblGrid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1</a:t>
                      </a:r>
                    </a:p>
                  </a:txBody>
                  <a:tcPr marL="36000" marR="36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1939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2</a:t>
                      </a:r>
                    </a:p>
                  </a:txBody>
                  <a:tcPr marL="36000" marR="36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3</a:t>
                      </a:r>
                    </a:p>
                  </a:txBody>
                  <a:tcPr marL="36000" marR="36000" marT="46831" marB="4683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4</a:t>
                      </a:r>
                    </a:p>
                  </a:txBody>
                  <a:tcPr marL="36000" marR="36000" marT="46831" marB="4683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5</a:t>
                      </a:r>
                    </a:p>
                  </a:txBody>
                  <a:tcPr marL="36000" marR="36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84" name="Picture 12" descr="Camera Icon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6071" y="1184089"/>
            <a:ext cx="183428" cy="183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5" name="그룹 84"/>
          <p:cNvGrpSpPr/>
          <p:nvPr/>
        </p:nvGrpSpPr>
        <p:grpSpPr>
          <a:xfrm>
            <a:off x="4154578" y="1166729"/>
            <a:ext cx="248218" cy="200788"/>
            <a:chOff x="1466206" y="1039100"/>
            <a:chExt cx="281831" cy="227977"/>
          </a:xfrm>
        </p:grpSpPr>
        <p:pic>
          <p:nvPicPr>
            <p:cNvPr id="88" name="Picture 4" descr="List Icon">
              <a:hlinkClick r:id="rId6"/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66206" y="1040227"/>
              <a:ext cx="226850" cy="226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9" name="타원 88"/>
            <p:cNvSpPr/>
            <p:nvPr/>
          </p:nvSpPr>
          <p:spPr>
            <a:xfrm>
              <a:off x="1599123" y="1039100"/>
              <a:ext cx="148914" cy="148914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N</a:t>
              </a:r>
              <a:endParaRPr lang="ko-KR" altLang="en-US" sz="900" dirty="0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5488306" y="1166729"/>
            <a:ext cx="244224" cy="242972"/>
            <a:chOff x="5353943" y="1147679"/>
            <a:chExt cx="244224" cy="242972"/>
          </a:xfrm>
        </p:grpSpPr>
        <p:pic>
          <p:nvPicPr>
            <p:cNvPr id="86" name="Picture 4" descr="Mail Icon">
              <a:hlinkClick r:id="rId8"/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3943" y="1155526"/>
              <a:ext cx="235124" cy="235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7" name="타원 86"/>
            <p:cNvSpPr/>
            <p:nvPr/>
          </p:nvSpPr>
          <p:spPr>
            <a:xfrm>
              <a:off x="5467013" y="1147679"/>
              <a:ext cx="131154" cy="131154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4</a:t>
              </a:r>
              <a:endParaRPr lang="ko-KR" altLang="en-US" sz="900" dirty="0"/>
            </a:p>
          </p:txBody>
        </p:sp>
      </p:grpSp>
      <p:sp>
        <p:nvSpPr>
          <p:cNvPr id="8" name="직사각형 7"/>
          <p:cNvSpPr/>
          <p:nvPr/>
        </p:nvSpPr>
        <p:spPr>
          <a:xfrm>
            <a:off x="4064486" y="1028701"/>
            <a:ext cx="1774341" cy="114300"/>
          </a:xfrm>
          <a:prstGeom prst="rect">
            <a:avLst/>
          </a:prstGeom>
          <a:solidFill>
            <a:schemeClr val="tx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/>
          <p:cNvCxnSpPr/>
          <p:nvPr/>
        </p:nvCxnSpPr>
        <p:spPr>
          <a:xfrm>
            <a:off x="4067177" y="1381125"/>
            <a:ext cx="176212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/>
          <p:cNvGrpSpPr/>
          <p:nvPr/>
        </p:nvGrpSpPr>
        <p:grpSpPr>
          <a:xfrm>
            <a:off x="4152581" y="3884291"/>
            <a:ext cx="1575065" cy="244897"/>
            <a:chOff x="4152579" y="3884289"/>
            <a:chExt cx="1575065" cy="244897"/>
          </a:xfrm>
        </p:grpSpPr>
        <p:sp>
          <p:nvSpPr>
            <p:cNvPr id="75" name="직사각형 74"/>
            <p:cNvSpPr/>
            <p:nvPr/>
          </p:nvSpPr>
          <p:spPr>
            <a:xfrm>
              <a:off x="4448649" y="3884289"/>
              <a:ext cx="1278995" cy="2448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altLang="ko-KR" sz="1000" dirty="0">
                <a:solidFill>
                  <a:schemeClr val="tx1"/>
                </a:solidFill>
              </a:endParaRPr>
            </a:p>
          </p:txBody>
        </p:sp>
        <p:pic>
          <p:nvPicPr>
            <p:cNvPr id="73" name="Picture 8" descr="Write Icon">
              <a:hlinkClick r:id="rId10"/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51486" y="3938795"/>
              <a:ext cx="149947" cy="1499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모서리가 둥근 직사각형 13"/>
            <p:cNvSpPr/>
            <p:nvPr/>
          </p:nvSpPr>
          <p:spPr>
            <a:xfrm>
              <a:off x="4152579" y="3886199"/>
              <a:ext cx="238125" cy="23812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93" name="Picture 2" descr="Close Icon">
            <a:hlinkClick r:id="rId12"/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1386" y="1194617"/>
            <a:ext cx="135836" cy="135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4" name="TextBox 93"/>
          <p:cNvSpPr txBox="1"/>
          <p:nvPr/>
        </p:nvSpPr>
        <p:spPr>
          <a:xfrm>
            <a:off x="6295505" y="1133270"/>
            <a:ext cx="12981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Send</a:t>
            </a:r>
            <a:endParaRPr lang="ko-KR" altLang="en-US" sz="1000" b="1" dirty="0"/>
          </a:p>
        </p:txBody>
      </p:sp>
      <p:grpSp>
        <p:nvGrpSpPr>
          <p:cNvPr id="95" name="그룹 94"/>
          <p:cNvGrpSpPr/>
          <p:nvPr/>
        </p:nvGrpSpPr>
        <p:grpSpPr>
          <a:xfrm>
            <a:off x="6049110" y="3108464"/>
            <a:ext cx="1056496" cy="379327"/>
            <a:chOff x="2096234" y="1334607"/>
            <a:chExt cx="1056496" cy="379327"/>
          </a:xfrm>
        </p:grpSpPr>
        <p:sp>
          <p:nvSpPr>
            <p:cNvPr id="96" name="직사각형 95"/>
            <p:cNvSpPr/>
            <p:nvPr/>
          </p:nvSpPr>
          <p:spPr>
            <a:xfrm>
              <a:off x="2096234" y="1334607"/>
              <a:ext cx="827940" cy="37932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r>
                <a:rPr lang="en-US" altLang="ko-KR" sz="1000" dirty="0">
                  <a:solidFill>
                    <a:schemeClr val="tx1"/>
                  </a:solidFill>
                </a:rPr>
                <a:t>To: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2393194" y="1423607"/>
              <a:ext cx="759536" cy="203488"/>
            </a:xfrm>
            <a:prstGeom prst="roundRect">
              <a:avLst/>
            </a:prstGeom>
            <a:solidFill>
              <a:srgbClr val="00B0F0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ko-KR" sz="1000" dirty="0">
                  <a:solidFill>
                    <a:schemeClr val="bg1"/>
                  </a:solidFill>
                </a:rPr>
                <a:t>0123456789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  <p:sp>
        <p:nvSpPr>
          <p:cNvPr id="98" name="직사각형 97"/>
          <p:cNvSpPr/>
          <p:nvPr/>
        </p:nvSpPr>
        <p:spPr>
          <a:xfrm>
            <a:off x="6346072" y="3531760"/>
            <a:ext cx="1186961" cy="272574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</a:rPr>
              <a:t>Send</a:t>
            </a:r>
          </a:p>
        </p:txBody>
      </p:sp>
      <p:sp>
        <p:nvSpPr>
          <p:cNvPr id="100" name="직사각형 99"/>
          <p:cNvSpPr/>
          <p:nvPr/>
        </p:nvSpPr>
        <p:spPr>
          <a:xfrm>
            <a:off x="6047914" y="1367516"/>
            <a:ext cx="1762587" cy="1764000"/>
          </a:xfrm>
          <a:prstGeom prst="rect">
            <a:avLst/>
          </a:prstGeom>
          <a:solidFill>
            <a:schemeClr val="tx1">
              <a:lumMod val="50000"/>
              <a:lumOff val="50000"/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직사각형 100"/>
          <p:cNvSpPr/>
          <p:nvPr/>
        </p:nvSpPr>
        <p:spPr>
          <a:xfrm>
            <a:off x="6045686" y="1028701"/>
            <a:ext cx="1774341" cy="114300"/>
          </a:xfrm>
          <a:prstGeom prst="rect">
            <a:avLst/>
          </a:prstGeom>
          <a:solidFill>
            <a:schemeClr val="tx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2" name="직선 연결선 101"/>
          <p:cNvCxnSpPr/>
          <p:nvPr/>
        </p:nvCxnSpPr>
        <p:spPr>
          <a:xfrm>
            <a:off x="6048377" y="3448050"/>
            <a:ext cx="176212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" name="Picture 2" descr="Plus Icon">
            <a:hlinkClick r:id="rId14"/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3919" y="3153325"/>
            <a:ext cx="302273" cy="302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6" name="그림 115"/>
          <p:cNvPicPr>
            <a:picLocks noChangeAspect="1"/>
          </p:cNvPicPr>
          <p:nvPr/>
        </p:nvPicPr>
        <p:blipFill>
          <a:blip r:embed="rId16">
            <a:clrChange>
              <a:clrFrom>
                <a:srgbClr val="F2F2F2"/>
              </a:clrFrom>
              <a:clrTo>
                <a:srgbClr val="F2F2F2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128021" y="1187972"/>
            <a:ext cx="75338" cy="157739"/>
          </a:xfrm>
          <a:prstGeom prst="rect">
            <a:avLst/>
          </a:prstGeom>
          <a:ln>
            <a:noFill/>
          </a:ln>
        </p:spPr>
      </p:pic>
      <p:sp>
        <p:nvSpPr>
          <p:cNvPr id="129" name="직사각형 128"/>
          <p:cNvSpPr/>
          <p:nvPr/>
        </p:nvSpPr>
        <p:spPr>
          <a:xfrm>
            <a:off x="8026886" y="1028701"/>
            <a:ext cx="1774341" cy="114300"/>
          </a:xfrm>
          <a:prstGeom prst="rect">
            <a:avLst/>
          </a:prstGeom>
          <a:solidFill>
            <a:schemeClr val="tx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TextBox 129"/>
          <p:cNvSpPr txBox="1"/>
          <p:nvPr/>
        </p:nvSpPr>
        <p:spPr>
          <a:xfrm>
            <a:off x="8248130" y="1133270"/>
            <a:ext cx="12981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Setting</a:t>
            </a:r>
            <a:endParaRPr lang="ko-KR" altLang="en-US" sz="1000" b="1" dirty="0"/>
          </a:p>
        </p:txBody>
      </p:sp>
      <p:grpSp>
        <p:nvGrpSpPr>
          <p:cNvPr id="18" name="그룹 17"/>
          <p:cNvGrpSpPr/>
          <p:nvPr/>
        </p:nvGrpSpPr>
        <p:grpSpPr>
          <a:xfrm>
            <a:off x="9311675" y="1140277"/>
            <a:ext cx="497877" cy="3113272"/>
            <a:chOff x="9311673" y="1140277"/>
            <a:chExt cx="497877" cy="3113272"/>
          </a:xfrm>
        </p:grpSpPr>
        <p:grpSp>
          <p:nvGrpSpPr>
            <p:cNvPr id="107" name="그룹 106"/>
            <p:cNvGrpSpPr/>
            <p:nvPr/>
          </p:nvGrpSpPr>
          <p:grpSpPr>
            <a:xfrm>
              <a:off x="9311673" y="1486072"/>
              <a:ext cx="489550" cy="600161"/>
              <a:chOff x="148407" y="2129148"/>
              <a:chExt cx="489550" cy="600161"/>
            </a:xfrm>
          </p:grpSpPr>
          <p:sp>
            <p:nvSpPr>
              <p:cNvPr id="127" name="직사각형 126"/>
              <p:cNvSpPr/>
              <p:nvPr/>
            </p:nvSpPr>
            <p:spPr>
              <a:xfrm>
                <a:off x="148407" y="2129148"/>
                <a:ext cx="489550" cy="6001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endParaRPr lang="en-US" altLang="ko-KR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8" name="직사각형 127"/>
              <p:cNvSpPr/>
              <p:nvPr/>
            </p:nvSpPr>
            <p:spPr>
              <a:xfrm>
                <a:off x="211190" y="2193059"/>
                <a:ext cx="320578" cy="32057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8" name="직사각형 107"/>
            <p:cNvSpPr/>
            <p:nvPr/>
          </p:nvSpPr>
          <p:spPr>
            <a:xfrm>
              <a:off x="9314986" y="1140277"/>
              <a:ext cx="486237" cy="3457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lang="en-US" altLang="ko-KR" sz="1000" dirty="0">
                <a:solidFill>
                  <a:schemeClr val="tx1"/>
                </a:solidFill>
              </a:endParaRPr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9314986" y="2203753"/>
              <a:ext cx="486237" cy="19478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lang="en-US" altLang="ko-KR" sz="1000" dirty="0">
                <a:solidFill>
                  <a:schemeClr val="tx1"/>
                </a:solidFill>
              </a:endParaRPr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9314986" y="2481133"/>
              <a:ext cx="486237" cy="12192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9329979" y="2243056"/>
              <a:ext cx="471244" cy="338554"/>
            </a:xfrm>
            <a:prstGeom prst="rect">
              <a:avLst/>
            </a:prstGeom>
            <a:ln>
              <a:noFill/>
            </a:ln>
          </p:spPr>
          <p:txBody>
            <a:bodyPr wrap="none">
              <a:noAutofit/>
            </a:bodyPr>
            <a:lstStyle/>
            <a:p>
              <a:r>
                <a: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  <a:cs typeface="Arial" panose="020B0604020202020204" pitchFamily="34" charset="0"/>
                </a:rPr>
                <a:t>새로 도</a:t>
              </a:r>
              <a:endPara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endParaRPr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9374456" y="3750594"/>
              <a:ext cx="320578" cy="32057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43" name="그룹 142"/>
            <p:cNvGrpSpPr/>
            <p:nvPr/>
          </p:nvGrpSpPr>
          <p:grpSpPr>
            <a:xfrm>
              <a:off x="9469528" y="1166729"/>
              <a:ext cx="248218" cy="200788"/>
              <a:chOff x="1466206" y="1039100"/>
              <a:chExt cx="281831" cy="227977"/>
            </a:xfrm>
          </p:grpSpPr>
          <p:pic>
            <p:nvPicPr>
              <p:cNvPr id="144" name="Picture 4" descr="List Icon">
                <a:hlinkClick r:id="rId6"/>
              </p:cNvPr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66206" y="1040227"/>
                <a:ext cx="226850" cy="2268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5" name="타원 144"/>
              <p:cNvSpPr/>
              <p:nvPr/>
            </p:nvSpPr>
            <p:spPr>
              <a:xfrm>
                <a:off x="1599123" y="1039100"/>
                <a:ext cx="148914" cy="14891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N</a:t>
                </a:r>
                <a:endParaRPr lang="ko-KR" altLang="en-US" sz="900" dirty="0"/>
              </a:p>
            </p:txBody>
          </p:sp>
        </p:grpSp>
        <p:sp>
          <p:nvSpPr>
            <p:cNvPr id="113" name="직사각형 112"/>
            <p:cNvSpPr/>
            <p:nvPr/>
          </p:nvSpPr>
          <p:spPr>
            <a:xfrm>
              <a:off x="9319999" y="1140277"/>
              <a:ext cx="489551" cy="3113272"/>
            </a:xfrm>
            <a:prstGeom prst="rect">
              <a:avLst/>
            </a:prstGeom>
            <a:solidFill>
              <a:schemeClr val="tx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lang="ko-KR" altLang="en-US" sz="1000">
                <a:solidFill>
                  <a:schemeClr val="tx1"/>
                </a:solidFill>
              </a:endParaRPr>
            </a:p>
          </p:txBody>
        </p:sp>
      </p:grpSp>
      <p:sp>
        <p:nvSpPr>
          <p:cNvPr id="114" name="Rectangle 8"/>
          <p:cNvSpPr>
            <a:spLocks noChangeArrowheads="1"/>
          </p:cNvSpPr>
          <p:nvPr/>
        </p:nvSpPr>
        <p:spPr bwMode="auto">
          <a:xfrm>
            <a:off x="536319" y="96429"/>
            <a:ext cx="653201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defRPr/>
            </a:pPr>
            <a:r>
              <a:rPr lang="en-US" altLang="ko-KR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직선 화살표 연결선 3"/>
          <p:cNvCxnSpPr/>
          <p:nvPr/>
        </p:nvCxnSpPr>
        <p:spPr>
          <a:xfrm flipV="1">
            <a:off x="4254475" y="1147679"/>
            <a:ext cx="3746525" cy="993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8"/>
          <p:cNvSpPr>
            <a:spLocks noChangeArrowheads="1"/>
          </p:cNvSpPr>
          <p:nvPr/>
        </p:nvSpPr>
        <p:spPr bwMode="auto">
          <a:xfrm>
            <a:off x="2595552" y="96429"/>
            <a:ext cx="12600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defRPr/>
            </a:pPr>
            <a:r>
              <a:rPr lang="en-US" altLang="ko-KR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nononi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209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표지">
  <a:themeElements>
    <a:clrScheme name="메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메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17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돋움" pitchFamily="50" charset="-127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17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돋움" pitchFamily="50" charset="-127"/>
            <a:ea typeface="돋움" pitchFamily="50" charset="-127"/>
          </a:defRPr>
        </a:defPPr>
      </a:lstStyle>
    </a:lnDef>
  </a:objectDefaults>
  <a:extraClrSchemeLst>
    <a:extraClrScheme>
      <a:clrScheme name="메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메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메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메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메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메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메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메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메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메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메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메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Nomal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iOS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Android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빈 페이지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13065</TotalTime>
  <Words>229</Words>
  <Application>Microsoft Office PowerPoint</Application>
  <PresentationFormat>A4 용지(210x297mm)</PresentationFormat>
  <Paragraphs>205</Paragraphs>
  <Slides>7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5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표지</vt:lpstr>
      <vt:lpstr>Nomal</vt:lpstr>
      <vt:lpstr>iOS</vt:lpstr>
      <vt:lpstr>Android</vt:lpstr>
      <vt:lpstr>빈 페이지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morakora@hotmail.com</dc:creator>
  <cp:lastModifiedBy>Pray</cp:lastModifiedBy>
  <cp:revision>4089</cp:revision>
  <cp:lastPrinted>2014-06-26T05:17:31Z</cp:lastPrinted>
  <dcterms:created xsi:type="dcterms:W3CDTF">2014-05-10T18:59:54Z</dcterms:created>
  <dcterms:modified xsi:type="dcterms:W3CDTF">2018-09-06T06:37:40Z</dcterms:modified>
</cp:coreProperties>
</file>