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672" r:id="rId2"/>
    <p:sldMasterId id="2147483702" r:id="rId3"/>
    <p:sldMasterId id="2147483708" r:id="rId4"/>
    <p:sldMasterId id="2147483688" r:id="rId5"/>
  </p:sldMasterIdLst>
  <p:notesMasterIdLst>
    <p:notesMasterId r:id="rId14"/>
  </p:notesMasterIdLst>
  <p:handoutMasterIdLst>
    <p:handoutMasterId r:id="rId15"/>
  </p:handoutMasterIdLst>
  <p:sldIdLst>
    <p:sldId id="399" r:id="rId6"/>
    <p:sldId id="400" r:id="rId7"/>
    <p:sldId id="378" r:id="rId8"/>
    <p:sldId id="397" r:id="rId9"/>
    <p:sldId id="398" r:id="rId10"/>
    <p:sldId id="401" r:id="rId11"/>
    <p:sldId id="395" r:id="rId12"/>
    <p:sldId id="380" r:id="rId13"/>
  </p:sldIdLst>
  <p:sldSz cx="9906000" cy="6858000" type="A4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496" userDrawn="1">
          <p15:clr>
            <a:srgbClr val="A4A3A4"/>
          </p15:clr>
        </p15:guide>
        <p15:guide id="5" pos="1248" userDrawn="1">
          <p15:clr>
            <a:srgbClr val="A4A3A4"/>
          </p15:clr>
        </p15:guide>
        <p15:guide id="6" pos="3744" userDrawn="1">
          <p15:clr>
            <a:srgbClr val="A4A3A4"/>
          </p15:clr>
        </p15:guide>
        <p15:guide id="7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6600"/>
    <a:srgbClr val="605F5D"/>
    <a:srgbClr val="918D8B"/>
    <a:srgbClr val="FF5B5B"/>
    <a:srgbClr val="7F7F7F"/>
    <a:srgbClr val="FFFF00"/>
    <a:srgbClr val="FF0000"/>
    <a:srgbClr val="92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6702" autoAdjust="0"/>
  </p:normalViewPr>
  <p:slideViewPr>
    <p:cSldViewPr snapToGrid="0">
      <p:cViewPr varScale="1">
        <p:scale>
          <a:sx n="116" d="100"/>
          <a:sy n="116" d="100"/>
        </p:scale>
        <p:origin x="1602" y="108"/>
      </p:cViewPr>
      <p:guideLst>
        <p:guide orient="horz" pos="2160"/>
        <p:guide pos="3120"/>
        <p:guide pos="2496"/>
        <p:guide pos="1248"/>
        <p:guide pos="374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31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1454C-5292-4A3F-9CD1-08A78015AB4B}" type="datetime1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925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79F0B-1AA2-4904-940F-3BCECACB8B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88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561" y="2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/>
          <a:lstStyle>
            <a:lvl1pPr algn="r">
              <a:defRPr sz="1200"/>
            </a:lvl1pPr>
          </a:lstStyle>
          <a:p>
            <a:fld id="{E61FB211-D142-4A18-BD8B-DCEDD620641A}" type="datetime1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6313" y="1241425"/>
            <a:ext cx="4835525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4" tIns="45618" rIns="91234" bIns="456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91" y="4775500"/>
            <a:ext cx="5429569" cy="3906937"/>
          </a:xfrm>
          <a:prstGeom prst="rect">
            <a:avLst/>
          </a:prstGeom>
        </p:spPr>
        <p:txBody>
          <a:bodyPr vert="horz" lIns="91234" tIns="45618" rIns="91234" bIns="456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5784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561" y="9425784"/>
            <a:ext cx="2942007" cy="497679"/>
          </a:xfrm>
          <a:prstGeom prst="rect">
            <a:avLst/>
          </a:prstGeom>
        </p:spPr>
        <p:txBody>
          <a:bodyPr vert="horz" lIns="91234" tIns="45618" rIns="91234" bIns="45618" rtlCol="0" anchor="b"/>
          <a:lstStyle>
            <a:lvl1pPr algn="r">
              <a:defRPr sz="1200"/>
            </a:lvl1pPr>
          </a:lstStyle>
          <a:p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7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2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5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41425"/>
            <a:ext cx="4835525" cy="33480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72F43-73A9-4A3F-AB4F-01C7719305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2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20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584085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584085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584085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584085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584085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21480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04479" y="1585193"/>
            <a:ext cx="1772113" cy="3236400"/>
            <a:chOff x="104479" y="1021313"/>
            <a:chExt cx="1772113" cy="3236400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87" name="그룹 8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03" name="직선 연결선 102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직선 연결선 103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27" name="직선 연결선 1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9" name="직선 연결선 138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직선 연결선 144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직선 연결선 145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직선 연결선 146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직선 연결선 147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5" name="그룹 154"/>
          <p:cNvGrpSpPr/>
          <p:nvPr userDrawn="1"/>
        </p:nvGrpSpPr>
        <p:grpSpPr>
          <a:xfrm>
            <a:off x="2087623" y="1585193"/>
            <a:ext cx="1772113" cy="3236400"/>
            <a:chOff x="104479" y="1021313"/>
            <a:chExt cx="1772113" cy="3236400"/>
          </a:xfrm>
        </p:grpSpPr>
        <p:grpSp>
          <p:nvGrpSpPr>
            <p:cNvPr id="156" name="그룹 155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70" name="그룹 169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81" name="직선 연결선 180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2" name="직선 연결선 181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1" name="직선 연결선 170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직선 연결선 171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직선 연결선 174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직선 연결선 175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직선 연결선 176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직선 연결선 177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직선 연결선 178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7" name="직선 연결선 156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직선 연결선 157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직선 연결선 160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연결선 161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직선 연결선 162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직선 연결선 163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직선 연결선 164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직선 연결선 165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직선 연결선 168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3" name="그룹 182"/>
          <p:cNvGrpSpPr/>
          <p:nvPr userDrawn="1"/>
        </p:nvGrpSpPr>
        <p:grpSpPr>
          <a:xfrm>
            <a:off x="4061203" y="1585193"/>
            <a:ext cx="1772113" cy="3236400"/>
            <a:chOff x="104479" y="1021313"/>
            <a:chExt cx="1772113" cy="3236400"/>
          </a:xfrm>
        </p:grpSpPr>
        <p:grpSp>
          <p:nvGrpSpPr>
            <p:cNvPr id="184" name="그룹 183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98" name="그룹 197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09" name="직선 연결선 208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0" name="직선 연결선 209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99" name="직선 연결선 198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직선 연결선 199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직선 연결선 201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직선 연결선 202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직선 연결선 203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5" name="직선 연결선 204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직선 연결선 184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직선 연결선 192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2403" y="1585193"/>
            <a:ext cx="1772113" cy="3236400"/>
            <a:chOff x="104479" y="1021313"/>
            <a:chExt cx="1772113" cy="3236400"/>
          </a:xfrm>
        </p:grpSpPr>
        <p:grpSp>
          <p:nvGrpSpPr>
            <p:cNvPr id="212" name="그룹 21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26" name="그룹 225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37" name="직선 연결선 236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8" name="직선 연결선 237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27" name="직선 연결선 2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직선 연결선 227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직선 연결선 228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직선 연결선 229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직선 연결선 230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직선 연결선 231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직선 연결선 222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직선 연결선 223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직선 연결선 224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9" name="그룹 238"/>
          <p:cNvGrpSpPr/>
          <p:nvPr userDrawn="1"/>
        </p:nvGrpSpPr>
        <p:grpSpPr>
          <a:xfrm>
            <a:off x="8023603" y="1585193"/>
            <a:ext cx="1772113" cy="3236400"/>
            <a:chOff x="104479" y="1021313"/>
            <a:chExt cx="1772113" cy="3236400"/>
          </a:xfrm>
        </p:grpSpPr>
        <p:grpSp>
          <p:nvGrpSpPr>
            <p:cNvPr id="240" name="그룹 239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54" name="그룹 253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65" name="직선 연결선 264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6" name="직선 연결선 265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55" name="직선 연결선 254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1" name="직선 연결선 240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직선 연결선 241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직선 연결선 242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직선 연결선 243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직선 연결선 244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직선 연결선 245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직선 연결선 246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32775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583764"/>
            <a:ext cx="1772113" cy="3239525"/>
            <a:chOff x="6086186" y="4957637"/>
            <a:chExt cx="1767315" cy="3186458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583764"/>
            <a:ext cx="1772113" cy="3239525"/>
            <a:chOff x="6086186" y="4957637"/>
            <a:chExt cx="1767315" cy="3186458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583764"/>
            <a:ext cx="1772113" cy="3239525"/>
            <a:chOff x="6086186" y="4957637"/>
            <a:chExt cx="1767315" cy="3186458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583764"/>
            <a:ext cx="1772113" cy="3239525"/>
            <a:chOff x="6086186" y="4957637"/>
            <a:chExt cx="1767315" cy="3186458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583764"/>
            <a:ext cx="1772113" cy="3239525"/>
            <a:chOff x="6086186" y="4957637"/>
            <a:chExt cx="1767315" cy="3186458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11631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582631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582631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582631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582631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582631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333334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164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924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584085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584085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584085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584085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584085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6144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 userDrawn="1"/>
        </p:nvGrpSpPr>
        <p:grpSpPr>
          <a:xfrm>
            <a:off x="104479" y="1585193"/>
            <a:ext cx="1772113" cy="3236400"/>
            <a:chOff x="104479" y="1021313"/>
            <a:chExt cx="1772113" cy="3236400"/>
          </a:xfrm>
        </p:grpSpPr>
        <p:grpSp>
          <p:nvGrpSpPr>
            <p:cNvPr id="153" name="그룹 152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79" name="그룹 278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90" name="직선 연결선 289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1" name="직선 연결선 290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80" name="직선 연결선 279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6" name="직선 연결선 285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4" name="직선 연결선 153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직선 연결선 269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직선 연결선 270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직선 연결선 271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연결선 272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직선 연결선 273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5" name="직선 연결선 274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6" name="직선 연결선 275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7" name="직선 연결선 276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8" name="직선 연결선 277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2" name="그룹 291"/>
          <p:cNvGrpSpPr/>
          <p:nvPr userDrawn="1"/>
        </p:nvGrpSpPr>
        <p:grpSpPr>
          <a:xfrm>
            <a:off x="2087623" y="1585193"/>
            <a:ext cx="1772113" cy="3236400"/>
            <a:chOff x="104479" y="1021313"/>
            <a:chExt cx="1772113" cy="3236400"/>
          </a:xfrm>
        </p:grpSpPr>
        <p:grpSp>
          <p:nvGrpSpPr>
            <p:cNvPr id="293" name="그룹 292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07" name="그룹 30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18" name="직선 연결선 317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9" name="직선 연결선 318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08" name="직선 연결선 307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3" name="직선 연결선 31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4" name="직선 연결선 31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5" name="직선 연결선 31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94" name="직선 연결선 293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연결선 294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직선 연결선 295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직선 연결선 296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8" name="직선 연결선 297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0" name="그룹 319"/>
          <p:cNvGrpSpPr/>
          <p:nvPr userDrawn="1"/>
        </p:nvGrpSpPr>
        <p:grpSpPr>
          <a:xfrm>
            <a:off x="4061203" y="1585193"/>
            <a:ext cx="1772113" cy="3236400"/>
            <a:chOff x="104479" y="1021313"/>
            <a:chExt cx="1772113" cy="3236400"/>
          </a:xfrm>
        </p:grpSpPr>
        <p:grpSp>
          <p:nvGrpSpPr>
            <p:cNvPr id="321" name="그룹 320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35" name="그룹 334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46" name="직선 연결선 345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7" name="직선 연결선 346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36" name="직선 연결선 335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22" name="직선 연결선 321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8" name="그룹 347"/>
          <p:cNvGrpSpPr/>
          <p:nvPr userDrawn="1"/>
        </p:nvGrpSpPr>
        <p:grpSpPr>
          <a:xfrm>
            <a:off x="6042403" y="1585193"/>
            <a:ext cx="1772113" cy="3236400"/>
            <a:chOff x="104479" y="1021313"/>
            <a:chExt cx="1772113" cy="3236400"/>
          </a:xfrm>
        </p:grpSpPr>
        <p:grpSp>
          <p:nvGrpSpPr>
            <p:cNvPr id="349" name="그룹 348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63" name="그룹 362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374" name="직선 연결선 373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5" name="직선 연결선 374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64" name="직선 연결선 363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6" name="그룹 375"/>
          <p:cNvGrpSpPr/>
          <p:nvPr userDrawn="1"/>
        </p:nvGrpSpPr>
        <p:grpSpPr>
          <a:xfrm>
            <a:off x="8023603" y="1585193"/>
            <a:ext cx="1772113" cy="3236400"/>
            <a:chOff x="104479" y="1021313"/>
            <a:chExt cx="1772113" cy="3236400"/>
          </a:xfrm>
        </p:grpSpPr>
        <p:grpSp>
          <p:nvGrpSpPr>
            <p:cNvPr id="377" name="그룹 376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391" name="그룹 390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402" name="직선 연결선 401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3" name="직선 연결선 402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392" name="직선 연결선 391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0" name="직선 연결선 399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5" name="직선 연결선 384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6" name="직선 연결선 385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7" name="직선 연결선 386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8" name="직선 연결선 387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9" name="직선 연결선 388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0" name="직선 연결선 389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14188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583764"/>
            <a:ext cx="1772113" cy="3239525"/>
            <a:chOff x="6086186" y="4957637"/>
            <a:chExt cx="1767315" cy="3186458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583764"/>
            <a:ext cx="1772113" cy="3239525"/>
            <a:chOff x="6086186" y="4957637"/>
            <a:chExt cx="1767315" cy="3186458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583764"/>
            <a:ext cx="1772113" cy="3239525"/>
            <a:chOff x="6086186" y="4957637"/>
            <a:chExt cx="1767315" cy="3186458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583764"/>
            <a:ext cx="1772113" cy="3239525"/>
            <a:chOff x="6086186" y="4957637"/>
            <a:chExt cx="1767315" cy="3186458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583764"/>
            <a:ext cx="1772113" cy="3239525"/>
            <a:chOff x="6086186" y="4957637"/>
            <a:chExt cx="1767315" cy="3186458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9979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41998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582631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582631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582631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582631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582631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175756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110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401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028700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5701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그룹 246"/>
          <p:cNvGrpSpPr/>
          <p:nvPr userDrawn="1"/>
        </p:nvGrpSpPr>
        <p:grpSpPr>
          <a:xfrm>
            <a:off x="103431" y="1022110"/>
            <a:ext cx="1771201" cy="3236400"/>
            <a:chOff x="3385741" y="574865"/>
            <a:chExt cx="2179941" cy="3997093"/>
          </a:xfrm>
        </p:grpSpPr>
        <p:grpSp>
          <p:nvGrpSpPr>
            <p:cNvPr id="248" name="그룹 24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60" name="직선 연결선 25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9" name="직선 연결선 24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연결선 25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7" name="그룹 176"/>
          <p:cNvGrpSpPr/>
          <p:nvPr userDrawn="1"/>
        </p:nvGrpSpPr>
        <p:grpSpPr>
          <a:xfrm>
            <a:off x="2084631" y="1022110"/>
            <a:ext cx="1771201" cy="3236400"/>
            <a:chOff x="3385741" y="574865"/>
            <a:chExt cx="2179941" cy="3997093"/>
          </a:xfrm>
        </p:grpSpPr>
        <p:grpSp>
          <p:nvGrpSpPr>
            <p:cNvPr id="178" name="그룹 177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189" name="직선 연결선 188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79" name="직선 연결선 178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직선 연결선 179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4" name="그룹 193"/>
          <p:cNvGrpSpPr/>
          <p:nvPr userDrawn="1"/>
        </p:nvGrpSpPr>
        <p:grpSpPr>
          <a:xfrm>
            <a:off x="4065831" y="1022110"/>
            <a:ext cx="1771201" cy="3236400"/>
            <a:chOff x="3385741" y="574865"/>
            <a:chExt cx="2179941" cy="3997093"/>
          </a:xfrm>
        </p:grpSpPr>
        <p:grpSp>
          <p:nvGrpSpPr>
            <p:cNvPr id="195" name="그룹 194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06" name="직선 연결선 205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직선 연결선 208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직선 연결선 209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6" name="직선 연결선 195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4651" y="1022110"/>
            <a:ext cx="1771201" cy="3236400"/>
            <a:chOff x="3385741" y="574865"/>
            <a:chExt cx="2179941" cy="3997093"/>
          </a:xfrm>
        </p:grpSpPr>
        <p:grpSp>
          <p:nvGrpSpPr>
            <p:cNvPr id="212" name="그룹 211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23" name="직선 연결선 222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직선 연결선 223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직선 연결선 224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6" name="직선 연결선 225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직선 연결선 226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8" name="그룹 227"/>
          <p:cNvGrpSpPr/>
          <p:nvPr userDrawn="1"/>
        </p:nvGrpSpPr>
        <p:grpSpPr>
          <a:xfrm>
            <a:off x="8023469" y="1022110"/>
            <a:ext cx="1771201" cy="3236400"/>
            <a:chOff x="3385741" y="574865"/>
            <a:chExt cx="2179941" cy="3997093"/>
          </a:xfrm>
        </p:grpSpPr>
        <p:grpSp>
          <p:nvGrpSpPr>
            <p:cNvPr id="229" name="그룹 228"/>
            <p:cNvGrpSpPr/>
            <p:nvPr/>
          </p:nvGrpSpPr>
          <p:grpSpPr>
            <a:xfrm>
              <a:off x="3746410" y="574865"/>
              <a:ext cx="1462136" cy="3997093"/>
              <a:chOff x="981483" y="529640"/>
              <a:chExt cx="1347723" cy="3354830"/>
            </a:xfrm>
          </p:grpSpPr>
          <p:cxnSp>
            <p:nvCxnSpPr>
              <p:cNvPr id="240" name="직선 연결선 239"/>
              <p:cNvCxnSpPr/>
              <p:nvPr/>
            </p:nvCxnSpPr>
            <p:spPr bwMode="auto">
              <a:xfrm>
                <a:off x="981483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/>
            </p:nvCxnSpPr>
            <p:spPr bwMode="auto">
              <a:xfrm>
                <a:off x="13178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>
                <a:off x="16526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/>
            </p:nvCxnSpPr>
            <p:spPr bwMode="auto">
              <a:xfrm>
                <a:off x="1987428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/>
            </p:nvCxnSpPr>
            <p:spPr bwMode="auto">
              <a:xfrm>
                <a:off x="2329206" y="529640"/>
                <a:ext cx="0" cy="335483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30" name="직선 연결선 229"/>
            <p:cNvCxnSpPr/>
            <p:nvPr/>
          </p:nvCxnSpPr>
          <p:spPr bwMode="auto">
            <a:xfrm flipH="1">
              <a:off x="3385742" y="942916"/>
              <a:ext cx="2179939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H="1">
              <a:off x="3385742" y="130581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flipH="1">
              <a:off x="3385742" y="1672170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 flipH="1">
              <a:off x="3385742" y="2035392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flipH="1">
              <a:off x="3385742" y="240107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flipH="1">
              <a:off x="3385742" y="2761837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/>
            <p:nvPr/>
          </p:nvCxnSpPr>
          <p:spPr bwMode="auto">
            <a:xfrm flipH="1">
              <a:off x="3385742" y="31277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flipH="1">
              <a:off x="3385742" y="3490344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직선 연결선 237"/>
            <p:cNvCxnSpPr/>
            <p:nvPr/>
          </p:nvCxnSpPr>
          <p:spPr bwMode="auto">
            <a:xfrm flipH="1">
              <a:off x="3385742" y="3854719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/>
            <p:nvPr/>
          </p:nvCxnSpPr>
          <p:spPr bwMode="auto">
            <a:xfrm flipH="1">
              <a:off x="3385741" y="4205491"/>
              <a:ext cx="217994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9554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13 간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04479" y="1021313"/>
            <a:ext cx="1772113" cy="3236400"/>
            <a:chOff x="104479" y="1021313"/>
            <a:chExt cx="1772113" cy="3236400"/>
          </a:xfrm>
        </p:grpSpPr>
        <p:grpSp>
          <p:nvGrpSpPr>
            <p:cNvPr id="2" name="그룹 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87" name="그룹 86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03" name="직선 연결선 102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직선 연결선 103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27" name="직선 연결선 1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직선 연결선 135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직선 연결선 136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9" name="직선 연결선 138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직선 연결선 141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직선 연결선 142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직선 연결선 144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직선 연결선 145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직선 연결선 146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직선 연결선 147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5" name="그룹 154"/>
          <p:cNvGrpSpPr/>
          <p:nvPr userDrawn="1"/>
        </p:nvGrpSpPr>
        <p:grpSpPr>
          <a:xfrm>
            <a:off x="2087623" y="1021313"/>
            <a:ext cx="1772113" cy="3236400"/>
            <a:chOff x="104479" y="1021313"/>
            <a:chExt cx="1772113" cy="3236400"/>
          </a:xfrm>
        </p:grpSpPr>
        <p:grpSp>
          <p:nvGrpSpPr>
            <p:cNvPr id="156" name="그룹 155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70" name="그룹 169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181" name="직선 연결선 180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2" name="직선 연결선 181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71" name="직선 연결선 170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직선 연결선 171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직선 연결선 174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직선 연결선 175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직선 연결선 176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8" name="직선 연결선 177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직선 연결선 178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7" name="직선 연결선 156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직선 연결선 157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직선 연결선 160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연결선 161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직선 연결선 162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직선 연결선 163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직선 연결선 164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직선 연결선 165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직선 연결선 168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3" name="그룹 182"/>
          <p:cNvGrpSpPr/>
          <p:nvPr userDrawn="1"/>
        </p:nvGrpSpPr>
        <p:grpSpPr>
          <a:xfrm>
            <a:off x="4061203" y="1021313"/>
            <a:ext cx="1772113" cy="3236400"/>
            <a:chOff x="104479" y="1021313"/>
            <a:chExt cx="1772113" cy="3236400"/>
          </a:xfrm>
        </p:grpSpPr>
        <p:grpSp>
          <p:nvGrpSpPr>
            <p:cNvPr id="184" name="그룹 183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198" name="그룹 197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09" name="직선 연결선 208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0" name="직선 연결선 209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99" name="직선 연결선 198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직선 연결선 199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직선 연결선 201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직선 연결선 202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직선 연결선 203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5" name="직선 연결선 204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연결선 207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직선 연결선 184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직선 연결선 192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1" name="그룹 210"/>
          <p:cNvGrpSpPr/>
          <p:nvPr userDrawn="1"/>
        </p:nvGrpSpPr>
        <p:grpSpPr>
          <a:xfrm>
            <a:off x="6042403" y="1021313"/>
            <a:ext cx="1772113" cy="3236400"/>
            <a:chOff x="104479" y="1021313"/>
            <a:chExt cx="1772113" cy="3236400"/>
          </a:xfrm>
        </p:grpSpPr>
        <p:grpSp>
          <p:nvGrpSpPr>
            <p:cNvPr id="212" name="그룹 211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26" name="그룹 225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37" name="직선 연결선 236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38" name="직선 연결선 237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27" name="직선 연결선 226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8" name="직선 연결선 227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9" name="직선 연결선 228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직선 연결선 229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1" name="직선 연결선 230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2" name="직선 연결선 231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13" name="직선 연결선 212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직선 연결선 215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직선 연결선 218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직선 연결선 221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직선 연결선 222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직선 연결선 223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직선 연결선 224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9" name="그룹 238"/>
          <p:cNvGrpSpPr/>
          <p:nvPr userDrawn="1"/>
        </p:nvGrpSpPr>
        <p:grpSpPr>
          <a:xfrm>
            <a:off x="8023603" y="1021313"/>
            <a:ext cx="1772113" cy="3236400"/>
            <a:chOff x="104479" y="1021313"/>
            <a:chExt cx="1772113" cy="3236400"/>
          </a:xfrm>
        </p:grpSpPr>
        <p:grpSp>
          <p:nvGrpSpPr>
            <p:cNvPr id="240" name="그룹 239"/>
            <p:cNvGrpSpPr/>
            <p:nvPr userDrawn="1"/>
          </p:nvGrpSpPr>
          <p:grpSpPr>
            <a:xfrm>
              <a:off x="160164" y="1021313"/>
              <a:ext cx="1659561" cy="3236400"/>
              <a:chOff x="160164" y="1022106"/>
              <a:chExt cx="1659561" cy="3235180"/>
            </a:xfrm>
          </p:grpSpPr>
          <p:grpSp>
            <p:nvGrpSpPr>
              <p:cNvPr id="254" name="그룹 253"/>
              <p:cNvGrpSpPr>
                <a:grpSpLocks/>
              </p:cNvGrpSpPr>
              <p:nvPr userDrawn="1"/>
            </p:nvGrpSpPr>
            <p:grpSpPr>
              <a:xfrm>
                <a:off x="160164" y="1022106"/>
                <a:ext cx="1659561" cy="3235180"/>
                <a:chOff x="6141720" y="4968582"/>
                <a:chExt cx="1655067" cy="3186510"/>
              </a:xfrm>
            </p:grpSpPr>
            <p:cxnSp>
              <p:nvCxnSpPr>
                <p:cNvPr id="265" name="직선 연결선 264"/>
                <p:cNvCxnSpPr/>
                <p:nvPr userDrawn="1"/>
              </p:nvCxnSpPr>
              <p:spPr bwMode="auto">
                <a:xfrm>
                  <a:off x="6141720" y="4968582"/>
                  <a:ext cx="0" cy="3184116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6" name="직선 연결선 265"/>
                <p:cNvCxnSpPr/>
                <p:nvPr userDrawn="1"/>
              </p:nvCxnSpPr>
              <p:spPr bwMode="auto">
                <a:xfrm>
                  <a:off x="7796787" y="4971708"/>
                  <a:ext cx="0" cy="3183384"/>
                </a:xfrm>
                <a:prstGeom prst="line">
                  <a:avLst/>
                </a:prstGeom>
                <a:solidFill>
                  <a:schemeClr val="accent1"/>
                </a:solidFill>
                <a:ln w="3175" cap="flat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55" name="직선 연결선 254"/>
              <p:cNvCxnSpPr/>
              <p:nvPr/>
            </p:nvCxnSpPr>
            <p:spPr bwMode="auto">
              <a:xfrm>
                <a:off x="3941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 userDrawn="1"/>
            </p:nvCxnSpPr>
            <p:spPr bwMode="auto">
              <a:xfrm>
                <a:off x="444677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 userDrawn="1"/>
            </p:nvCxnSpPr>
            <p:spPr bwMode="auto">
              <a:xfrm>
                <a:off x="680491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 userDrawn="1"/>
            </p:nvCxnSpPr>
            <p:spPr bwMode="auto">
              <a:xfrm>
                <a:off x="73100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 userDrawn="1"/>
            </p:nvCxnSpPr>
            <p:spPr bwMode="auto">
              <a:xfrm>
                <a:off x="96485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 userDrawn="1"/>
            </p:nvCxnSpPr>
            <p:spPr bwMode="auto">
              <a:xfrm>
                <a:off x="1015368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 userDrawn="1"/>
            </p:nvCxnSpPr>
            <p:spPr bwMode="auto">
              <a:xfrm>
                <a:off x="1248510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 userDrawn="1"/>
            </p:nvCxnSpPr>
            <p:spPr bwMode="auto">
              <a:xfrm>
                <a:off x="1299019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 userDrawn="1"/>
            </p:nvCxnSpPr>
            <p:spPr bwMode="auto">
              <a:xfrm>
                <a:off x="1530684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 userDrawn="1"/>
            </p:nvCxnSpPr>
            <p:spPr bwMode="auto">
              <a:xfrm>
                <a:off x="1581193" y="1022164"/>
                <a:ext cx="0" cy="3232799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1" name="직선 연결선 240"/>
            <p:cNvCxnSpPr/>
            <p:nvPr userDrawn="1"/>
          </p:nvCxnSpPr>
          <p:spPr bwMode="auto">
            <a:xfrm flipH="1">
              <a:off x="104479" y="162499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직선 연결선 241"/>
            <p:cNvCxnSpPr/>
            <p:nvPr userDrawn="1"/>
          </p:nvCxnSpPr>
          <p:spPr bwMode="auto">
            <a:xfrm flipH="1">
              <a:off x="104479" y="185936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직선 연결선 242"/>
            <p:cNvCxnSpPr/>
            <p:nvPr userDrawn="1"/>
          </p:nvCxnSpPr>
          <p:spPr bwMode="auto">
            <a:xfrm flipH="1">
              <a:off x="104479" y="2101252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직선 연결선 243"/>
            <p:cNvCxnSpPr/>
            <p:nvPr userDrawn="1"/>
          </p:nvCxnSpPr>
          <p:spPr bwMode="auto">
            <a:xfrm flipH="1">
              <a:off x="104479" y="2820873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직선 연결선 244"/>
            <p:cNvCxnSpPr/>
            <p:nvPr userDrawn="1"/>
          </p:nvCxnSpPr>
          <p:spPr bwMode="auto">
            <a:xfrm flipH="1">
              <a:off x="104479" y="307203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직선 연결선 245"/>
            <p:cNvCxnSpPr/>
            <p:nvPr userDrawn="1"/>
          </p:nvCxnSpPr>
          <p:spPr bwMode="auto">
            <a:xfrm flipH="1">
              <a:off x="104479" y="354290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직선 연결선 246"/>
            <p:cNvCxnSpPr/>
            <p:nvPr userDrawn="1"/>
          </p:nvCxnSpPr>
          <p:spPr bwMode="auto">
            <a:xfrm flipH="1">
              <a:off x="104479" y="3778518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/>
            <p:nvPr userDrawn="1"/>
          </p:nvCxnSpPr>
          <p:spPr bwMode="auto">
            <a:xfrm flipH="1">
              <a:off x="104479" y="4015832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 userDrawn="1"/>
          </p:nvCxnSpPr>
          <p:spPr bwMode="auto">
            <a:xfrm flipH="1">
              <a:off x="104479" y="3298857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 userDrawn="1"/>
          </p:nvCxnSpPr>
          <p:spPr bwMode="auto">
            <a:xfrm flipH="1">
              <a:off x="104479" y="234145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직선 연결선 250"/>
            <p:cNvCxnSpPr/>
            <p:nvPr userDrawn="1"/>
          </p:nvCxnSpPr>
          <p:spPr bwMode="auto">
            <a:xfrm flipH="1">
              <a:off x="104479" y="1374796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/>
            <p:nvPr userDrawn="1"/>
          </p:nvCxnSpPr>
          <p:spPr bwMode="auto">
            <a:xfrm flipH="1">
              <a:off x="105392" y="1136664"/>
              <a:ext cx="17712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 userDrawn="1"/>
          </p:nvCxnSpPr>
          <p:spPr bwMode="auto">
            <a:xfrm flipH="1">
              <a:off x="104479" y="2583545"/>
              <a:ext cx="177007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10999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x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>
            <a:grpSpLocks/>
          </p:cNvGrpSpPr>
          <p:nvPr userDrawn="1"/>
        </p:nvGrpSpPr>
        <p:grpSpPr>
          <a:xfrm>
            <a:off x="104477" y="1017820"/>
            <a:ext cx="1772113" cy="3237938"/>
            <a:chOff x="6086186" y="4956856"/>
            <a:chExt cx="1767315" cy="3184897"/>
          </a:xfrm>
        </p:grpSpPr>
        <p:cxnSp>
          <p:nvCxnSpPr>
            <p:cNvPr id="88" name="직선 연결선 8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7" name="그룹 296"/>
          <p:cNvGrpSpPr>
            <a:grpSpLocks/>
          </p:cNvGrpSpPr>
          <p:nvPr userDrawn="1"/>
        </p:nvGrpSpPr>
        <p:grpSpPr>
          <a:xfrm>
            <a:off x="2085677" y="1017820"/>
            <a:ext cx="1772113" cy="3237938"/>
            <a:chOff x="6086186" y="4956856"/>
            <a:chExt cx="1767315" cy="3184897"/>
          </a:xfrm>
        </p:grpSpPr>
        <p:cxnSp>
          <p:nvCxnSpPr>
            <p:cNvPr id="298" name="직선 연결선 297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직선 연결선 298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직선 연결선 300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직선 연결선 301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직선 연결선 302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연결선 309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직선 연결선 316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9" name="그룹 318"/>
          <p:cNvGrpSpPr>
            <a:grpSpLocks/>
          </p:cNvGrpSpPr>
          <p:nvPr userDrawn="1"/>
        </p:nvGrpSpPr>
        <p:grpSpPr>
          <a:xfrm>
            <a:off x="4064496" y="1017820"/>
            <a:ext cx="1772113" cy="3237938"/>
            <a:chOff x="6086186" y="4956856"/>
            <a:chExt cx="1767315" cy="3184897"/>
          </a:xfrm>
        </p:grpSpPr>
        <p:cxnSp>
          <p:nvCxnSpPr>
            <p:cNvPr id="320" name="직선 연결선 319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연결선 321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직선 연결선 322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직선 연결선 324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6" name="직선 연결선 325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직선 연결선 327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직선 연결선 328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직선 연결선 329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직선 연결선 332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직선 연결선 333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직선 연결선 335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직선 연결선 336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1" name="그룹 340"/>
          <p:cNvGrpSpPr>
            <a:grpSpLocks/>
          </p:cNvGrpSpPr>
          <p:nvPr userDrawn="1"/>
        </p:nvGrpSpPr>
        <p:grpSpPr>
          <a:xfrm>
            <a:off x="6043316" y="1017820"/>
            <a:ext cx="1772113" cy="3237938"/>
            <a:chOff x="6086186" y="4956856"/>
            <a:chExt cx="1767315" cy="3184897"/>
          </a:xfrm>
        </p:grpSpPr>
        <p:cxnSp>
          <p:nvCxnSpPr>
            <p:cNvPr id="342" name="직선 연결선 341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5" name="직선 연결선 344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직선 연결선 345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8" name="직선 연결선 347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1" name="직선 연결선 350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직선 연결선 359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직선 연결선 360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3" name="그룹 362"/>
          <p:cNvGrpSpPr>
            <a:grpSpLocks/>
          </p:cNvGrpSpPr>
          <p:nvPr userDrawn="1"/>
        </p:nvGrpSpPr>
        <p:grpSpPr>
          <a:xfrm>
            <a:off x="8024517" y="1017820"/>
            <a:ext cx="1772113" cy="3237938"/>
            <a:chOff x="6086186" y="4956856"/>
            <a:chExt cx="1767315" cy="3184897"/>
          </a:xfrm>
        </p:grpSpPr>
        <p:cxnSp>
          <p:nvCxnSpPr>
            <p:cNvPr id="364" name="직선 연결선 363"/>
            <p:cNvCxnSpPr/>
            <p:nvPr userDrawn="1"/>
          </p:nvCxnSpPr>
          <p:spPr bwMode="auto">
            <a:xfrm>
              <a:off x="6381723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/>
            <p:nvPr userDrawn="1"/>
          </p:nvCxnSpPr>
          <p:spPr bwMode="auto">
            <a:xfrm>
              <a:off x="6855920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연결선 365"/>
            <p:cNvCxnSpPr/>
            <p:nvPr userDrawn="1"/>
          </p:nvCxnSpPr>
          <p:spPr bwMode="auto">
            <a:xfrm>
              <a:off x="7090898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직선 연결선 366"/>
            <p:cNvCxnSpPr/>
            <p:nvPr userDrawn="1"/>
          </p:nvCxnSpPr>
          <p:spPr bwMode="auto">
            <a:xfrm>
              <a:off x="7326469" y="4958313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/>
            <p:nvPr userDrawn="1"/>
          </p:nvCxnSpPr>
          <p:spPr bwMode="auto">
            <a:xfrm flipH="1">
              <a:off x="6086186" y="555408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직선 연결선 368"/>
            <p:cNvCxnSpPr/>
            <p:nvPr userDrawn="1"/>
          </p:nvCxnSpPr>
          <p:spPr bwMode="auto">
            <a:xfrm flipH="1">
              <a:off x="6086186" y="5784619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/>
            <p:cNvCxnSpPr/>
            <p:nvPr userDrawn="1"/>
          </p:nvCxnSpPr>
          <p:spPr bwMode="auto">
            <a:xfrm flipH="1">
              <a:off x="6086186" y="6022540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/>
            <p:nvPr userDrawn="1"/>
          </p:nvCxnSpPr>
          <p:spPr bwMode="auto">
            <a:xfrm flipH="1">
              <a:off x="6086186" y="673037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직선 연결선 371"/>
            <p:cNvCxnSpPr/>
            <p:nvPr userDrawn="1"/>
          </p:nvCxnSpPr>
          <p:spPr bwMode="auto">
            <a:xfrm flipH="1">
              <a:off x="6086186" y="697742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3" name="직선 연결선 372"/>
            <p:cNvCxnSpPr/>
            <p:nvPr userDrawn="1"/>
          </p:nvCxnSpPr>
          <p:spPr bwMode="auto">
            <a:xfrm flipH="1">
              <a:off x="6086186" y="744057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/>
            <p:nvPr userDrawn="1"/>
          </p:nvCxnSpPr>
          <p:spPr bwMode="auto">
            <a:xfrm flipH="1">
              <a:off x="6086186" y="7672331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 userDrawn="1"/>
          </p:nvCxnSpPr>
          <p:spPr bwMode="auto">
            <a:xfrm flipH="1">
              <a:off x="6086186" y="790575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 userDrawn="1"/>
          </p:nvCxnSpPr>
          <p:spPr bwMode="auto">
            <a:xfrm flipH="1">
              <a:off x="6086186" y="7200527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/>
            <p:nvPr userDrawn="1"/>
          </p:nvCxnSpPr>
          <p:spPr bwMode="auto">
            <a:xfrm flipH="1">
              <a:off x="6086186" y="6258808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/>
            <p:cNvCxnSpPr/>
            <p:nvPr userDrawn="1"/>
          </p:nvCxnSpPr>
          <p:spPr bwMode="auto">
            <a:xfrm flipH="1">
              <a:off x="6086186" y="5307984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/>
            <p:cNvCxnSpPr/>
            <p:nvPr userDrawn="1"/>
          </p:nvCxnSpPr>
          <p:spPr bwMode="auto">
            <a:xfrm>
              <a:off x="6141720" y="4956856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/>
            <p:nvPr userDrawn="1"/>
          </p:nvCxnSpPr>
          <p:spPr bwMode="auto">
            <a:xfrm>
              <a:off x="7796787" y="4957638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/>
            <p:cNvCxnSpPr/>
            <p:nvPr userDrawn="1"/>
          </p:nvCxnSpPr>
          <p:spPr bwMode="auto">
            <a:xfrm flipH="1">
              <a:off x="6087097" y="5073753"/>
              <a:ext cx="1766404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 userDrawn="1"/>
          </p:nvCxnSpPr>
          <p:spPr bwMode="auto">
            <a:xfrm>
              <a:off x="6616524" y="4957637"/>
              <a:ext cx="0" cy="3184116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/>
            <p:nvPr userDrawn="1"/>
          </p:nvCxnSpPr>
          <p:spPr bwMode="auto">
            <a:xfrm>
              <a:off x="7562777" y="4957637"/>
              <a:ext cx="0" cy="3183384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/>
            <p:cNvCxnSpPr/>
            <p:nvPr userDrawn="1"/>
          </p:nvCxnSpPr>
          <p:spPr bwMode="auto">
            <a:xfrm flipH="1">
              <a:off x="6086186" y="6496933"/>
              <a:ext cx="1765278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24313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/>
          <p:cNvGrpSpPr/>
          <p:nvPr userDrawn="1"/>
        </p:nvGrpSpPr>
        <p:grpSpPr>
          <a:xfrm>
            <a:off x="101240" y="1020656"/>
            <a:ext cx="1771200" cy="3237087"/>
            <a:chOff x="91716" y="991090"/>
            <a:chExt cx="1771200" cy="3184060"/>
          </a:xfrm>
        </p:grpSpPr>
        <p:grpSp>
          <p:nvGrpSpPr>
            <p:cNvPr id="238" name="그룹 237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48" name="직선 연결선 247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9" name="직선 연결선 248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직선 연결선 249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1" name="직선 연결선 250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직선 연결선 251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직선 연결선 252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직선 연결선 253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직선 연결선 254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직선 연결선 255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직선 연결선 256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직선 연결선 257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직선 연결선 258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직선 연결선 259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1" name="직선 연결선 260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2" name="직선 연결선 261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직선 연결선 262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4" name="직선 연결선 263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5" name="직선 연결선 264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6" name="직선 연결선 265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7" name="직선 연결선 266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8" name="직선 연결선 267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9" name="직선 연결선 268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0" name="직선 연결선 269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1" name="직선 연결선 270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2" name="직선 연결선 271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3" name="직선 연결선 272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직선 연결선 273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9" name="그룹 238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40" name="직선 연결선 239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1" name="직선 연결선 240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직선 연결선 242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4" name="직선 연결선 243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5" name="직선 연결선 244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6" name="직선 연결선 245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직선 연결선 246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75" name="그룹 274"/>
          <p:cNvGrpSpPr/>
          <p:nvPr userDrawn="1"/>
        </p:nvGrpSpPr>
        <p:grpSpPr>
          <a:xfrm>
            <a:off x="2084822" y="1020656"/>
            <a:ext cx="1771200" cy="3237087"/>
            <a:chOff x="91716" y="991090"/>
            <a:chExt cx="1771200" cy="3184060"/>
          </a:xfrm>
        </p:grpSpPr>
        <p:grpSp>
          <p:nvGrpSpPr>
            <p:cNvPr id="276" name="그룹 275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286" name="직선 연결선 285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7" name="직선 연결선 286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8" name="직선 연결선 287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9" name="직선 연결선 288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직선 연결선 289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연결선 290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연결선 291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연결선 292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5" name="직선 연결선 304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6" name="직선 연결선 305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직선 연결선 306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8" name="직선 연결선 307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직선 연결선 309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1" name="직선 연결선 310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2" name="직선 연결선 311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7" name="그룹 276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278" name="직선 연결선 277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직선 연결선 278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연결선 279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연결선 280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연결선 281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직선 연결선 282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4" name="직선 연결선 283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5" name="직선 연결선 284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13" name="그룹 312"/>
          <p:cNvGrpSpPr/>
          <p:nvPr userDrawn="1"/>
        </p:nvGrpSpPr>
        <p:grpSpPr>
          <a:xfrm>
            <a:off x="4063641" y="1020656"/>
            <a:ext cx="1771200" cy="3237087"/>
            <a:chOff x="91716" y="991090"/>
            <a:chExt cx="1771200" cy="3184060"/>
          </a:xfrm>
        </p:grpSpPr>
        <p:grpSp>
          <p:nvGrpSpPr>
            <p:cNvPr id="314" name="그룹 313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24" name="직선 연결선 323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5" name="직선 연결선 324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9" name="직선 연결선 328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0" name="직선 연결선 329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3" name="직선 연결선 332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4" name="직선 연결선 333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5" name="직선 연결선 334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6" name="직선 연결선 335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7" name="직선 연결선 336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8" name="직선 연결선 337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0" name="직선 연결선 339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1" name="직선 연결선 340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2" name="직선 연결선 341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3" name="직선 연결선 342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4" name="직선 연결선 343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5" name="직선 연결선 344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6" name="직선 연결선 345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7" name="직선 연결선 346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8" name="직선 연결선 347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9" name="직선 연결선 348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5" name="그룹 314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16" name="직선 연결선 315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직선 연결선 316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직선 연결선 317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직선 연결선 318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직선 연결선 319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직선 연결선 320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직선 연결선 321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51" name="그룹 350"/>
          <p:cNvGrpSpPr/>
          <p:nvPr userDrawn="1"/>
        </p:nvGrpSpPr>
        <p:grpSpPr>
          <a:xfrm>
            <a:off x="6042461" y="1020656"/>
            <a:ext cx="1771200" cy="3237087"/>
            <a:chOff x="91716" y="991090"/>
            <a:chExt cx="1771200" cy="3184060"/>
          </a:xfrm>
        </p:grpSpPr>
        <p:grpSp>
          <p:nvGrpSpPr>
            <p:cNvPr id="352" name="그룹 351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362" name="직선 연결선 361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3" name="직선 연결선 362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5" name="직선 연결선 364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6" name="직선 연결선 365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8" name="직선 연결선 367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직선 연결선 368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0" name="직선 연결선 369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1" name="직선 연결선 370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직선 연결선 371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3" name="직선 연결선 372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4" name="직선 연결선 373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5" name="직선 연결선 374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6" name="직선 연결선 375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7" name="직선 연결선 376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8" name="직선 연결선 377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9" name="직선 연결선 378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0" name="직선 연결선 379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1" name="직선 연결선 380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2" name="직선 연결선 381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4" name="직선 연결선 383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5" name="직선 연결선 384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6" name="직선 연결선 385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7" name="직선 연결선 386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8" name="직선 연결선 387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53" name="그룹 352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54" name="직선 연결선 353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5" name="직선 연결선 354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6" name="직선 연결선 355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직선 연결선 356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9" name="직선 연결선 358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0" name="직선 연결선 359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1" name="직선 연결선 360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89" name="그룹 388"/>
          <p:cNvGrpSpPr/>
          <p:nvPr userDrawn="1"/>
        </p:nvGrpSpPr>
        <p:grpSpPr>
          <a:xfrm>
            <a:off x="8023661" y="1020656"/>
            <a:ext cx="1771200" cy="3237087"/>
            <a:chOff x="91716" y="991090"/>
            <a:chExt cx="1771200" cy="3184060"/>
          </a:xfrm>
        </p:grpSpPr>
        <p:grpSp>
          <p:nvGrpSpPr>
            <p:cNvPr id="390" name="그룹 389"/>
            <p:cNvGrpSpPr/>
            <p:nvPr userDrawn="1"/>
          </p:nvGrpSpPr>
          <p:grpSpPr>
            <a:xfrm>
              <a:off x="91716" y="1108003"/>
              <a:ext cx="1771200" cy="2970962"/>
              <a:chOff x="102839" y="785524"/>
              <a:chExt cx="1771200" cy="2970962"/>
            </a:xfrm>
          </p:grpSpPr>
          <p:cxnSp>
            <p:nvCxnSpPr>
              <p:cNvPr id="400" name="직선 연결선 399"/>
              <p:cNvCxnSpPr/>
              <p:nvPr/>
            </p:nvCxnSpPr>
            <p:spPr bwMode="auto">
              <a:xfrm flipH="1">
                <a:off x="102839" y="7855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1" name="직선 연결선 400"/>
              <p:cNvCxnSpPr/>
              <p:nvPr/>
            </p:nvCxnSpPr>
            <p:spPr bwMode="auto">
              <a:xfrm flipH="1">
                <a:off x="102839" y="11286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2" name="직선 연결선 401"/>
              <p:cNvCxnSpPr/>
              <p:nvPr/>
            </p:nvCxnSpPr>
            <p:spPr bwMode="auto">
              <a:xfrm flipH="1">
                <a:off x="102839" y="14713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3" name="직선 연결선 402"/>
              <p:cNvCxnSpPr/>
              <p:nvPr/>
            </p:nvCxnSpPr>
            <p:spPr bwMode="auto">
              <a:xfrm flipH="1">
                <a:off x="102839" y="18126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4" name="직선 연결선 403"/>
              <p:cNvCxnSpPr/>
              <p:nvPr/>
            </p:nvCxnSpPr>
            <p:spPr bwMode="auto">
              <a:xfrm flipH="1">
                <a:off x="102839" y="204235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5" name="직선 연결선 404"/>
              <p:cNvCxnSpPr/>
              <p:nvPr/>
            </p:nvCxnSpPr>
            <p:spPr bwMode="auto">
              <a:xfrm flipH="1">
                <a:off x="102839" y="23830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6" name="직선 연결선 405"/>
              <p:cNvCxnSpPr/>
              <p:nvPr/>
            </p:nvCxnSpPr>
            <p:spPr bwMode="auto">
              <a:xfrm flipH="1">
                <a:off x="102839" y="26137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flipH="1">
                <a:off x="102839" y="2955283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H="1">
                <a:off x="102839" y="318384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H="1">
                <a:off x="102839" y="35278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 flipH="1">
                <a:off x="102839" y="21552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 flipH="1">
                <a:off x="102839" y="8998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flipH="1">
                <a:off x="102839" y="1014124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3" name="직선 연결선 412"/>
              <p:cNvCxnSpPr/>
              <p:nvPr/>
            </p:nvCxnSpPr>
            <p:spPr bwMode="auto">
              <a:xfrm flipH="1">
                <a:off x="102839" y="12429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4" name="직선 연결선 413"/>
              <p:cNvCxnSpPr/>
              <p:nvPr/>
            </p:nvCxnSpPr>
            <p:spPr bwMode="auto">
              <a:xfrm flipH="1">
                <a:off x="102839" y="13572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직선 연결선 414"/>
              <p:cNvCxnSpPr/>
              <p:nvPr/>
            </p:nvCxnSpPr>
            <p:spPr bwMode="auto">
              <a:xfrm flipH="1">
                <a:off x="102839" y="15858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직선 연결선 415"/>
              <p:cNvCxnSpPr/>
              <p:nvPr/>
            </p:nvCxnSpPr>
            <p:spPr bwMode="auto">
              <a:xfrm flipH="1">
                <a:off x="102839" y="170013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7" name="직선 연결선 416"/>
              <p:cNvCxnSpPr/>
              <p:nvPr/>
            </p:nvCxnSpPr>
            <p:spPr bwMode="auto">
              <a:xfrm flipH="1">
                <a:off x="102839" y="1926909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8" name="직선 연결선 417"/>
              <p:cNvCxnSpPr/>
              <p:nvPr/>
            </p:nvCxnSpPr>
            <p:spPr bwMode="auto">
              <a:xfrm flipH="1">
                <a:off x="102839" y="2269598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9" name="직선 연결선 418"/>
              <p:cNvCxnSpPr/>
              <p:nvPr/>
            </p:nvCxnSpPr>
            <p:spPr bwMode="auto">
              <a:xfrm flipH="1">
                <a:off x="102839" y="2497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0" name="직선 연결선 419"/>
              <p:cNvCxnSpPr/>
              <p:nvPr/>
            </p:nvCxnSpPr>
            <p:spPr bwMode="auto">
              <a:xfrm flipH="1">
                <a:off x="102839" y="27280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H="1">
                <a:off x="102839" y="2842322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H="1">
                <a:off x="102839" y="3068695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 flipH="1">
                <a:off x="102839" y="329793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 flipH="1">
                <a:off x="102839" y="34137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5" name="직선 연결선 424"/>
              <p:cNvCxnSpPr/>
              <p:nvPr/>
            </p:nvCxnSpPr>
            <p:spPr bwMode="auto">
              <a:xfrm flipH="1">
                <a:off x="102839" y="3642397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6" name="직선 연결선 425"/>
              <p:cNvCxnSpPr/>
              <p:nvPr/>
            </p:nvCxnSpPr>
            <p:spPr bwMode="auto">
              <a:xfrm flipH="1">
                <a:off x="102839" y="3756486"/>
                <a:ext cx="1771200" cy="0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1" name="그룹 390"/>
            <p:cNvGrpSpPr/>
            <p:nvPr userDrawn="1"/>
          </p:nvGrpSpPr>
          <p:grpSpPr>
            <a:xfrm>
              <a:off x="142825" y="991090"/>
              <a:ext cx="1667449" cy="3184060"/>
              <a:chOff x="6131719" y="4962321"/>
              <a:chExt cx="1667449" cy="3184060"/>
            </a:xfrm>
          </p:grpSpPr>
          <p:cxnSp>
            <p:nvCxnSpPr>
              <p:cNvPr id="392" name="직선 연결선 391"/>
              <p:cNvCxnSpPr/>
              <p:nvPr userDrawn="1"/>
            </p:nvCxnSpPr>
            <p:spPr bwMode="auto">
              <a:xfrm>
                <a:off x="6379342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3" name="직선 연결선 392"/>
              <p:cNvCxnSpPr/>
              <p:nvPr userDrawn="1"/>
            </p:nvCxnSpPr>
            <p:spPr bwMode="auto">
              <a:xfrm>
                <a:off x="6855920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4" name="직선 연결선 393"/>
              <p:cNvCxnSpPr/>
              <p:nvPr userDrawn="1"/>
            </p:nvCxnSpPr>
            <p:spPr bwMode="auto">
              <a:xfrm>
                <a:off x="7090898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5" name="직선 연결선 394"/>
              <p:cNvCxnSpPr/>
              <p:nvPr userDrawn="1"/>
            </p:nvCxnSpPr>
            <p:spPr bwMode="auto">
              <a:xfrm>
                <a:off x="7326469" y="4962997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6" name="직선 연결선 395"/>
              <p:cNvCxnSpPr/>
              <p:nvPr userDrawn="1"/>
            </p:nvCxnSpPr>
            <p:spPr bwMode="auto">
              <a:xfrm>
                <a:off x="6131719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7" name="직선 연결선 396"/>
              <p:cNvCxnSpPr/>
              <p:nvPr userDrawn="1"/>
            </p:nvCxnSpPr>
            <p:spPr bwMode="auto">
              <a:xfrm>
                <a:off x="779916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8" name="직선 연결선 397"/>
              <p:cNvCxnSpPr/>
              <p:nvPr userDrawn="1"/>
            </p:nvCxnSpPr>
            <p:spPr bwMode="auto">
              <a:xfrm>
                <a:off x="6614143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 userDrawn="1"/>
            </p:nvCxnSpPr>
            <p:spPr bwMode="auto">
              <a:xfrm>
                <a:off x="7565158" y="4962321"/>
                <a:ext cx="0" cy="3183384"/>
              </a:xfrm>
              <a:prstGeom prst="line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972950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394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play"/>
          <p:cNvSpPr>
            <a:spLocks/>
          </p:cNvSpPr>
          <p:nvPr userDrawn="1"/>
        </p:nvSpPr>
        <p:spPr bwMode="auto">
          <a:xfrm>
            <a:off x="1066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3" name="Display"/>
          <p:cNvSpPr>
            <a:spLocks/>
          </p:cNvSpPr>
          <p:nvPr userDrawn="1"/>
        </p:nvSpPr>
        <p:spPr bwMode="auto">
          <a:xfrm>
            <a:off x="20878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4" name="Display"/>
          <p:cNvSpPr>
            <a:spLocks/>
          </p:cNvSpPr>
          <p:nvPr userDrawn="1"/>
        </p:nvSpPr>
        <p:spPr bwMode="auto">
          <a:xfrm>
            <a:off x="40690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7" name="Display"/>
          <p:cNvSpPr>
            <a:spLocks/>
          </p:cNvSpPr>
          <p:nvPr userDrawn="1"/>
        </p:nvSpPr>
        <p:spPr bwMode="auto">
          <a:xfrm>
            <a:off x="60502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8" name="Display"/>
          <p:cNvSpPr>
            <a:spLocks/>
          </p:cNvSpPr>
          <p:nvPr userDrawn="1"/>
        </p:nvSpPr>
        <p:spPr bwMode="auto">
          <a:xfrm>
            <a:off x="8031480" y="1590675"/>
            <a:ext cx="1772662" cy="3232692"/>
          </a:xfrm>
          <a:prstGeom prst="rect">
            <a:avLst/>
          </a:prstGeom>
          <a:solidFill>
            <a:srgbClr val="B8B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444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19050">
            <a:solidFill>
              <a:srgbClr val="FF0000">
                <a:alpha val="76077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Line 42"/>
          <p:cNvSpPr>
            <a:spLocks noChangeShapeType="1"/>
          </p:cNvSpPr>
          <p:nvPr userDrawn="1"/>
        </p:nvSpPr>
        <p:spPr bwMode="auto">
          <a:xfrm flipV="1"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123825" y="9632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10X10 Bold" panose="020D0604000000000000" pitchFamily="50" charset="-127"/>
                <a:cs typeface="Arial" panose="020B0604020202020204" pitchFamily="34" charset="0"/>
              </a:rPr>
              <a:t>Client Logo</a:t>
            </a:r>
            <a:endParaRPr lang="ko-KR" altLang="en-US" b="1" dirty="0">
              <a:latin typeface="Arial" panose="020B0604020202020204" pitchFamily="34" charset="0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818388" y="96321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 err="1">
                <a:latin typeface="Arial" panose="020B0604020202020204" pitchFamily="34" charset="0"/>
                <a:ea typeface="10X10 Bold" panose="020D0604000000000000" pitchFamily="50" charset="-127"/>
                <a:cs typeface="Arial" panose="020B0604020202020204" pitchFamily="34" charset="0"/>
              </a:rPr>
              <a:t>Nononi</a:t>
            </a:r>
            <a:endParaRPr lang="ko-KR" altLang="en-US" b="1" dirty="0">
              <a:latin typeface="Arial" panose="020B0604020202020204" pitchFamily="34" charset="0"/>
              <a:ea typeface="10X10 Bold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4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4332929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Display"/>
          <p:cNvSpPr>
            <a:spLocks/>
          </p:cNvSpPr>
          <p:nvPr userDrawn="1"/>
        </p:nvSpPr>
        <p:spPr bwMode="auto">
          <a:xfrm>
            <a:off x="4061183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Display"/>
          <p:cNvSpPr>
            <a:spLocks/>
          </p:cNvSpPr>
          <p:nvPr userDrawn="1"/>
        </p:nvSpPr>
        <p:spPr bwMode="auto">
          <a:xfrm>
            <a:off x="2080282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6" name="Display"/>
          <p:cNvSpPr>
            <a:spLocks/>
          </p:cNvSpPr>
          <p:nvPr userDrawn="1"/>
        </p:nvSpPr>
        <p:spPr bwMode="auto">
          <a:xfrm>
            <a:off x="99378" y="1019731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9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73" r:id="rId3"/>
    <p:sldLayoutId id="2147483717" r:id="rId4"/>
    <p:sldLayoutId id="2147483684" r:id="rId5"/>
    <p:sldLayoutId id="2147483686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Display"/>
          <p:cNvSpPr>
            <a:spLocks/>
          </p:cNvSpPr>
          <p:nvPr userDrawn="1"/>
        </p:nvSpPr>
        <p:spPr bwMode="auto">
          <a:xfrm>
            <a:off x="406118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8" name="Display"/>
          <p:cNvSpPr>
            <a:spLocks/>
          </p:cNvSpPr>
          <p:nvPr userDrawn="1"/>
        </p:nvSpPr>
        <p:spPr bwMode="auto">
          <a:xfrm>
            <a:off x="2080282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6" name="Display"/>
          <p:cNvSpPr>
            <a:spLocks/>
          </p:cNvSpPr>
          <p:nvPr userDrawn="1"/>
        </p:nvSpPr>
        <p:spPr bwMode="auto">
          <a:xfrm>
            <a:off x="99378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그룹 82"/>
          <p:cNvGrpSpPr/>
          <p:nvPr userDrawn="1"/>
        </p:nvGrpSpPr>
        <p:grpSpPr>
          <a:xfrm>
            <a:off x="4227" y="1022504"/>
            <a:ext cx="1976115" cy="4274710"/>
            <a:chOff x="152400" y="461318"/>
            <a:chExt cx="1976115" cy="4274710"/>
          </a:xfrm>
        </p:grpSpPr>
        <p:cxnSp>
          <p:nvCxnSpPr>
            <p:cNvPr id="89" name="직선 연결선 88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95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6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97" name="그룹 96"/>
          <p:cNvGrpSpPr/>
          <p:nvPr userDrawn="1"/>
        </p:nvGrpSpPr>
        <p:grpSpPr>
          <a:xfrm>
            <a:off x="1985427" y="1022504"/>
            <a:ext cx="1976115" cy="4274710"/>
            <a:chOff x="152400" y="461318"/>
            <a:chExt cx="1976115" cy="4274710"/>
          </a:xfrm>
        </p:grpSpPr>
        <p:cxnSp>
          <p:nvCxnSpPr>
            <p:cNvPr id="98" name="직선 연결선 97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0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1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02" name="그룹 101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03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4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05" name="그룹 104"/>
          <p:cNvGrpSpPr/>
          <p:nvPr userDrawn="1"/>
        </p:nvGrpSpPr>
        <p:grpSpPr>
          <a:xfrm>
            <a:off x="3966627" y="1022504"/>
            <a:ext cx="1976115" cy="4274710"/>
            <a:chOff x="152400" y="461318"/>
            <a:chExt cx="1976115" cy="4274710"/>
          </a:xfrm>
        </p:grpSpPr>
        <p:cxnSp>
          <p:nvCxnSpPr>
            <p:cNvPr id="106" name="직선 연결선 105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8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9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0" name="그룹 109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11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3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14" name="그룹 113"/>
          <p:cNvGrpSpPr/>
          <p:nvPr userDrawn="1"/>
        </p:nvGrpSpPr>
        <p:grpSpPr>
          <a:xfrm>
            <a:off x="5947827" y="1022504"/>
            <a:ext cx="1976115" cy="4274710"/>
            <a:chOff x="152400" y="461318"/>
            <a:chExt cx="1976115" cy="4274710"/>
          </a:xfrm>
        </p:grpSpPr>
        <p:cxnSp>
          <p:nvCxnSpPr>
            <p:cNvPr id="115" name="직선 연결선 114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7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8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19" name="그룹 118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20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22" name="그룹 121"/>
          <p:cNvGrpSpPr/>
          <p:nvPr userDrawn="1"/>
        </p:nvGrpSpPr>
        <p:grpSpPr>
          <a:xfrm>
            <a:off x="7929027" y="1022504"/>
            <a:ext cx="1976115" cy="4274710"/>
            <a:chOff x="152400" y="461318"/>
            <a:chExt cx="1976115" cy="4274710"/>
          </a:xfrm>
        </p:grpSpPr>
        <p:cxnSp>
          <p:nvCxnSpPr>
            <p:cNvPr id="123" name="직선 연결선 122"/>
            <p:cNvCxnSpPr/>
            <p:nvPr/>
          </p:nvCxnSpPr>
          <p:spPr bwMode="auto">
            <a:xfrm>
              <a:off x="153612" y="865086"/>
              <a:ext cx="0" cy="3251251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Case"/>
            <p:cNvSpPr>
              <a:spLocks/>
            </p:cNvSpPr>
            <p:nvPr/>
          </p:nvSpPr>
          <p:spPr bwMode="auto">
            <a:xfrm>
              <a:off x="152400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5" name="Display"/>
            <p:cNvSpPr>
              <a:spLocks/>
            </p:cNvSpPr>
            <p:nvPr/>
          </p:nvSpPr>
          <p:spPr bwMode="auto">
            <a:xfrm>
              <a:off x="240950" y="1020725"/>
              <a:ext cx="1779964" cy="3241662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6" name="Speaker"/>
            <p:cNvSpPr>
              <a:spLocks/>
            </p:cNvSpPr>
            <p:nvPr/>
          </p:nvSpPr>
          <p:spPr bwMode="auto">
            <a:xfrm>
              <a:off x="945113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7" name="그룹 126"/>
            <p:cNvGrpSpPr/>
            <p:nvPr/>
          </p:nvGrpSpPr>
          <p:grpSpPr bwMode="auto">
            <a:xfrm>
              <a:off x="978337" y="4328113"/>
              <a:ext cx="330200" cy="330259"/>
              <a:chOff x="4427984" y="4253642"/>
              <a:chExt cx="406400" cy="406400"/>
            </a:xfrm>
            <a:noFill/>
          </p:grpSpPr>
          <p:sp>
            <p:nvSpPr>
              <p:cNvPr id="128" name="Button Outer"/>
              <p:cNvSpPr>
                <a:spLocks/>
              </p:cNvSpPr>
              <p:nvPr/>
            </p:nvSpPr>
            <p:spPr bwMode="auto">
              <a:xfrm>
                <a:off x="4427984" y="4253642"/>
                <a:ext cx="406400" cy="406400"/>
              </a:xfrm>
              <a:prstGeom prst="ellipse">
                <a:avLst/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9" name="Button Inner"/>
              <p:cNvSpPr>
                <a:spLocks/>
              </p:cNvSpPr>
              <p:nvPr/>
            </p:nvSpPr>
            <p:spPr bwMode="auto">
              <a:xfrm>
                <a:off x="4563430" y="4388443"/>
                <a:ext cx="135508" cy="136800"/>
              </a:xfrm>
              <a:prstGeom prst="roundRect">
                <a:avLst>
                  <a:gd name="adj" fmla="val 32086"/>
                </a:avLst>
              </a:prstGeom>
              <a:grp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715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18" r:id="rId4"/>
    <p:sldLayoutId id="2147483706" r:id="rId5"/>
    <p:sldLayoutId id="2147483707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 bwMode="grayWhite">
          <a:xfrm>
            <a:off x="102510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99193" y="378091"/>
            <a:ext cx="1780335" cy="598220"/>
            <a:chOff x="66408" y="344666"/>
            <a:chExt cx="1780335" cy="59822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2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30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6" name="그룹 45"/>
          <p:cNvGrpSpPr/>
          <p:nvPr userDrawn="1"/>
        </p:nvGrpSpPr>
        <p:grpSpPr>
          <a:xfrm>
            <a:off x="2080281" y="378091"/>
            <a:ext cx="1780335" cy="598220"/>
            <a:chOff x="66408" y="344666"/>
            <a:chExt cx="1780335" cy="598220"/>
          </a:xfrm>
        </p:grpSpPr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0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3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/>
          <p:cNvGrpSpPr/>
          <p:nvPr userDrawn="1"/>
        </p:nvGrpSpPr>
        <p:grpSpPr>
          <a:xfrm>
            <a:off x="4062833" y="378091"/>
            <a:ext cx="1780335" cy="598220"/>
            <a:chOff x="66408" y="344666"/>
            <a:chExt cx="1780335" cy="598220"/>
          </a:xfrm>
        </p:grpSpPr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58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1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 userDrawn="1"/>
        </p:nvGrpSpPr>
        <p:grpSpPr>
          <a:xfrm>
            <a:off x="6038954" y="378091"/>
            <a:ext cx="1780335" cy="598220"/>
            <a:chOff x="66408" y="344666"/>
            <a:chExt cx="1780335" cy="598220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6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9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>
            <a:off x="8018702" y="378091"/>
            <a:ext cx="1780335" cy="598220"/>
            <a:chOff x="66408" y="344666"/>
            <a:chExt cx="1780335" cy="59822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66938" y="347753"/>
              <a:ext cx="430760" cy="5930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66408" y="349951"/>
              <a:ext cx="462943" cy="590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latin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74613" y="560854"/>
              <a:ext cx="177213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4" name="제목 1"/>
            <p:cNvSpPr txBox="1">
              <a:spLocks/>
            </p:cNvSpPr>
            <p:nvPr/>
          </p:nvSpPr>
          <p:spPr>
            <a:xfrm>
              <a:off x="482462" y="58206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6408" y="344666"/>
              <a:ext cx="1778400" cy="596112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497698" y="345193"/>
              <a:ext cx="0" cy="597693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77" name="제목 1"/>
            <p:cNvSpPr txBox="1">
              <a:spLocks/>
            </p:cNvSpPr>
            <p:nvPr/>
          </p:nvSpPr>
          <p:spPr>
            <a:xfrm>
              <a:off x="482462" y="359110"/>
              <a:ext cx="1042169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8" name="직사각형 77"/>
          <p:cNvSpPr/>
          <p:nvPr userDrawn="1"/>
        </p:nvSpPr>
        <p:spPr bwMode="grayWhite">
          <a:xfrm>
            <a:off x="2080281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 userDrawn="1"/>
        </p:nvSpPr>
        <p:spPr bwMode="grayWhite">
          <a:xfrm>
            <a:off x="407130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 userDrawn="1"/>
        </p:nvSpPr>
        <p:spPr bwMode="grayWhite">
          <a:xfrm>
            <a:off x="6038954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80"/>
          <p:cNvSpPr/>
          <p:nvPr userDrawn="1"/>
        </p:nvSpPr>
        <p:spPr bwMode="grayWhite">
          <a:xfrm>
            <a:off x="8016077" y="5362940"/>
            <a:ext cx="1778400" cy="216978"/>
          </a:xfrm>
          <a:prstGeom prst="rect">
            <a:avLst/>
          </a:prstGeom>
          <a:solidFill>
            <a:srgbClr val="DDDDDD"/>
          </a:solidFill>
          <a:ln w="317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Display"/>
          <p:cNvSpPr>
            <a:spLocks/>
          </p:cNvSpPr>
          <p:nvPr userDrawn="1"/>
        </p:nvSpPr>
        <p:spPr bwMode="auto">
          <a:xfrm>
            <a:off x="6038955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Display"/>
          <p:cNvSpPr>
            <a:spLocks/>
          </p:cNvSpPr>
          <p:nvPr userDrawn="1"/>
        </p:nvSpPr>
        <p:spPr bwMode="auto">
          <a:xfrm>
            <a:off x="8019073" y="1579505"/>
            <a:ext cx="1779964" cy="3241663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73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그룹 158"/>
          <p:cNvGrpSpPr/>
          <p:nvPr userDrawn="1"/>
        </p:nvGrpSpPr>
        <p:grpSpPr>
          <a:xfrm>
            <a:off x="5945078" y="1022504"/>
            <a:ext cx="1976115" cy="4274710"/>
            <a:chOff x="2436787" y="461318"/>
            <a:chExt cx="1976115" cy="4274710"/>
          </a:xfrm>
        </p:grpSpPr>
        <p:sp>
          <p:nvSpPr>
            <p:cNvPr id="160" name="Case"/>
            <p:cNvSpPr>
              <a:spLocks/>
            </p:cNvSpPr>
            <p:nvPr/>
          </p:nvSpPr>
          <p:spPr bwMode="auto">
            <a:xfrm>
              <a:off x="2436787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1" name="Speaker"/>
            <p:cNvSpPr>
              <a:spLocks/>
            </p:cNvSpPr>
            <p:nvPr/>
          </p:nvSpPr>
          <p:spPr bwMode="auto">
            <a:xfrm>
              <a:off x="3229500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2763112" y="4425855"/>
              <a:ext cx="1140464" cy="127862"/>
              <a:chOff x="2763112" y="4425855"/>
              <a:chExt cx="1140464" cy="127862"/>
            </a:xfrm>
          </p:grpSpPr>
          <p:sp>
            <p:nvSpPr>
              <p:cNvPr id="163" name="Button Outer"/>
              <p:cNvSpPr>
                <a:spLocks/>
              </p:cNvSpPr>
              <p:nvPr/>
            </p:nvSpPr>
            <p:spPr bwMode="auto">
              <a:xfrm flipV="1">
                <a:off x="3293555" y="4425855"/>
                <a:ext cx="235326" cy="127862"/>
              </a:xfrm>
              <a:prstGeom prst="flowChartOffpageConnector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64" name="그룹 163"/>
              <p:cNvGrpSpPr/>
              <p:nvPr/>
            </p:nvGrpSpPr>
            <p:grpSpPr>
              <a:xfrm>
                <a:off x="2763112" y="4427917"/>
                <a:ext cx="166300" cy="125800"/>
                <a:chOff x="2852027" y="4427917"/>
                <a:chExt cx="215818" cy="125800"/>
              </a:xfrm>
            </p:grpSpPr>
            <p:sp>
              <p:nvSpPr>
                <p:cNvPr id="167" name="Button Outer"/>
                <p:cNvSpPr>
                  <a:spLocks/>
                </p:cNvSpPr>
                <p:nvPr/>
              </p:nvSpPr>
              <p:spPr bwMode="auto">
                <a:xfrm flipV="1">
                  <a:off x="2897823" y="4427917"/>
                  <a:ext cx="170022" cy="92380"/>
                </a:xfrm>
                <a:prstGeom prst="rect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8" name="Button Outer"/>
                <p:cNvSpPr>
                  <a:spLocks/>
                </p:cNvSpPr>
                <p:nvPr/>
              </p:nvSpPr>
              <p:spPr bwMode="auto">
                <a:xfrm flipV="1">
                  <a:off x="2852027" y="4461337"/>
                  <a:ext cx="170022" cy="9238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165" name="꺾인 연결선 164"/>
              <p:cNvCxnSpPr/>
              <p:nvPr/>
            </p:nvCxnSpPr>
            <p:spPr>
              <a:xfrm flipV="1">
                <a:off x="3894525" y="4453582"/>
                <a:ext cx="9051" cy="72408"/>
              </a:xfrm>
              <a:prstGeom prst="bentConnector3">
                <a:avLst>
                  <a:gd name="adj1" fmla="val 180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69" name="그룹 168"/>
          <p:cNvGrpSpPr/>
          <p:nvPr userDrawn="1"/>
        </p:nvGrpSpPr>
        <p:grpSpPr>
          <a:xfrm>
            <a:off x="7923736" y="1022504"/>
            <a:ext cx="1976115" cy="4274710"/>
            <a:chOff x="2436787" y="461318"/>
            <a:chExt cx="1976115" cy="4274710"/>
          </a:xfrm>
        </p:grpSpPr>
        <p:sp>
          <p:nvSpPr>
            <p:cNvPr id="170" name="Case"/>
            <p:cNvSpPr>
              <a:spLocks/>
            </p:cNvSpPr>
            <p:nvPr/>
          </p:nvSpPr>
          <p:spPr bwMode="auto">
            <a:xfrm>
              <a:off x="2436787" y="461318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1" name="Speaker"/>
            <p:cNvSpPr>
              <a:spLocks/>
            </p:cNvSpPr>
            <p:nvPr/>
          </p:nvSpPr>
          <p:spPr bwMode="auto">
            <a:xfrm>
              <a:off x="3229500" y="812527"/>
              <a:ext cx="389533" cy="37406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2763112" y="4425855"/>
              <a:ext cx="1140464" cy="127862"/>
              <a:chOff x="2763112" y="4425855"/>
              <a:chExt cx="1140464" cy="127862"/>
            </a:xfrm>
          </p:grpSpPr>
          <p:sp>
            <p:nvSpPr>
              <p:cNvPr id="173" name="Button Outer"/>
              <p:cNvSpPr>
                <a:spLocks/>
              </p:cNvSpPr>
              <p:nvPr/>
            </p:nvSpPr>
            <p:spPr bwMode="auto">
              <a:xfrm flipV="1">
                <a:off x="3293555" y="4425855"/>
                <a:ext cx="235326" cy="127862"/>
              </a:xfrm>
              <a:prstGeom prst="flowChartOffpageConnector">
                <a:avLst/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333333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74" name="그룹 173"/>
              <p:cNvGrpSpPr/>
              <p:nvPr/>
            </p:nvGrpSpPr>
            <p:grpSpPr>
              <a:xfrm>
                <a:off x="2763112" y="4427917"/>
                <a:ext cx="166300" cy="125800"/>
                <a:chOff x="2852027" y="4427917"/>
                <a:chExt cx="215818" cy="125800"/>
              </a:xfrm>
            </p:grpSpPr>
            <p:sp>
              <p:nvSpPr>
                <p:cNvPr id="176" name="Button Outer"/>
                <p:cNvSpPr>
                  <a:spLocks/>
                </p:cNvSpPr>
                <p:nvPr/>
              </p:nvSpPr>
              <p:spPr bwMode="auto">
                <a:xfrm flipV="1">
                  <a:off x="2897823" y="4427917"/>
                  <a:ext cx="170022" cy="92380"/>
                </a:xfrm>
                <a:prstGeom prst="rect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7" name="Button Outer"/>
                <p:cNvSpPr>
                  <a:spLocks/>
                </p:cNvSpPr>
                <p:nvPr/>
              </p:nvSpPr>
              <p:spPr bwMode="auto">
                <a:xfrm flipV="1">
                  <a:off x="2852027" y="4461337"/>
                  <a:ext cx="170022" cy="9238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cxnSp>
            <p:nvCxnSpPr>
              <p:cNvPr id="175" name="꺾인 연결선 174"/>
              <p:cNvCxnSpPr/>
              <p:nvPr/>
            </p:nvCxnSpPr>
            <p:spPr>
              <a:xfrm flipV="1">
                <a:off x="3894525" y="4453582"/>
                <a:ext cx="9051" cy="72408"/>
              </a:xfrm>
              <a:prstGeom prst="bentConnector3">
                <a:avLst>
                  <a:gd name="adj1" fmla="val 180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" name="그룹 1"/>
          <p:cNvGrpSpPr/>
          <p:nvPr userDrawn="1"/>
        </p:nvGrpSpPr>
        <p:grpSpPr>
          <a:xfrm>
            <a:off x="3966627" y="1022504"/>
            <a:ext cx="1976115" cy="4274710"/>
            <a:chOff x="3966627" y="1022504"/>
            <a:chExt cx="1976115" cy="4274710"/>
          </a:xfrm>
        </p:grpSpPr>
        <p:sp>
          <p:nvSpPr>
            <p:cNvPr id="94" name="Display"/>
            <p:cNvSpPr>
              <a:spLocks/>
            </p:cNvSpPr>
            <p:nvPr userDrawn="1"/>
          </p:nvSpPr>
          <p:spPr bwMode="auto">
            <a:xfrm>
              <a:off x="4061183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50" name="그룹 149"/>
            <p:cNvGrpSpPr/>
            <p:nvPr userDrawn="1"/>
          </p:nvGrpSpPr>
          <p:grpSpPr>
            <a:xfrm>
              <a:off x="4287510" y="1373713"/>
              <a:ext cx="1140464" cy="3741190"/>
              <a:chOff x="2763112" y="812527"/>
              <a:chExt cx="1140464" cy="3741190"/>
            </a:xfrm>
          </p:grpSpPr>
          <p:sp>
            <p:nvSpPr>
              <p:cNvPr id="152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54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55" name="그룹 154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57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58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56" name="꺾인 연결선 155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29" name="Case"/>
            <p:cNvSpPr>
              <a:spLocks/>
            </p:cNvSpPr>
            <p:nvPr userDrawn="1"/>
          </p:nvSpPr>
          <p:spPr bwMode="auto">
            <a:xfrm>
              <a:off x="39666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" name="그룹 4"/>
          <p:cNvGrpSpPr/>
          <p:nvPr userDrawn="1"/>
        </p:nvGrpSpPr>
        <p:grpSpPr>
          <a:xfrm>
            <a:off x="4227" y="1022504"/>
            <a:ext cx="1976115" cy="4274710"/>
            <a:chOff x="4227" y="1022504"/>
            <a:chExt cx="1976115" cy="4274710"/>
          </a:xfrm>
        </p:grpSpPr>
        <p:sp>
          <p:nvSpPr>
            <p:cNvPr id="166" name="Display"/>
            <p:cNvSpPr>
              <a:spLocks/>
            </p:cNvSpPr>
            <p:nvPr userDrawn="1"/>
          </p:nvSpPr>
          <p:spPr bwMode="auto">
            <a:xfrm>
              <a:off x="99378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1" name="그룹 130"/>
            <p:cNvGrpSpPr/>
            <p:nvPr userDrawn="1"/>
          </p:nvGrpSpPr>
          <p:grpSpPr>
            <a:xfrm>
              <a:off x="332170" y="1373713"/>
              <a:ext cx="1140464" cy="3741190"/>
              <a:chOff x="2763112" y="812527"/>
              <a:chExt cx="1140464" cy="3741190"/>
            </a:xfrm>
          </p:grpSpPr>
          <p:sp>
            <p:nvSpPr>
              <p:cNvPr id="133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34" name="그룹 133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35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36" name="그룹 135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38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39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37" name="꺾인 연결선 136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30" name="Case"/>
            <p:cNvSpPr>
              <a:spLocks/>
            </p:cNvSpPr>
            <p:nvPr userDrawn="1"/>
          </p:nvSpPr>
          <p:spPr bwMode="auto">
            <a:xfrm>
              <a:off x="42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그룹 3"/>
          <p:cNvGrpSpPr/>
          <p:nvPr userDrawn="1"/>
        </p:nvGrpSpPr>
        <p:grpSpPr>
          <a:xfrm>
            <a:off x="1985427" y="1022504"/>
            <a:ext cx="1976115" cy="4274710"/>
            <a:chOff x="1985427" y="1022504"/>
            <a:chExt cx="1976115" cy="4274710"/>
          </a:xfrm>
        </p:grpSpPr>
        <p:sp>
          <p:nvSpPr>
            <p:cNvPr id="148" name="Display"/>
            <p:cNvSpPr>
              <a:spLocks/>
            </p:cNvSpPr>
            <p:nvPr userDrawn="1"/>
          </p:nvSpPr>
          <p:spPr bwMode="auto">
            <a:xfrm>
              <a:off x="2080282" y="1579505"/>
              <a:ext cx="1779964" cy="3241663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40" name="그룹 139"/>
            <p:cNvGrpSpPr/>
            <p:nvPr userDrawn="1"/>
          </p:nvGrpSpPr>
          <p:grpSpPr>
            <a:xfrm>
              <a:off x="2308524" y="1373713"/>
              <a:ext cx="1140464" cy="3741190"/>
              <a:chOff x="2763112" y="812527"/>
              <a:chExt cx="1140464" cy="3741190"/>
            </a:xfrm>
          </p:grpSpPr>
          <p:sp>
            <p:nvSpPr>
              <p:cNvPr id="142" name="Speaker"/>
              <p:cNvSpPr>
                <a:spLocks/>
              </p:cNvSpPr>
              <p:nvPr/>
            </p:nvSpPr>
            <p:spPr bwMode="auto">
              <a:xfrm>
                <a:off x="3229500" y="812527"/>
                <a:ext cx="389533" cy="37406"/>
              </a:xfrm>
              <a:prstGeom prst="roundRect">
                <a:avLst>
                  <a:gd name="adj" fmla="val 50000"/>
                </a:avLst>
              </a:prstGeom>
              <a:noFill/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731" dirty="0">
                  <a:solidFill>
                    <a:srgbClr val="262626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43" name="그룹 142"/>
              <p:cNvGrpSpPr/>
              <p:nvPr/>
            </p:nvGrpSpPr>
            <p:grpSpPr>
              <a:xfrm>
                <a:off x="2763112" y="4425855"/>
                <a:ext cx="1140464" cy="127862"/>
                <a:chOff x="2763112" y="4425855"/>
                <a:chExt cx="1140464" cy="127862"/>
              </a:xfrm>
            </p:grpSpPr>
            <p:sp>
              <p:nvSpPr>
                <p:cNvPr id="144" name="Button Outer"/>
                <p:cNvSpPr>
                  <a:spLocks/>
                </p:cNvSpPr>
                <p:nvPr/>
              </p:nvSpPr>
              <p:spPr bwMode="auto">
                <a:xfrm flipV="1">
                  <a:off x="3293555" y="4425855"/>
                  <a:ext cx="235326" cy="127862"/>
                </a:xfrm>
                <a:prstGeom prst="flowChartOffpageConnector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sz="731" dirty="0">
                    <a:solidFill>
                      <a:srgbClr val="333333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grpSp>
              <p:nvGrpSpPr>
                <p:cNvPr id="145" name="그룹 144"/>
                <p:cNvGrpSpPr/>
                <p:nvPr/>
              </p:nvGrpSpPr>
              <p:grpSpPr>
                <a:xfrm>
                  <a:off x="2763112" y="4427917"/>
                  <a:ext cx="166300" cy="125800"/>
                  <a:chOff x="2852027" y="4427917"/>
                  <a:chExt cx="215818" cy="125800"/>
                </a:xfrm>
              </p:grpSpPr>
              <p:sp>
                <p:nvSpPr>
                  <p:cNvPr id="147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97823" y="4427917"/>
                    <a:ext cx="170022" cy="92380"/>
                  </a:xfrm>
                  <a:prstGeom prst="rect">
                    <a:avLst/>
                  </a:prstGeom>
                  <a:noFill/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  <p:sp>
                <p:nvSpPr>
                  <p:cNvPr id="149" name="Button Outer"/>
                  <p:cNvSpPr>
                    <a:spLocks/>
                  </p:cNvSpPr>
                  <p:nvPr/>
                </p:nvSpPr>
                <p:spPr bwMode="auto">
                  <a:xfrm flipV="1">
                    <a:off x="2852027" y="4461337"/>
                    <a:ext cx="170022" cy="9238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sz="731" dirty="0">
                      <a:solidFill>
                        <a:srgbClr val="333333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cxnSp>
              <p:nvCxnSpPr>
                <p:cNvPr id="146" name="꺾인 연결선 145"/>
                <p:cNvCxnSpPr/>
                <p:nvPr/>
              </p:nvCxnSpPr>
              <p:spPr>
                <a:xfrm flipV="1">
                  <a:off x="3894525" y="4453582"/>
                  <a:ext cx="9051" cy="72408"/>
                </a:xfrm>
                <a:prstGeom prst="bentConnector3">
                  <a:avLst>
                    <a:gd name="adj1" fmla="val 1800000"/>
                  </a:avLst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31" name="Case"/>
            <p:cNvSpPr>
              <a:spLocks/>
            </p:cNvSpPr>
            <p:nvPr userDrawn="1"/>
          </p:nvSpPr>
          <p:spPr bwMode="auto">
            <a:xfrm>
              <a:off x="1985427" y="1022504"/>
              <a:ext cx="1976115" cy="4274710"/>
            </a:xfrm>
            <a:prstGeom prst="roundRect">
              <a:avLst>
                <a:gd name="adj" fmla="val 1314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73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45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9" r:id="rId4"/>
    <p:sldLayoutId id="2147483712" r:id="rId5"/>
    <p:sldLayoutId id="2147483713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"/>
          <p:cNvSpPr>
            <a:spLocks noChangeArrowheads="1"/>
          </p:cNvSpPr>
          <p:nvPr userDrawn="1"/>
        </p:nvSpPr>
        <p:spPr bwMode="auto">
          <a:xfrm>
            <a:off x="8840309" y="102317"/>
            <a:ext cx="426580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 userDrawn="1"/>
        </p:nvSpPr>
        <p:spPr bwMode="auto">
          <a:xfrm>
            <a:off x="8840281" y="91957"/>
            <a:ext cx="40888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 userDrawn="1"/>
        </p:nvSpPr>
        <p:spPr bwMode="auto">
          <a:xfrm>
            <a:off x="9266889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9193" y="91955"/>
            <a:ext cx="1981089" cy="234728"/>
            <a:chOff x="1451206" y="91955"/>
            <a:chExt cx="1981089" cy="234728"/>
          </a:xfrm>
        </p:grpSpPr>
        <p:sp>
          <p:nvSpPr>
            <p:cNvPr id="31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43129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en-US" altLang="ko-K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 userDrawn="1"/>
          </p:nvSpPr>
          <p:spPr bwMode="auto">
            <a:xfrm>
              <a:off x="188249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179" name="직사각형 178"/>
            <p:cNvSpPr/>
            <p:nvPr userDrawn="1"/>
          </p:nvSpPr>
          <p:spPr>
            <a:xfrm>
              <a:off x="1451207" y="97924"/>
              <a:ext cx="1981088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5" name="Text Box 5"/>
          <p:cNvSpPr txBox="1">
            <a:spLocks noChangeArrowheads="1"/>
          </p:cNvSpPr>
          <p:nvPr userDrawn="1"/>
        </p:nvSpPr>
        <p:spPr bwMode="auto">
          <a:xfrm>
            <a:off x="9210947" y="98637"/>
            <a:ext cx="587531" cy="20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E099287-63F0-4672-AA04-F11C2640E3DE}" type="slidenum">
              <a:rPr kumimoji="1" lang="en-US" altLang="ko-KR" sz="8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8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9" name="Rectangle 4"/>
          <p:cNvSpPr>
            <a:spLocks noChangeArrowheads="1"/>
          </p:cNvSpPr>
          <p:nvPr userDrawn="1"/>
        </p:nvSpPr>
        <p:spPr bwMode="auto">
          <a:xfrm>
            <a:off x="7123488" y="98509"/>
            <a:ext cx="508012" cy="219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 8"/>
          <p:cNvSpPr>
            <a:spLocks noChangeArrowheads="1"/>
          </p:cNvSpPr>
          <p:nvPr userDrawn="1"/>
        </p:nvSpPr>
        <p:spPr bwMode="auto">
          <a:xfrm>
            <a:off x="7125840" y="91957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8"/>
          <p:cNvSpPr>
            <a:spLocks noChangeArrowheads="1"/>
          </p:cNvSpPr>
          <p:nvPr userDrawn="1"/>
        </p:nvSpPr>
        <p:spPr bwMode="auto">
          <a:xfrm>
            <a:off x="7631008" y="93733"/>
            <a:ext cx="844494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r>
              <a:rPr lang="en-US" altLang="ko-KR" sz="8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UI Sheet</a:t>
            </a: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/>
          <p:cNvSpPr/>
          <p:nvPr userDrawn="1"/>
        </p:nvSpPr>
        <p:spPr>
          <a:xfrm>
            <a:off x="7123488" y="97926"/>
            <a:ext cx="2673615" cy="21963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93" name="Line 11"/>
          <p:cNvSpPr>
            <a:spLocks noChangeShapeType="1"/>
          </p:cNvSpPr>
          <p:nvPr userDrawn="1"/>
        </p:nvSpPr>
        <p:spPr bwMode="auto">
          <a:xfrm>
            <a:off x="7626154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2" name="Line 11"/>
          <p:cNvSpPr>
            <a:spLocks noChangeShapeType="1"/>
          </p:cNvSpPr>
          <p:nvPr userDrawn="1"/>
        </p:nvSpPr>
        <p:spPr bwMode="auto">
          <a:xfrm>
            <a:off x="8838210" y="99131"/>
            <a:ext cx="0" cy="21953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2077105" y="91955"/>
            <a:ext cx="1781575" cy="234728"/>
            <a:chOff x="1451206" y="91955"/>
            <a:chExt cx="1781575" cy="234728"/>
          </a:xfrm>
        </p:grpSpPr>
        <p:sp>
          <p:nvSpPr>
            <p:cNvPr id="85" name="Rectangle 4"/>
            <p:cNvSpPr>
              <a:spLocks noChangeArrowheads="1"/>
            </p:cNvSpPr>
            <p:nvPr userDrawn="1"/>
          </p:nvSpPr>
          <p:spPr bwMode="auto">
            <a:xfrm>
              <a:off x="1451206" y="98509"/>
              <a:ext cx="524280" cy="228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"/>
            <p:cNvSpPr>
              <a:spLocks noChangeArrowheads="1"/>
            </p:cNvSpPr>
            <p:nvPr userDrawn="1"/>
          </p:nvSpPr>
          <p:spPr bwMode="auto">
            <a:xfrm>
              <a:off x="1464528" y="91955"/>
              <a:ext cx="653201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20000"/>
                </a:spcBef>
                <a:defRPr/>
              </a:pPr>
              <a:r>
                <a:rPr kumimoji="1" lang="en-US" altLang="ko-KR" sz="800" kern="12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Drafter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 userDrawn="1"/>
          </p:nvSpPr>
          <p:spPr bwMode="auto">
            <a:xfrm>
              <a:off x="1975486" y="99131"/>
              <a:ext cx="0" cy="22710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88" name="직사각형 87"/>
            <p:cNvSpPr/>
            <p:nvPr userDrawn="1"/>
          </p:nvSpPr>
          <p:spPr>
            <a:xfrm>
              <a:off x="1451206" y="97924"/>
              <a:ext cx="1781575" cy="228759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sz="180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직선 연결선 3"/>
          <p:cNvCxnSpPr/>
          <p:nvPr userDrawn="1"/>
        </p:nvCxnSpPr>
        <p:spPr>
          <a:xfrm>
            <a:off x="107398" y="383010"/>
            <a:ext cx="9703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thenounproject.com/term/mail/42314" TargetMode="Externa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hyperlink" Target="http://thenounproject.com/term/close/52944" TargetMode="External"/><Relationship Id="rId2" Type="http://schemas.openxmlformats.org/officeDocument/2006/relationships/hyperlink" Target="http://thenounproject.com/term/coffee/26318" TargetMode="Externa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henounproject.com/term/list/11796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hyperlink" Target="http://thenounproject.com/term/write/21211" TargetMode="External"/><Relationship Id="rId4" Type="http://schemas.openxmlformats.org/officeDocument/2006/relationships/hyperlink" Target="http://thenounproject.com/term/camera/476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thenounproject.com/term/plus/58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9"/>
          <p:cNvSpPr txBox="1">
            <a:spLocks noChangeArrowheads="1"/>
          </p:cNvSpPr>
          <p:nvPr/>
        </p:nvSpPr>
        <p:spPr bwMode="auto">
          <a:xfrm>
            <a:off x="717550" y="2497138"/>
            <a:ext cx="8807450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 UI Storyboard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60207"/>
              </p:ext>
            </p:extLst>
          </p:nvPr>
        </p:nvGraphicFramePr>
        <p:xfrm>
          <a:off x="5276850" y="4143375"/>
          <a:ext cx="4105275" cy="922392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버전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v.1.0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구분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 Wireframe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박경호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0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작성일</a:t>
                      </a:r>
                    </a:p>
                  </a:txBody>
                  <a:tcPr marL="108000" marR="90000" marT="46719" marB="46719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20. 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03. 11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최종수정일</a:t>
                      </a:r>
                    </a:p>
                  </a:txBody>
                  <a:tcPr marL="108000" marR="90000" marT="46719" marB="46719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0000" marT="46719" marB="46719" anchor="ctr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97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05326"/>
              </p:ext>
            </p:extLst>
          </p:nvPr>
        </p:nvGraphicFramePr>
        <p:xfrm>
          <a:off x="495300" y="871538"/>
          <a:ext cx="8915401" cy="230028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96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857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44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문서버전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내용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박경호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18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63451"/>
              </p:ext>
            </p:extLst>
          </p:nvPr>
        </p:nvGraphicFramePr>
        <p:xfrm>
          <a:off x="104631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로그인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간편로그인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2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13224"/>
              </p:ext>
            </p:extLst>
          </p:nvPr>
        </p:nvGraphicFramePr>
        <p:xfrm>
          <a:off x="2081924" y="4548941"/>
          <a:ext cx="1778876" cy="1224301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현재시간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 알람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&amp;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경로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 알람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&amp;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경로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하단바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지도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그룹지도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맛집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29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49245"/>
              </p:ext>
            </p:extLst>
          </p:nvPr>
        </p:nvGraphicFramePr>
        <p:xfrm>
          <a:off x="4074846" y="4548941"/>
          <a:ext cx="1778876" cy="1370605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메뉴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뒤로가기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 기능 정보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가이드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출발지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도착지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다음페이지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30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34298"/>
              </p:ext>
            </p:extLst>
          </p:nvPr>
        </p:nvGraphicFramePr>
        <p:xfrm>
          <a:off x="6044324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도착시간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이전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다음 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31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83713"/>
              </p:ext>
            </p:extLst>
          </p:nvPr>
        </p:nvGraphicFramePr>
        <p:xfrm>
          <a:off x="8031285" y="4543673"/>
          <a:ext cx="1767840" cy="1078026"/>
        </p:xfrm>
        <a:graphic>
          <a:graphicData uri="http://schemas.openxmlformats.org/drawingml/2006/table">
            <a:tbl>
              <a:tblPr/>
              <a:tblGrid>
                <a:gridCol w="1986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9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기상 알람 설정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90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직접 시간 변경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간편 시간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445486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61F4980-A8F8-426D-A4B3-5A802409F3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1" y="1023010"/>
            <a:ext cx="1764000" cy="2940000"/>
          </a:xfrm>
          <a:prstGeom prst="rect">
            <a:avLst/>
          </a:prstGeom>
        </p:spPr>
      </p:pic>
      <p:pic>
        <p:nvPicPr>
          <p:cNvPr id="5" name="그림 4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xmlns="" id="{DD264770-9C3E-492C-AD64-82883FD7B7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0" y="1021379"/>
            <a:ext cx="1764000" cy="2940000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3EB9CAB-8509-4A8F-B109-230876EDA6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722" y="1021379"/>
            <a:ext cx="1764000" cy="2940000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3E8A3B0-0931-4A5B-958E-749832A89F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282" y="1021379"/>
            <a:ext cx="1764000" cy="2940000"/>
          </a:xfrm>
          <a:prstGeom prst="rect">
            <a:avLst/>
          </a:prstGeom>
        </p:spPr>
      </p:pic>
      <p:pic>
        <p:nvPicPr>
          <p:cNvPr id="27" name="그림 2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7B47B97-07F5-4AFF-A34E-127AA6527D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54" y="1030386"/>
            <a:ext cx="1764000" cy="2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5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445486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0340"/>
              </p:ext>
            </p:extLst>
          </p:nvPr>
        </p:nvGraphicFramePr>
        <p:xfrm>
          <a:off x="104631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평일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주말 설정 버튼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요일 별 설정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5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98367"/>
              </p:ext>
            </p:extLst>
          </p:nvPr>
        </p:nvGraphicFramePr>
        <p:xfrm>
          <a:off x="20819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즐겨 찾는 경로 이름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완료버튼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15576"/>
              </p:ext>
            </p:extLst>
          </p:nvPr>
        </p:nvGraphicFramePr>
        <p:xfrm>
          <a:off x="4074846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현재 경로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상세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축소 드래그 지점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위치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 위치 추적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414232"/>
              </p:ext>
            </p:extLst>
          </p:nvPr>
        </p:nvGraphicFramePr>
        <p:xfrm>
          <a:off x="60443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현재 경로 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요약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확대 드래그 지점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위치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검색창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 위치 추적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48297"/>
              </p:ext>
            </p:extLst>
          </p:nvPr>
        </p:nvGraphicFramePr>
        <p:xfrm>
          <a:off x="8031285" y="559142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9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즐겨찾는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경로 바로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0C6E23B-5C44-4C56-8E57-40B94E3340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7" y="1553093"/>
            <a:ext cx="1764000" cy="2940000"/>
          </a:xfrm>
          <a:prstGeom prst="rect">
            <a:avLst/>
          </a:prstGeom>
        </p:spPr>
      </p:pic>
      <p:pic>
        <p:nvPicPr>
          <p:cNvPr id="30" name="그림 29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FF7D70D-C223-40E8-85D9-EC02D7952E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62" y="1539949"/>
            <a:ext cx="1764000" cy="2940000"/>
          </a:xfrm>
          <a:prstGeom prst="rect">
            <a:avLst/>
          </a:prstGeom>
        </p:spPr>
      </p:pic>
      <p:pic>
        <p:nvPicPr>
          <p:cNvPr id="31" name="그림 3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9B829CE-9CAC-4C40-A5C0-7416423770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17" y="1553093"/>
            <a:ext cx="1764000" cy="2940000"/>
          </a:xfrm>
          <a:prstGeom prst="rect">
            <a:avLst/>
          </a:prstGeom>
        </p:spPr>
      </p:pic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A1C026A-333B-466F-B1BD-D4F7795009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36" y="1611835"/>
            <a:ext cx="1764000" cy="2940000"/>
          </a:xfrm>
          <a:prstGeom prst="rect">
            <a:avLst/>
          </a:prstGeom>
        </p:spPr>
      </p:pic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B5D4641-82BC-407A-838A-BE4893901C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81" y="1585233"/>
            <a:ext cx="1764000" cy="2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8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445486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53927"/>
              </p:ext>
            </p:extLst>
          </p:nvPr>
        </p:nvGraphicFramePr>
        <p:xfrm>
          <a:off x="104631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맛집 리스트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5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40718"/>
              </p:ext>
            </p:extLst>
          </p:nvPr>
        </p:nvGraphicFramePr>
        <p:xfrm>
          <a:off x="20819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친구 아이콘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채팅창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입력란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보내기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07104"/>
              </p:ext>
            </p:extLst>
          </p:nvPr>
        </p:nvGraphicFramePr>
        <p:xfrm>
          <a:off x="4074846" y="5596691"/>
          <a:ext cx="1778876" cy="1224301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드로워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 닫기 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사용자 정보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공지사항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공유하기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고객센터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74442"/>
              </p:ext>
            </p:extLst>
          </p:nvPr>
        </p:nvGraphicFramePr>
        <p:xfrm>
          <a:off x="60443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앱설정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지도설정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약관 및 정책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버전 정보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계정 정보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71556"/>
              </p:ext>
            </p:extLst>
          </p:nvPr>
        </p:nvGraphicFramePr>
        <p:xfrm>
          <a:off x="8031285" y="559142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9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사용자 질문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명령어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상담봇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답변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질문 입력란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9" name="그림 28" descr="스크린샷, 시계이(가) 표시된 사진&#10;&#10;자동 생성된 설명">
            <a:extLst>
              <a:ext uri="{FF2B5EF4-FFF2-40B4-BE49-F238E27FC236}">
                <a16:creationId xmlns:a16="http://schemas.microsoft.com/office/drawing/2014/main" xmlns="" id="{CBC96AF0-E52E-4530-BD72-7F52665E01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086" y="1637327"/>
            <a:ext cx="1764000" cy="2940000"/>
          </a:xfrm>
          <a:prstGeom prst="rect">
            <a:avLst/>
          </a:prstGeom>
        </p:spPr>
      </p:pic>
      <p:pic>
        <p:nvPicPr>
          <p:cNvPr id="30" name="그림 29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xmlns="" id="{0DFD85B6-5EEF-42C0-ABF1-58351DB979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60" y="1637327"/>
            <a:ext cx="1764000" cy="2940000"/>
          </a:xfrm>
          <a:prstGeom prst="rect">
            <a:avLst/>
          </a:prstGeom>
        </p:spPr>
      </p:pic>
      <p:pic>
        <p:nvPicPr>
          <p:cNvPr id="36" name="그림 35" descr="스크린샷, 시계이(가) 표시된 사진&#10;&#10;자동 생성된 설명">
            <a:extLst>
              <a:ext uri="{FF2B5EF4-FFF2-40B4-BE49-F238E27FC236}">
                <a16:creationId xmlns:a16="http://schemas.microsoft.com/office/drawing/2014/main" xmlns="" id="{D7CDED85-6750-45D2-A9D9-14C53ECABB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03" y="1654453"/>
            <a:ext cx="1764000" cy="2940000"/>
          </a:xfrm>
          <a:prstGeom prst="rect">
            <a:avLst/>
          </a:prstGeom>
        </p:spPr>
      </p:pic>
      <p:pic>
        <p:nvPicPr>
          <p:cNvPr id="38" name="그림 3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FA4CCD9-73AB-467D-ACAD-5352BAE008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69" y="1654453"/>
            <a:ext cx="1764000" cy="2940000"/>
          </a:xfrm>
          <a:prstGeom prst="rect">
            <a:avLst/>
          </a:prstGeom>
        </p:spPr>
      </p:pic>
      <p:pic>
        <p:nvPicPr>
          <p:cNvPr id="39" name="그림 38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xmlns="" id="{A1FA1886-00E4-4A62-BD48-3631527C33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" y="1654453"/>
            <a:ext cx="1764000" cy="2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8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475271" y="396688"/>
            <a:ext cx="1356960" cy="470661"/>
            <a:chOff x="4475271" y="396686"/>
            <a:chExt cx="1356960" cy="470661"/>
          </a:xfrm>
        </p:grpSpPr>
        <p:sp>
          <p:nvSpPr>
            <p:cNvPr id="408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411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538153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536317" y="396688"/>
            <a:ext cx="1356960" cy="470661"/>
            <a:chOff x="4475271" y="396686"/>
            <a:chExt cx="1356960" cy="470661"/>
          </a:xfrm>
        </p:grpSpPr>
        <p:sp>
          <p:nvSpPr>
            <p:cNvPr id="149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7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2513609" y="396688"/>
            <a:ext cx="1356960" cy="470661"/>
            <a:chOff x="4475271" y="396686"/>
            <a:chExt cx="1356960" cy="470661"/>
          </a:xfrm>
        </p:grpSpPr>
        <p:sp>
          <p:nvSpPr>
            <p:cNvPr id="181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2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6476009" y="396688"/>
            <a:ext cx="1356960" cy="470661"/>
            <a:chOff x="4475271" y="396686"/>
            <a:chExt cx="1356960" cy="470661"/>
          </a:xfrm>
        </p:grpSpPr>
        <p:sp>
          <p:nvSpPr>
            <p:cNvPr id="184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5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8445486" y="396688"/>
            <a:ext cx="1356960" cy="470661"/>
            <a:chOff x="4475271" y="396686"/>
            <a:chExt cx="1356960" cy="470661"/>
          </a:xfrm>
        </p:grpSpPr>
        <p:sp>
          <p:nvSpPr>
            <p:cNvPr id="187" name="제목 1"/>
            <p:cNvSpPr txBox="1">
              <a:spLocks/>
            </p:cNvSpPr>
            <p:nvPr/>
          </p:nvSpPr>
          <p:spPr>
            <a:xfrm>
              <a:off x="4475271" y="611821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/</a:t>
              </a:r>
            </a:p>
          </p:txBody>
        </p:sp>
        <p:sp>
          <p:nvSpPr>
            <p:cNvPr id="188" name="제목 1"/>
            <p:cNvSpPr txBox="1">
              <a:spLocks/>
            </p:cNvSpPr>
            <p:nvPr/>
          </p:nvSpPr>
          <p:spPr>
            <a:xfrm>
              <a:off x="4475271" y="396686"/>
              <a:ext cx="1356960" cy="255526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kumimoji="1" lang="en-US" altLang="ko-KR" sz="800" dirty="0">
                  <a:solidFill>
                    <a:srgbClr val="000000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rPr>
                <a:t>00</a:t>
              </a:r>
              <a:endParaRPr kumimoji="1" lang="ko-KR" altLang="en-US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609230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08424"/>
              </p:ext>
            </p:extLst>
          </p:nvPr>
        </p:nvGraphicFramePr>
        <p:xfrm>
          <a:off x="104631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게시판</a:t>
                      </a: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게시글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검색창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5" name="Group 138"/>
          <p:cNvGraphicFramePr>
            <a:graphicFrameLocks noGrp="1"/>
          </p:cNvGraphicFramePr>
          <p:nvPr/>
        </p:nvGraphicFramePr>
        <p:xfrm>
          <a:off x="20819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6" name="Group 138"/>
          <p:cNvGraphicFramePr>
            <a:graphicFrameLocks noGrp="1"/>
          </p:cNvGraphicFramePr>
          <p:nvPr/>
        </p:nvGraphicFramePr>
        <p:xfrm>
          <a:off x="4074846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7" name="Group 138"/>
          <p:cNvGraphicFramePr>
            <a:graphicFrameLocks noGrp="1"/>
          </p:cNvGraphicFramePr>
          <p:nvPr/>
        </p:nvGraphicFramePr>
        <p:xfrm>
          <a:off x="6044324" y="559669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8" name="Group 138"/>
          <p:cNvGraphicFramePr>
            <a:graphicFrameLocks noGrp="1"/>
          </p:cNvGraphicFramePr>
          <p:nvPr/>
        </p:nvGraphicFramePr>
        <p:xfrm>
          <a:off x="8031285" y="559142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9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E6C7498-499E-4C86-B269-6E26F59FE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" y="1604910"/>
            <a:ext cx="1764000" cy="2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8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/>
          <p:cNvSpPr/>
          <p:nvPr/>
        </p:nvSpPr>
        <p:spPr>
          <a:xfrm>
            <a:off x="813131" y="1199282"/>
            <a:ext cx="1760754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813130" y="4413611"/>
            <a:ext cx="1760754" cy="379327"/>
            <a:chOff x="5580154" y="4544422"/>
            <a:chExt cx="1760754" cy="379327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07295" y="4657002"/>
              <a:ext cx="251340" cy="163370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5814101" y="4610976"/>
              <a:ext cx="1298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Book</a:t>
              </a:r>
              <a:endParaRPr lang="ko-KR" altLang="en-US" sz="1000" dirty="0"/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2F2F2"/>
                </a:clrFrom>
                <a:clrTo>
                  <a:srgbClr val="F2F2F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06000" y="4657002"/>
              <a:ext cx="211578" cy="163370"/>
            </a:xfrm>
            <a:prstGeom prst="rect">
              <a:avLst/>
            </a:prstGeom>
          </p:spPr>
        </p:pic>
        <p:sp>
          <p:nvSpPr>
            <p:cNvPr id="103" name="직사각형 102"/>
            <p:cNvSpPr/>
            <p:nvPr/>
          </p:nvSpPr>
          <p:spPr>
            <a:xfrm>
              <a:off x="5580154" y="4544422"/>
              <a:ext cx="1760754" cy="37932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8" name="직사각형 117"/>
          <p:cNvSpPr/>
          <p:nvPr/>
        </p:nvSpPr>
        <p:spPr>
          <a:xfrm>
            <a:off x="813130" y="3803565"/>
            <a:ext cx="1760754" cy="37932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cxnSp>
        <p:nvCxnSpPr>
          <p:cNvPr id="119" name="직선 화살표 연결선 118"/>
          <p:cNvCxnSpPr>
            <a:stCxn id="118" idx="2"/>
            <a:endCxn id="103" idx="0"/>
          </p:cNvCxnSpPr>
          <p:nvPr/>
        </p:nvCxnSpPr>
        <p:spPr>
          <a:xfrm>
            <a:off x="1693507" y="4182892"/>
            <a:ext cx="0" cy="2307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97" idx="2"/>
            <a:endCxn id="118" idx="0"/>
          </p:cNvCxnSpPr>
          <p:nvPr/>
        </p:nvCxnSpPr>
        <p:spPr>
          <a:xfrm flipH="1">
            <a:off x="1693507" y="1582569"/>
            <a:ext cx="1" cy="222099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2954619" y="1199282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회원정보 입력</a:t>
            </a:r>
          </a:p>
        </p:txBody>
      </p:sp>
      <p:cxnSp>
        <p:nvCxnSpPr>
          <p:cNvPr id="174" name="직선 화살표 연결선 173"/>
          <p:cNvCxnSpPr>
            <a:stCxn id="97" idx="3"/>
            <a:endCxn id="142" idx="1"/>
          </p:cNvCxnSpPr>
          <p:nvPr/>
        </p:nvCxnSpPr>
        <p:spPr>
          <a:xfrm>
            <a:off x="2573885" y="1390924"/>
            <a:ext cx="38073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42" idx="2"/>
            <a:endCxn id="190" idx="0"/>
          </p:cNvCxnSpPr>
          <p:nvPr/>
        </p:nvCxnSpPr>
        <p:spPr>
          <a:xfrm>
            <a:off x="3834819" y="1582567"/>
            <a:ext cx="0" cy="133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7237240" y="1199282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휴대폰 인증</a:t>
            </a:r>
          </a:p>
        </p:txBody>
      </p:sp>
      <p:cxnSp>
        <p:nvCxnSpPr>
          <p:cNvPr id="187" name="직선 연결선 186"/>
          <p:cNvCxnSpPr>
            <a:stCxn id="184" idx="2"/>
            <a:endCxn id="196" idx="0"/>
          </p:cNvCxnSpPr>
          <p:nvPr/>
        </p:nvCxnSpPr>
        <p:spPr>
          <a:xfrm>
            <a:off x="8117440" y="1582567"/>
            <a:ext cx="0" cy="133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42" idx="3"/>
            <a:endCxn id="206" idx="1"/>
          </p:cNvCxnSpPr>
          <p:nvPr/>
        </p:nvCxnSpPr>
        <p:spPr>
          <a:xfrm>
            <a:off x="4715021" y="1390924"/>
            <a:ext cx="38091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2954619" y="1716557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91" name="직사각형 190"/>
          <p:cNvSpPr/>
          <p:nvPr/>
        </p:nvSpPr>
        <p:spPr>
          <a:xfrm>
            <a:off x="2954619" y="2235756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</a:rPr>
              <a:t> 주소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2954619" y="2754954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</a:t>
            </a:r>
          </a:p>
        </p:txBody>
      </p:sp>
      <p:cxnSp>
        <p:nvCxnSpPr>
          <p:cNvPr id="194" name="직선 연결선 193"/>
          <p:cNvCxnSpPr>
            <a:stCxn id="190" idx="2"/>
            <a:endCxn id="191" idx="0"/>
          </p:cNvCxnSpPr>
          <p:nvPr/>
        </p:nvCxnSpPr>
        <p:spPr>
          <a:xfrm>
            <a:off x="3834819" y="2099842"/>
            <a:ext cx="0" cy="1359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91" idx="2"/>
            <a:endCxn id="193" idx="0"/>
          </p:cNvCxnSpPr>
          <p:nvPr/>
        </p:nvCxnSpPr>
        <p:spPr>
          <a:xfrm>
            <a:off x="3834819" y="2619043"/>
            <a:ext cx="0" cy="1359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7237240" y="1716557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국가코드 선택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7237240" y="2235756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휴대폰 번호 입력</a:t>
            </a:r>
          </a:p>
        </p:txBody>
      </p:sp>
      <p:sp>
        <p:nvSpPr>
          <p:cNvPr id="198" name="직사각형 197"/>
          <p:cNvSpPr/>
          <p:nvPr/>
        </p:nvSpPr>
        <p:spPr>
          <a:xfrm>
            <a:off x="7237240" y="2754954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</a:rPr>
              <a:t> 인증코드 입력</a:t>
            </a:r>
          </a:p>
        </p:txBody>
      </p:sp>
      <p:cxnSp>
        <p:nvCxnSpPr>
          <p:cNvPr id="199" name="직선 연결선 198"/>
          <p:cNvCxnSpPr>
            <a:stCxn id="196" idx="2"/>
            <a:endCxn id="197" idx="0"/>
          </p:cNvCxnSpPr>
          <p:nvPr/>
        </p:nvCxnSpPr>
        <p:spPr>
          <a:xfrm>
            <a:off x="8117440" y="2099842"/>
            <a:ext cx="0" cy="1359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97" idx="2"/>
            <a:endCxn id="198" idx="0"/>
          </p:cNvCxnSpPr>
          <p:nvPr/>
        </p:nvCxnSpPr>
        <p:spPr>
          <a:xfrm>
            <a:off x="8117440" y="2619043"/>
            <a:ext cx="0" cy="1359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5095930" y="1199282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</a:rPr>
              <a:t> 인증</a:t>
            </a:r>
          </a:p>
        </p:txBody>
      </p:sp>
      <p:cxnSp>
        <p:nvCxnSpPr>
          <p:cNvPr id="207" name="직선 연결선 206"/>
          <p:cNvCxnSpPr>
            <a:stCxn id="206" idx="2"/>
            <a:endCxn id="208" idx="0"/>
          </p:cNvCxnSpPr>
          <p:nvPr/>
        </p:nvCxnSpPr>
        <p:spPr>
          <a:xfrm>
            <a:off x="5976130" y="1582567"/>
            <a:ext cx="0" cy="133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095930" y="1716557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이메일</a:t>
            </a:r>
            <a:r>
              <a:rPr lang="ko-KR" altLang="en-US" sz="900" dirty="0">
                <a:solidFill>
                  <a:schemeClr val="tx1"/>
                </a:solidFill>
              </a:rPr>
              <a:t> 인증코드 입력</a:t>
            </a:r>
          </a:p>
        </p:txBody>
      </p:sp>
      <p:cxnSp>
        <p:nvCxnSpPr>
          <p:cNvPr id="213" name="직선 화살표 연결선 212"/>
          <p:cNvCxnSpPr>
            <a:stCxn id="206" idx="3"/>
            <a:endCxn id="184" idx="1"/>
          </p:cNvCxnSpPr>
          <p:nvPr/>
        </p:nvCxnSpPr>
        <p:spPr>
          <a:xfrm>
            <a:off x="6856330" y="1390924"/>
            <a:ext cx="38091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직사각형 213"/>
          <p:cNvSpPr/>
          <p:nvPr/>
        </p:nvSpPr>
        <p:spPr>
          <a:xfrm>
            <a:off x="7237240" y="3799607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기본주소 입력</a:t>
            </a:r>
          </a:p>
        </p:txBody>
      </p:sp>
      <p:cxnSp>
        <p:nvCxnSpPr>
          <p:cNvPr id="215" name="직선 연결선 214"/>
          <p:cNvCxnSpPr>
            <a:stCxn id="214" idx="2"/>
            <a:endCxn id="216" idx="0"/>
          </p:cNvCxnSpPr>
          <p:nvPr/>
        </p:nvCxnSpPr>
        <p:spPr>
          <a:xfrm>
            <a:off x="8117440" y="4182892"/>
            <a:ext cx="0" cy="133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직사각형 215"/>
          <p:cNvSpPr/>
          <p:nvPr/>
        </p:nvSpPr>
        <p:spPr>
          <a:xfrm>
            <a:off x="7237240" y="4316882"/>
            <a:ext cx="1760400" cy="3832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주소입력</a:t>
            </a:r>
          </a:p>
        </p:txBody>
      </p:sp>
      <p:cxnSp>
        <p:nvCxnSpPr>
          <p:cNvPr id="33" name="꺾인 연결선 32"/>
          <p:cNvCxnSpPr>
            <a:stCxn id="184" idx="3"/>
            <a:endCxn id="214" idx="3"/>
          </p:cNvCxnSpPr>
          <p:nvPr/>
        </p:nvCxnSpPr>
        <p:spPr>
          <a:xfrm>
            <a:off x="8997640" y="1390926"/>
            <a:ext cx="12700" cy="260032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214" idx="1"/>
            <a:endCxn id="118" idx="3"/>
          </p:cNvCxnSpPr>
          <p:nvPr/>
        </p:nvCxnSpPr>
        <p:spPr>
          <a:xfrm flipH="1">
            <a:off x="2573884" y="3991251"/>
            <a:ext cx="4663356" cy="19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538152" y="96429"/>
            <a:ext cx="1548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2595552" y="96429"/>
            <a:ext cx="1260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2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8019586" y="2077604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Password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8019586" y="1374868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Account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8019586" y="1611093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Movie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8019586" y="1849217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Favorite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8019586" y="2798101"/>
            <a:ext cx="1276812" cy="30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Logout</a:t>
            </a:r>
          </a:p>
        </p:txBody>
      </p:sp>
      <p:cxnSp>
        <p:nvCxnSpPr>
          <p:cNvPr id="132" name="직선 연결선 131"/>
          <p:cNvCxnSpPr/>
          <p:nvPr/>
        </p:nvCxnSpPr>
        <p:spPr>
          <a:xfrm>
            <a:off x="8020052" y="1379489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8020052" y="1627139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8020052" y="1865264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8020052" y="2103389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8020052" y="2341514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8020052" y="2817764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8020052" y="3074939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제목 1"/>
          <p:cNvSpPr txBox="1">
            <a:spLocks/>
          </p:cNvSpPr>
          <p:nvPr/>
        </p:nvSpPr>
        <p:spPr>
          <a:xfrm>
            <a:off x="512872" y="58056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/</a:t>
            </a:r>
          </a:p>
        </p:txBody>
      </p:sp>
      <p:sp>
        <p:nvSpPr>
          <p:cNvPr id="180" name="제목 1"/>
          <p:cNvSpPr txBox="1">
            <a:spLocks/>
          </p:cNvSpPr>
          <p:nvPr/>
        </p:nvSpPr>
        <p:spPr>
          <a:xfrm>
            <a:off x="512872" y="35761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00</a:t>
            </a:r>
            <a:endParaRPr kumimoji="1" lang="ko-KR" altLang="en-US" sz="8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00" name="제목 1"/>
          <p:cNvSpPr txBox="1">
            <a:spLocks/>
          </p:cNvSpPr>
          <p:nvPr/>
        </p:nvSpPr>
        <p:spPr>
          <a:xfrm>
            <a:off x="2505796" y="58056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403" name="제목 1"/>
          <p:cNvSpPr txBox="1">
            <a:spLocks/>
          </p:cNvSpPr>
          <p:nvPr/>
        </p:nvSpPr>
        <p:spPr>
          <a:xfrm>
            <a:off x="2505796" y="35761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03</a:t>
            </a:r>
            <a:endParaRPr kumimoji="1" lang="ko-KR" altLang="en-US" sz="8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08" name="제목 1"/>
          <p:cNvSpPr txBox="1">
            <a:spLocks/>
          </p:cNvSpPr>
          <p:nvPr/>
        </p:nvSpPr>
        <p:spPr>
          <a:xfrm>
            <a:off x="4475271" y="580561"/>
            <a:ext cx="1356960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411" name="제목 1"/>
          <p:cNvSpPr txBox="1">
            <a:spLocks/>
          </p:cNvSpPr>
          <p:nvPr/>
        </p:nvSpPr>
        <p:spPr>
          <a:xfrm>
            <a:off x="4475273" y="357611"/>
            <a:ext cx="1042169" cy="25552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8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03</a:t>
            </a:r>
            <a:endParaRPr kumimoji="1" lang="ko-KR" altLang="en-US" sz="8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164" name="그룹 163"/>
          <p:cNvGrpSpPr/>
          <p:nvPr/>
        </p:nvGrpSpPr>
        <p:grpSpPr>
          <a:xfrm>
            <a:off x="2076450" y="1286043"/>
            <a:ext cx="1785515" cy="2114910"/>
            <a:chOff x="142655" y="2129149"/>
            <a:chExt cx="1785515" cy="2114910"/>
          </a:xfrm>
        </p:grpSpPr>
        <p:sp>
          <p:nvSpPr>
            <p:cNvPr id="165" name="직사각형 164"/>
            <p:cNvSpPr/>
            <p:nvPr/>
          </p:nvSpPr>
          <p:spPr>
            <a:xfrm>
              <a:off x="142655" y="2129149"/>
              <a:ext cx="1785515" cy="211491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535056" y="2164564"/>
              <a:ext cx="138066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Staff  </a:t>
              </a:r>
              <a:r>
                <a:rPr lang="en-US" altLang="ko-KR" sz="900" dirty="0" err="1">
                  <a:solidFill>
                    <a:schemeClr val="bg1">
                      <a:lumMod val="50000"/>
                    </a:schemeClr>
                  </a:solidFill>
                </a:rPr>
                <a:t>grachia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211190" y="2193059"/>
              <a:ext cx="320578" cy="320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140238" y="2105192"/>
            <a:ext cx="726789" cy="1197968"/>
            <a:chOff x="2130711" y="2105192"/>
            <a:chExt cx="726789" cy="1197968"/>
          </a:xfrm>
        </p:grpSpPr>
        <p:sp>
          <p:nvSpPr>
            <p:cNvPr id="169" name="직사각형 168"/>
            <p:cNvSpPr/>
            <p:nvPr/>
          </p:nvSpPr>
          <p:spPr>
            <a:xfrm>
              <a:off x="2183083" y="2147981"/>
              <a:ext cx="614269" cy="614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130711" y="2105192"/>
              <a:ext cx="726789" cy="11979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231725" y="2841495"/>
              <a:ext cx="548137" cy="46166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홍길동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168995" y="3075345"/>
              <a:ext cx="654545" cy="154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Send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 flipH="1">
            <a:off x="3829326" y="1066800"/>
            <a:ext cx="237386" cy="3028950"/>
          </a:xfrm>
          <a:custGeom>
            <a:avLst/>
            <a:gdLst>
              <a:gd name="connsiteX0" fmla="*/ 0 w 504825"/>
              <a:gd name="connsiteY0" fmla="*/ 3028950 h 3028950"/>
              <a:gd name="connsiteX1" fmla="*/ 228600 w 504825"/>
              <a:gd name="connsiteY1" fmla="*/ 3028950 h 3028950"/>
              <a:gd name="connsiteX2" fmla="*/ 228600 w 504825"/>
              <a:gd name="connsiteY2" fmla="*/ 0 h 3028950"/>
              <a:gd name="connsiteX3" fmla="*/ 504825 w 504825"/>
              <a:gd name="connsiteY3" fmla="*/ 0 h 30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25" h="3028950">
                <a:moveTo>
                  <a:pt x="0" y="3028950"/>
                </a:moveTo>
                <a:lnTo>
                  <a:pt x="228600" y="3028950"/>
                </a:lnTo>
                <a:lnTo>
                  <a:pt x="228600" y="0"/>
                </a:lnTo>
                <a:lnTo>
                  <a:pt x="504825" y="0"/>
                </a:lnTo>
              </a:path>
            </a:pathLst>
          </a:custGeom>
          <a:noFill/>
          <a:ln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4066714" y="2028260"/>
            <a:ext cx="1762587" cy="1764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4081706" y="1403890"/>
            <a:ext cx="170983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Sponsored AD</a:t>
            </a:r>
          </a:p>
        </p:txBody>
      </p:sp>
      <p:sp>
        <p:nvSpPr>
          <p:cNvPr id="196" name="직사각형 195"/>
          <p:cNvSpPr/>
          <p:nvPr/>
        </p:nvSpPr>
        <p:spPr>
          <a:xfrm>
            <a:off x="4494322" y="1600284"/>
            <a:ext cx="1380663" cy="3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 err="1"/>
              <a:t>커피벅스</a:t>
            </a:r>
            <a:r>
              <a:rPr lang="en-US" altLang="ko-KR" sz="600" dirty="0"/>
              <a:t>  </a:t>
            </a:r>
          </a:p>
          <a:p>
            <a:pPr>
              <a:spcBef>
                <a:spcPts val="300"/>
              </a:spcBef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www.bu.coffee</a:t>
            </a:r>
          </a:p>
        </p:txBody>
      </p:sp>
      <p:sp>
        <p:nvSpPr>
          <p:cNvPr id="197" name="직사각형 196"/>
          <p:cNvSpPr/>
          <p:nvPr/>
        </p:nvSpPr>
        <p:spPr>
          <a:xfrm>
            <a:off x="4116658" y="1627816"/>
            <a:ext cx="320578" cy="320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10" descr="Coffee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94" y="1682880"/>
            <a:ext cx="223556" cy="22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직사각형 125"/>
          <p:cNvSpPr/>
          <p:nvPr/>
        </p:nvSpPr>
        <p:spPr>
          <a:xfrm>
            <a:off x="2235730" y="1720533"/>
            <a:ext cx="171450" cy="17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53" name="그룹 152"/>
          <p:cNvGrpSpPr/>
          <p:nvPr/>
        </p:nvGrpSpPr>
        <p:grpSpPr>
          <a:xfrm>
            <a:off x="2911763" y="2105192"/>
            <a:ext cx="726789" cy="1197968"/>
            <a:chOff x="2130711" y="2105192"/>
            <a:chExt cx="726789" cy="1197968"/>
          </a:xfrm>
        </p:grpSpPr>
        <p:sp>
          <p:nvSpPr>
            <p:cNvPr id="156" name="직사각형 155"/>
            <p:cNvSpPr/>
            <p:nvPr/>
          </p:nvSpPr>
          <p:spPr>
            <a:xfrm>
              <a:off x="2183083" y="2147981"/>
              <a:ext cx="614269" cy="614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130711" y="2105192"/>
              <a:ext cx="726789" cy="11979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2231725" y="2841495"/>
              <a:ext cx="548137" cy="46166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홍길동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2168995" y="3075345"/>
              <a:ext cx="654545" cy="154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Send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3683288" y="2105192"/>
            <a:ext cx="178677" cy="1197968"/>
            <a:chOff x="2130711" y="2105192"/>
            <a:chExt cx="178677" cy="1197968"/>
          </a:xfrm>
        </p:grpSpPr>
        <p:sp>
          <p:nvSpPr>
            <p:cNvPr id="171" name="직사각형 170"/>
            <p:cNvSpPr/>
            <p:nvPr/>
          </p:nvSpPr>
          <p:spPr>
            <a:xfrm>
              <a:off x="2183084" y="2147981"/>
              <a:ext cx="119274" cy="6142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130711" y="2105192"/>
              <a:ext cx="171647" cy="119796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168996" y="3073623"/>
              <a:ext cx="140392" cy="149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7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77738"/>
              </p:ext>
            </p:extLst>
          </p:nvPr>
        </p:nvGraphicFramePr>
        <p:xfrm>
          <a:off x="104631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7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01840"/>
              </p:ext>
            </p:extLst>
          </p:nvPr>
        </p:nvGraphicFramePr>
        <p:xfrm>
          <a:off x="2081924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37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8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82144"/>
              </p:ext>
            </p:extLst>
          </p:nvPr>
        </p:nvGraphicFramePr>
        <p:xfrm>
          <a:off x="4074846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0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50403"/>
              </p:ext>
            </p:extLst>
          </p:nvPr>
        </p:nvGraphicFramePr>
        <p:xfrm>
          <a:off x="6044324" y="4548941"/>
          <a:ext cx="1778876" cy="1078026"/>
        </p:xfrm>
        <a:graphic>
          <a:graphicData uri="http://schemas.openxmlformats.org/drawingml/2006/table">
            <a:tbl>
              <a:tblPr/>
              <a:tblGrid>
                <a:gridCol w="20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81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92401"/>
              </p:ext>
            </p:extLst>
          </p:nvPr>
        </p:nvGraphicFramePr>
        <p:xfrm>
          <a:off x="8031285" y="4543673"/>
          <a:ext cx="1767840" cy="1124383"/>
        </p:xfrm>
        <a:graphic>
          <a:graphicData uri="http://schemas.openxmlformats.org/drawingml/2006/table">
            <a:tbl>
              <a:tblPr/>
              <a:tblGrid>
                <a:gridCol w="1986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9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1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2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3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4</a:t>
                      </a:r>
                    </a:p>
                  </a:txBody>
                  <a:tcPr marL="36000" marR="36000" marT="46831" marB="4683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61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돋움" pitchFamily="50" charset="-127"/>
                        </a:rPr>
                        <a:t>5</a:t>
                      </a:r>
                    </a:p>
                  </a:txBody>
                  <a:tcPr marL="36000" marR="36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2000" marR="72000" marT="46831" marB="4683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84" name="Picture 12" descr="Camera Ico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71" y="1184089"/>
            <a:ext cx="183428" cy="18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그룹 84"/>
          <p:cNvGrpSpPr/>
          <p:nvPr/>
        </p:nvGrpSpPr>
        <p:grpSpPr>
          <a:xfrm>
            <a:off x="4154578" y="1166729"/>
            <a:ext cx="248218" cy="200788"/>
            <a:chOff x="1466206" y="1039100"/>
            <a:chExt cx="281831" cy="227977"/>
          </a:xfrm>
        </p:grpSpPr>
        <p:pic>
          <p:nvPicPr>
            <p:cNvPr id="88" name="Picture 4" descr="List Icon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206" y="1040227"/>
              <a:ext cx="226850" cy="226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타원 88"/>
            <p:cNvSpPr/>
            <p:nvPr/>
          </p:nvSpPr>
          <p:spPr>
            <a:xfrm>
              <a:off x="1599123" y="1039100"/>
              <a:ext cx="148914" cy="14891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N</a:t>
              </a:r>
              <a:endParaRPr lang="ko-KR" altLang="en-US" sz="9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488306" y="1166729"/>
            <a:ext cx="244224" cy="242972"/>
            <a:chOff x="5353943" y="1147679"/>
            <a:chExt cx="244224" cy="242972"/>
          </a:xfrm>
        </p:grpSpPr>
        <p:pic>
          <p:nvPicPr>
            <p:cNvPr id="86" name="Picture 4" descr="Mail Icon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943" y="1155526"/>
              <a:ext cx="235124" cy="23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타원 86"/>
            <p:cNvSpPr/>
            <p:nvPr/>
          </p:nvSpPr>
          <p:spPr>
            <a:xfrm>
              <a:off x="5467013" y="1147679"/>
              <a:ext cx="131154" cy="13115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4</a:t>
              </a:r>
              <a:endParaRPr lang="ko-KR" altLang="en-US" sz="900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064486" y="1028701"/>
            <a:ext cx="1774341" cy="1143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067177" y="1381125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4152581" y="3884291"/>
            <a:ext cx="1575065" cy="244897"/>
            <a:chOff x="4152579" y="3884289"/>
            <a:chExt cx="1575065" cy="244897"/>
          </a:xfrm>
        </p:grpSpPr>
        <p:sp>
          <p:nvSpPr>
            <p:cNvPr id="75" name="직사각형 74"/>
            <p:cNvSpPr/>
            <p:nvPr/>
          </p:nvSpPr>
          <p:spPr>
            <a:xfrm>
              <a:off x="4448649" y="3884289"/>
              <a:ext cx="1278995" cy="244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pic>
          <p:nvPicPr>
            <p:cNvPr id="73" name="Picture 8" descr="Write Icon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1486" y="3938795"/>
              <a:ext cx="149947" cy="149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4152579" y="3886199"/>
              <a:ext cx="238125" cy="2381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3" name="Picture 2" descr="Close Icon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386" y="1194617"/>
            <a:ext cx="135836" cy="13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6295505" y="1133270"/>
            <a:ext cx="1298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Send</a:t>
            </a:r>
            <a:endParaRPr lang="ko-KR" altLang="en-US" sz="1000" b="1" dirty="0"/>
          </a:p>
        </p:txBody>
      </p:sp>
      <p:grpSp>
        <p:nvGrpSpPr>
          <p:cNvPr id="95" name="그룹 94"/>
          <p:cNvGrpSpPr/>
          <p:nvPr/>
        </p:nvGrpSpPr>
        <p:grpSpPr>
          <a:xfrm>
            <a:off x="6049110" y="3108464"/>
            <a:ext cx="1056496" cy="379327"/>
            <a:chOff x="2096234" y="1334607"/>
            <a:chExt cx="1056496" cy="379327"/>
          </a:xfrm>
        </p:grpSpPr>
        <p:sp>
          <p:nvSpPr>
            <p:cNvPr id="96" name="직사각형 95"/>
            <p:cNvSpPr/>
            <p:nvPr/>
          </p:nvSpPr>
          <p:spPr>
            <a:xfrm>
              <a:off x="2096234" y="1334607"/>
              <a:ext cx="827940" cy="3793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To: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393194" y="1423607"/>
              <a:ext cx="759536" cy="20348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0123456789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6346072" y="3531760"/>
            <a:ext cx="1186961" cy="27257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047914" y="1367516"/>
            <a:ext cx="1762587" cy="1764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6045686" y="1028701"/>
            <a:ext cx="1774341" cy="1143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6048377" y="3448050"/>
            <a:ext cx="17621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2" descr="Plus Icon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919" y="3153325"/>
            <a:ext cx="302273" cy="30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16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8021" y="1187972"/>
            <a:ext cx="75338" cy="157739"/>
          </a:xfrm>
          <a:prstGeom prst="rect">
            <a:avLst/>
          </a:prstGeom>
          <a:ln>
            <a:noFill/>
          </a:ln>
        </p:spPr>
      </p:pic>
      <p:sp>
        <p:nvSpPr>
          <p:cNvPr id="129" name="직사각형 128"/>
          <p:cNvSpPr/>
          <p:nvPr/>
        </p:nvSpPr>
        <p:spPr>
          <a:xfrm>
            <a:off x="8026886" y="1028701"/>
            <a:ext cx="1774341" cy="1143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8248130" y="1133270"/>
            <a:ext cx="1298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Setting</a:t>
            </a:r>
            <a:endParaRPr lang="ko-KR" altLang="en-US" sz="10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311675" y="1140277"/>
            <a:ext cx="497877" cy="3113272"/>
            <a:chOff x="9311673" y="1140277"/>
            <a:chExt cx="497877" cy="3113272"/>
          </a:xfrm>
        </p:grpSpPr>
        <p:grpSp>
          <p:nvGrpSpPr>
            <p:cNvPr id="107" name="그룹 106"/>
            <p:cNvGrpSpPr/>
            <p:nvPr/>
          </p:nvGrpSpPr>
          <p:grpSpPr>
            <a:xfrm>
              <a:off x="9311673" y="1486072"/>
              <a:ext cx="489550" cy="600161"/>
              <a:chOff x="148407" y="2129148"/>
              <a:chExt cx="489550" cy="600161"/>
            </a:xfrm>
          </p:grpSpPr>
          <p:sp>
            <p:nvSpPr>
              <p:cNvPr id="127" name="직사각형 126"/>
              <p:cNvSpPr/>
              <p:nvPr/>
            </p:nvSpPr>
            <p:spPr>
              <a:xfrm>
                <a:off x="148407" y="2129148"/>
                <a:ext cx="489550" cy="6001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211190" y="2193059"/>
                <a:ext cx="320578" cy="32057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직사각형 107"/>
            <p:cNvSpPr/>
            <p:nvPr/>
          </p:nvSpPr>
          <p:spPr>
            <a:xfrm>
              <a:off x="9314986" y="1140277"/>
              <a:ext cx="486237" cy="3457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9314986" y="2203753"/>
              <a:ext cx="486237" cy="194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9314986" y="2481133"/>
              <a:ext cx="486237" cy="1219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9329979" y="2243056"/>
              <a:ext cx="471244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새로 도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9374456" y="3750594"/>
              <a:ext cx="320578" cy="3205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9469528" y="1166729"/>
              <a:ext cx="248218" cy="200788"/>
              <a:chOff x="1466206" y="1039100"/>
              <a:chExt cx="281831" cy="227977"/>
            </a:xfrm>
          </p:grpSpPr>
          <p:pic>
            <p:nvPicPr>
              <p:cNvPr id="144" name="Picture 4" descr="List Icon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6206" y="1040227"/>
                <a:ext cx="226850" cy="226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5" name="타원 144"/>
              <p:cNvSpPr/>
              <p:nvPr/>
            </p:nvSpPr>
            <p:spPr>
              <a:xfrm>
                <a:off x="1599123" y="1039100"/>
                <a:ext cx="148914" cy="1489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  <p:sp>
          <p:nvSpPr>
            <p:cNvPr id="113" name="직사각형 112"/>
            <p:cNvSpPr/>
            <p:nvPr/>
          </p:nvSpPr>
          <p:spPr>
            <a:xfrm>
              <a:off x="9319999" y="1140277"/>
              <a:ext cx="489551" cy="3113272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14" name="Rectangle 8"/>
          <p:cNvSpPr>
            <a:spLocks noChangeArrowheads="1"/>
          </p:cNvSpPr>
          <p:nvPr/>
        </p:nvSpPr>
        <p:spPr bwMode="auto">
          <a:xfrm>
            <a:off x="536319" y="96429"/>
            <a:ext cx="653201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4254475" y="1147679"/>
            <a:ext cx="3746525" cy="993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2595552" y="96429"/>
            <a:ext cx="1260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nononi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09915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m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S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ndroid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빈 페이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13110</TotalTime>
  <Words>413</Words>
  <Application>Microsoft Office PowerPoint</Application>
  <PresentationFormat>A4 용지(210x297mm)</PresentationFormat>
  <Paragraphs>300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10X10 Bold</vt:lpstr>
      <vt:lpstr>굴림</vt:lpstr>
      <vt:lpstr>돋움</vt:lpstr>
      <vt:lpstr>맑은 고딕</vt:lpstr>
      <vt:lpstr>Arial</vt:lpstr>
      <vt:lpstr>Calibri</vt:lpstr>
      <vt:lpstr>Verdana</vt:lpstr>
      <vt:lpstr>표지</vt:lpstr>
      <vt:lpstr>Nomal</vt:lpstr>
      <vt:lpstr>iOS</vt:lpstr>
      <vt:lpstr>Android</vt:lpstr>
      <vt:lpstr>빈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morakora@hotmail.com</dc:creator>
  <cp:lastModifiedBy>EZEN</cp:lastModifiedBy>
  <cp:revision>4138</cp:revision>
  <cp:lastPrinted>2014-06-26T05:17:31Z</cp:lastPrinted>
  <dcterms:created xsi:type="dcterms:W3CDTF">2014-05-10T18:59:54Z</dcterms:created>
  <dcterms:modified xsi:type="dcterms:W3CDTF">2020-03-11T00:42:34Z</dcterms:modified>
</cp:coreProperties>
</file>