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72" r:id="rId2"/>
    <p:sldMasterId id="2147483702" r:id="rId3"/>
    <p:sldMasterId id="2147483708" r:id="rId4"/>
    <p:sldMasterId id="2147483688" r:id="rId5"/>
  </p:sldMasterIdLst>
  <p:notesMasterIdLst>
    <p:notesMasterId r:id="rId14"/>
  </p:notesMasterIdLst>
  <p:handoutMasterIdLst>
    <p:handoutMasterId r:id="rId15"/>
  </p:handoutMasterIdLst>
  <p:sldIdLst>
    <p:sldId id="399" r:id="rId6"/>
    <p:sldId id="400" r:id="rId7"/>
    <p:sldId id="378" r:id="rId8"/>
    <p:sldId id="397" r:id="rId9"/>
    <p:sldId id="398" r:id="rId10"/>
    <p:sldId id="401" r:id="rId11"/>
    <p:sldId id="395" r:id="rId12"/>
    <p:sldId id="380" r:id="rId13"/>
  </p:sldIdLst>
  <p:sldSz cx="9906000" cy="6858000" type="A4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6702" autoAdjust="0"/>
  </p:normalViewPr>
  <p:slideViewPr>
    <p:cSldViewPr snapToGrid="0">
      <p:cViewPr varScale="1">
        <p:scale>
          <a:sx n="111" d="100"/>
          <a:sy n="111" d="100"/>
        </p:scale>
        <p:origin x="984" y="114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56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41425"/>
            <a:ext cx="48355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4" tIns="45618" rIns="91234" bIns="456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1" y="4775500"/>
            <a:ext cx="5429569" cy="3906937"/>
          </a:xfrm>
          <a:prstGeom prst="rect">
            <a:avLst/>
          </a:prstGeom>
        </p:spPr>
        <p:txBody>
          <a:bodyPr vert="horz" lIns="91234" tIns="45618" rIns="91234" bIns="456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56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2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570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022110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022110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022110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022110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022110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554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02131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02131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02131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02131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02131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9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017820"/>
            <a:ext cx="1772113" cy="3237938"/>
            <a:chOff x="6086186" y="4956856"/>
            <a:chExt cx="1767315" cy="3184897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017820"/>
            <a:ext cx="1772113" cy="3237938"/>
            <a:chOff x="6086186" y="4956856"/>
            <a:chExt cx="1767315" cy="3184897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017820"/>
            <a:ext cx="1772113" cy="3237938"/>
            <a:chOff x="6086186" y="4956856"/>
            <a:chExt cx="1767315" cy="3184897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017820"/>
            <a:ext cx="1772113" cy="3237938"/>
            <a:chOff x="6086186" y="4956856"/>
            <a:chExt cx="1767315" cy="3184897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017820"/>
            <a:ext cx="1772113" cy="3237938"/>
            <a:chOff x="6086186" y="4956856"/>
            <a:chExt cx="1767315" cy="3184897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431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020656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020656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020656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020656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020656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295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23825" y="96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Client Logo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18388" y="9632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Nononi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3" r:id="rId3"/>
    <p:sldLayoutId id="2147483717" r:id="rId4"/>
    <p:sldLayoutId id="2147483684" r:id="rId5"/>
    <p:sldLayoutId id="2147483686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henounproject.com/term/mail/42314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hyperlink" Target="http://thenounproject.com/term/close/52944" TargetMode="External"/><Relationship Id="rId2" Type="http://schemas.openxmlformats.org/officeDocument/2006/relationships/hyperlink" Target="http://thenounproject.com/term/coffee/26318" TargetMode="Externa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nounproject.com/term/list/11796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thenounproject.com/term/write/21211" TargetMode="External"/><Relationship Id="rId4" Type="http://schemas.openxmlformats.org/officeDocument/2006/relationships/hyperlink" Target="http://thenounproject.com/term/camera/476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thenounproject.com/term/plus/5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717550" y="2497138"/>
            <a:ext cx="880745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UI Storyboard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242"/>
              </p:ext>
            </p:extLst>
          </p:nvPr>
        </p:nvGraphicFramePr>
        <p:xfrm>
          <a:off x="5276850" y="4143375"/>
          <a:ext cx="4105275" cy="922392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작성일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05326"/>
              </p:ext>
            </p:extLst>
          </p:nvPr>
        </p:nvGraphicFramePr>
        <p:xfrm>
          <a:off x="495300" y="871538"/>
          <a:ext cx="8915401" cy="2300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박경호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63451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로그인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간편로그인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3224"/>
              </p:ext>
            </p:extLst>
          </p:nvPr>
        </p:nvGraphicFramePr>
        <p:xfrm>
          <a:off x="2081924" y="454894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현재시간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하단바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맛집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9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49245"/>
              </p:ext>
            </p:extLst>
          </p:nvPr>
        </p:nvGraphicFramePr>
        <p:xfrm>
          <a:off x="4074846" y="4548941"/>
          <a:ext cx="1778876" cy="1370605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기능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가이드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출발지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도착지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34298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도착시간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이전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3713"/>
              </p:ext>
            </p:extLst>
          </p:nvPr>
        </p:nvGraphicFramePr>
        <p:xfrm>
          <a:off x="8031285" y="4543673"/>
          <a:ext cx="1767840" cy="1078026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기상 알람 설정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 시간 변경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간편 시간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61F4980-A8F8-426D-A4B3-5A802409F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" y="1023010"/>
            <a:ext cx="1764000" cy="2940000"/>
          </a:xfrm>
          <a:prstGeom prst="rect">
            <a:avLst/>
          </a:prstGeom>
        </p:spPr>
      </p:pic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D264770-9C3E-492C-AD64-82883FD7B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0" y="1021379"/>
            <a:ext cx="1764000" cy="2940000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13EB9CAB-8509-4A8F-B109-230876E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22" y="1021379"/>
            <a:ext cx="1764000" cy="294000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03E8A3B0-0931-4A5B-958E-749832A89F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2" y="1021379"/>
            <a:ext cx="1764000" cy="2940000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E7B47B97-07F5-4AFF-A34E-127AA6527D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54" y="1030386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340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평일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주말 설정 버튼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요일 별 설정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8367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즐겨 찾는 경로 이름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완료버튼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15576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축소 드래그 지점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위치 추적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14232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확대 드래그 지점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위치 추적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8297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즐겨찾는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경로 바로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80C6E23B-5C44-4C56-8E57-40B94E334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" y="1553093"/>
            <a:ext cx="1764000" cy="2940000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BFF7D70D-C223-40E8-85D9-EC02D7952E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62" y="1539949"/>
            <a:ext cx="1764000" cy="2940000"/>
          </a:xfrm>
          <a:prstGeom prst="rect">
            <a:avLst/>
          </a:prstGeom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39B829CE-9CAC-4C40-A5C0-741642377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7" y="1553093"/>
            <a:ext cx="1764000" cy="2940000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A1C026A-333B-466F-B1BD-D4F7795009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6" y="1611835"/>
            <a:ext cx="1764000" cy="2940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5B5D4641-82BC-407A-838A-BE4893901C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81" y="1585233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53927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맛집 리스트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40718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친구 아이콘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보내기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7104"/>
              </p:ext>
            </p:extLst>
          </p:nvPr>
        </p:nvGraphicFramePr>
        <p:xfrm>
          <a:off x="4074846" y="559669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드로워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닫기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공유하기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74442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앱설정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지도설정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약관 및 정책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계정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71556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사용자 질문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명령어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상담봇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답변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질문 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CBC96AF0-E52E-4530-BD72-7F52665E0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6" y="1637327"/>
            <a:ext cx="1764000" cy="2940000"/>
          </a:xfrm>
          <a:prstGeom prst="rect">
            <a:avLst/>
          </a:prstGeom>
        </p:spPr>
      </p:pic>
      <p:pic>
        <p:nvPicPr>
          <p:cNvPr id="30" name="그림 2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DFD85B6-5EEF-42C0-ABF1-58351DB97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60" y="1637327"/>
            <a:ext cx="1764000" cy="2940000"/>
          </a:xfrm>
          <a:prstGeom prst="rect">
            <a:avLst/>
          </a:prstGeom>
        </p:spPr>
      </p:pic>
      <p:pic>
        <p:nvPicPr>
          <p:cNvPr id="36" name="그림 3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D7CDED85-6750-45D2-A9D9-14C53ECAB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3" y="1654453"/>
            <a:ext cx="1764000" cy="2940000"/>
          </a:xfrm>
          <a:prstGeom prst="rect">
            <a:avLst/>
          </a:prstGeom>
        </p:spPr>
      </p:pic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BFA4CCD9-73AB-467D-ACAD-5352BAE00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69" y="1654453"/>
            <a:ext cx="1764000" cy="2940000"/>
          </a:xfrm>
          <a:prstGeom prst="rect">
            <a:avLst/>
          </a:prstGeom>
        </p:spPr>
      </p:pic>
      <p:pic>
        <p:nvPicPr>
          <p:cNvPr id="39" name="그림 3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1FA1886-00E4-4A62-BD48-3631527C3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54453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08424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/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/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/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/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1E6C7498-499E-4C86-B269-6E26F59FE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04910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813131" y="1199282"/>
            <a:ext cx="1760754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13130" y="4413611"/>
            <a:ext cx="1760754" cy="379327"/>
            <a:chOff x="5580154" y="4544422"/>
            <a:chExt cx="1760754" cy="37932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295" y="4657002"/>
              <a:ext cx="251340" cy="16337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814101" y="4610976"/>
              <a:ext cx="129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Book</a:t>
              </a:r>
              <a:endParaRPr lang="ko-KR" altLang="en-US" sz="1000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6000" y="4657002"/>
              <a:ext cx="211578" cy="163370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5580154" y="4544422"/>
              <a:ext cx="1760754" cy="37932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813130" y="3803565"/>
            <a:ext cx="1760754" cy="379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19" name="직선 화살표 연결선 118"/>
          <p:cNvCxnSpPr>
            <a:stCxn id="118" idx="2"/>
            <a:endCxn id="103" idx="0"/>
          </p:cNvCxnSpPr>
          <p:nvPr/>
        </p:nvCxnSpPr>
        <p:spPr>
          <a:xfrm>
            <a:off x="1693507" y="4182892"/>
            <a:ext cx="0" cy="230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7" idx="2"/>
            <a:endCxn id="118" idx="0"/>
          </p:cNvCxnSpPr>
          <p:nvPr/>
        </p:nvCxnSpPr>
        <p:spPr>
          <a:xfrm flipH="1">
            <a:off x="1693507" y="1582569"/>
            <a:ext cx="1" cy="2220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954619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174" name="직선 화살표 연결선 173"/>
          <p:cNvCxnSpPr>
            <a:stCxn id="97" idx="3"/>
            <a:endCxn id="142" idx="1"/>
          </p:cNvCxnSpPr>
          <p:nvPr/>
        </p:nvCxnSpPr>
        <p:spPr>
          <a:xfrm>
            <a:off x="2573885" y="1390924"/>
            <a:ext cx="38073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2" idx="2"/>
            <a:endCxn id="190" idx="0"/>
          </p:cNvCxnSpPr>
          <p:nvPr/>
        </p:nvCxnSpPr>
        <p:spPr>
          <a:xfrm>
            <a:off x="3834819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23724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인증</a:t>
            </a:r>
          </a:p>
        </p:txBody>
      </p:sp>
      <p:cxnSp>
        <p:nvCxnSpPr>
          <p:cNvPr id="187" name="직선 연결선 186"/>
          <p:cNvCxnSpPr>
            <a:stCxn id="184" idx="2"/>
            <a:endCxn id="196" idx="0"/>
          </p:cNvCxnSpPr>
          <p:nvPr/>
        </p:nvCxnSpPr>
        <p:spPr>
          <a:xfrm>
            <a:off x="811744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42" idx="3"/>
            <a:endCxn id="206" idx="1"/>
          </p:cNvCxnSpPr>
          <p:nvPr/>
        </p:nvCxnSpPr>
        <p:spPr>
          <a:xfrm>
            <a:off x="4715021" y="1390924"/>
            <a:ext cx="3809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954619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2954619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주소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954619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</a:t>
            </a:r>
          </a:p>
        </p:txBody>
      </p:sp>
      <p:cxnSp>
        <p:nvCxnSpPr>
          <p:cNvPr id="194" name="직선 연결선 193"/>
          <p:cNvCxnSpPr>
            <a:stCxn id="190" idx="2"/>
            <a:endCxn id="191" idx="0"/>
          </p:cNvCxnSpPr>
          <p:nvPr/>
        </p:nvCxnSpPr>
        <p:spPr>
          <a:xfrm>
            <a:off x="3834819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91" idx="2"/>
            <a:endCxn id="193" idx="0"/>
          </p:cNvCxnSpPr>
          <p:nvPr/>
        </p:nvCxnSpPr>
        <p:spPr>
          <a:xfrm>
            <a:off x="3834819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723724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국가코드 선택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7237240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번호 입력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7237240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199" name="직선 연결선 198"/>
          <p:cNvCxnSpPr>
            <a:stCxn id="196" idx="2"/>
            <a:endCxn id="197" idx="0"/>
          </p:cNvCxnSpPr>
          <p:nvPr/>
        </p:nvCxnSpPr>
        <p:spPr>
          <a:xfrm>
            <a:off x="8117440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7" idx="2"/>
            <a:endCxn id="198" idx="0"/>
          </p:cNvCxnSpPr>
          <p:nvPr/>
        </p:nvCxnSpPr>
        <p:spPr>
          <a:xfrm>
            <a:off x="8117440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509593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</a:t>
            </a:r>
          </a:p>
        </p:txBody>
      </p:sp>
      <p:cxnSp>
        <p:nvCxnSpPr>
          <p:cNvPr id="207" name="직선 연결선 206"/>
          <p:cNvCxnSpPr>
            <a:stCxn id="206" idx="2"/>
            <a:endCxn id="208" idx="0"/>
          </p:cNvCxnSpPr>
          <p:nvPr/>
        </p:nvCxnSpPr>
        <p:spPr>
          <a:xfrm>
            <a:off x="597613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9593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213" name="직선 화살표 연결선 212"/>
          <p:cNvCxnSpPr>
            <a:stCxn id="206" idx="3"/>
            <a:endCxn id="184" idx="1"/>
          </p:cNvCxnSpPr>
          <p:nvPr/>
        </p:nvCxnSpPr>
        <p:spPr>
          <a:xfrm>
            <a:off x="6856330" y="1390924"/>
            <a:ext cx="3809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237240" y="379960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기본주소 입력</a:t>
            </a:r>
          </a:p>
        </p:txBody>
      </p:sp>
      <p:cxnSp>
        <p:nvCxnSpPr>
          <p:cNvPr id="215" name="직선 연결선 214"/>
          <p:cNvCxnSpPr>
            <a:stCxn id="214" idx="2"/>
            <a:endCxn id="216" idx="0"/>
          </p:cNvCxnSpPr>
          <p:nvPr/>
        </p:nvCxnSpPr>
        <p:spPr>
          <a:xfrm>
            <a:off x="8117440" y="4182892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7237240" y="43168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주소입력</a:t>
            </a:r>
          </a:p>
        </p:txBody>
      </p:sp>
      <p:cxnSp>
        <p:nvCxnSpPr>
          <p:cNvPr id="33" name="꺾인 연결선 32"/>
          <p:cNvCxnSpPr>
            <a:stCxn id="184" idx="3"/>
            <a:endCxn id="214" idx="3"/>
          </p:cNvCxnSpPr>
          <p:nvPr/>
        </p:nvCxnSpPr>
        <p:spPr>
          <a:xfrm>
            <a:off x="8997640" y="1390926"/>
            <a:ext cx="12700" cy="260032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4" idx="1"/>
            <a:endCxn id="118" idx="3"/>
          </p:cNvCxnSpPr>
          <p:nvPr/>
        </p:nvCxnSpPr>
        <p:spPr>
          <a:xfrm flipH="1">
            <a:off x="2573884" y="3991251"/>
            <a:ext cx="4663356" cy="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8152" y="96429"/>
            <a:ext cx="1548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8019586" y="2077604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019586" y="1374868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19586" y="1611093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019586" y="1849217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19586" y="2798101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Logout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8020052" y="13794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020052" y="16271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8020052" y="18652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8020052" y="21033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8020052" y="234151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020052" y="28177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8020052" y="30749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제목 1"/>
          <p:cNvSpPr txBox="1">
            <a:spLocks/>
          </p:cNvSpPr>
          <p:nvPr/>
        </p:nvSpPr>
        <p:spPr>
          <a:xfrm>
            <a:off x="512872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/</a:t>
            </a:r>
          </a:p>
        </p:txBody>
      </p:sp>
      <p:sp>
        <p:nvSpPr>
          <p:cNvPr id="180" name="제목 1"/>
          <p:cNvSpPr txBox="1">
            <a:spLocks/>
          </p:cNvSpPr>
          <p:nvPr/>
        </p:nvSpPr>
        <p:spPr>
          <a:xfrm>
            <a:off x="512872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00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0" name="제목 1"/>
          <p:cNvSpPr txBox="1">
            <a:spLocks/>
          </p:cNvSpPr>
          <p:nvPr/>
        </p:nvSpPr>
        <p:spPr>
          <a:xfrm>
            <a:off x="2505796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03" name="제목 1"/>
          <p:cNvSpPr txBox="1">
            <a:spLocks/>
          </p:cNvSpPr>
          <p:nvPr/>
        </p:nvSpPr>
        <p:spPr>
          <a:xfrm>
            <a:off x="2505796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8" name="제목 1"/>
          <p:cNvSpPr txBox="1">
            <a:spLocks/>
          </p:cNvSpPr>
          <p:nvPr/>
        </p:nvSpPr>
        <p:spPr>
          <a:xfrm>
            <a:off x="4475271" y="580561"/>
            <a:ext cx="1356960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11" name="제목 1"/>
          <p:cNvSpPr txBox="1">
            <a:spLocks/>
          </p:cNvSpPr>
          <p:nvPr/>
        </p:nvSpPr>
        <p:spPr>
          <a:xfrm>
            <a:off x="4475273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076450" y="1286043"/>
            <a:ext cx="1785515" cy="2114910"/>
            <a:chOff x="142655" y="2129149"/>
            <a:chExt cx="1785515" cy="2114910"/>
          </a:xfrm>
        </p:grpSpPr>
        <p:sp>
          <p:nvSpPr>
            <p:cNvPr id="165" name="직사각형 164"/>
            <p:cNvSpPr/>
            <p:nvPr/>
          </p:nvSpPr>
          <p:spPr>
            <a:xfrm>
              <a:off x="142655" y="2129149"/>
              <a:ext cx="1785515" cy="21149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35056" y="2164564"/>
              <a:ext cx="13806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Staff  </a:t>
              </a:r>
              <a:r>
                <a:rPr lang="en-US" altLang="ko-KR" sz="900" dirty="0" err="1">
                  <a:solidFill>
                    <a:schemeClr val="bg1">
                      <a:lumMod val="50000"/>
                    </a:schemeClr>
                  </a:solidFill>
                </a:rPr>
                <a:t>grachia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11190" y="2193059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40238" y="2105192"/>
            <a:ext cx="726789" cy="1197968"/>
            <a:chOff x="2130711" y="2105192"/>
            <a:chExt cx="726789" cy="1197968"/>
          </a:xfrm>
        </p:grpSpPr>
        <p:sp>
          <p:nvSpPr>
            <p:cNvPr id="169" name="직사각형 168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 flipH="1">
            <a:off x="3829326" y="1066800"/>
            <a:ext cx="237386" cy="3028950"/>
          </a:xfrm>
          <a:custGeom>
            <a:avLst/>
            <a:gdLst>
              <a:gd name="connsiteX0" fmla="*/ 0 w 504825"/>
              <a:gd name="connsiteY0" fmla="*/ 3028950 h 3028950"/>
              <a:gd name="connsiteX1" fmla="*/ 228600 w 504825"/>
              <a:gd name="connsiteY1" fmla="*/ 3028950 h 3028950"/>
              <a:gd name="connsiteX2" fmla="*/ 228600 w 504825"/>
              <a:gd name="connsiteY2" fmla="*/ 0 h 3028950"/>
              <a:gd name="connsiteX3" fmla="*/ 504825 w 504825"/>
              <a:gd name="connsiteY3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3028950">
                <a:moveTo>
                  <a:pt x="0" y="3028950"/>
                </a:moveTo>
                <a:lnTo>
                  <a:pt x="228600" y="3028950"/>
                </a:lnTo>
                <a:lnTo>
                  <a:pt x="228600" y="0"/>
                </a:lnTo>
                <a:lnTo>
                  <a:pt x="504825" y="0"/>
                </a:lnTo>
              </a:path>
            </a:pathLst>
          </a:custGeom>
          <a:noFill/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066714" y="2028260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081706" y="1403890"/>
            <a:ext cx="1709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Sponsored AD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494322" y="1600284"/>
            <a:ext cx="1380663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/>
              <a:t>커피벅스</a:t>
            </a:r>
            <a:r>
              <a:rPr lang="en-US" altLang="ko-KR" sz="600" dirty="0"/>
              <a:t>  </a:t>
            </a:r>
          </a:p>
          <a:p>
            <a:pPr>
              <a:spcBef>
                <a:spcPts val="300"/>
              </a:spcBef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www.bu.coffee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116658" y="1627816"/>
            <a:ext cx="320578" cy="32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0" descr="Coffee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4" y="1682880"/>
            <a:ext cx="223556" cy="22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2235730" y="1720533"/>
            <a:ext cx="171450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2911763" y="2105192"/>
            <a:ext cx="726789" cy="1197968"/>
            <a:chOff x="2130711" y="2105192"/>
            <a:chExt cx="726789" cy="1197968"/>
          </a:xfrm>
        </p:grpSpPr>
        <p:sp>
          <p:nvSpPr>
            <p:cNvPr id="156" name="직사각형 155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3683288" y="2105192"/>
            <a:ext cx="178677" cy="1197968"/>
            <a:chOff x="2130711" y="2105192"/>
            <a:chExt cx="178677" cy="1197968"/>
          </a:xfrm>
        </p:grpSpPr>
        <p:sp>
          <p:nvSpPr>
            <p:cNvPr id="171" name="직사각형 170"/>
            <p:cNvSpPr/>
            <p:nvPr/>
          </p:nvSpPr>
          <p:spPr>
            <a:xfrm>
              <a:off x="2183084" y="2147981"/>
              <a:ext cx="119274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130711" y="2105192"/>
              <a:ext cx="171647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68996" y="3073623"/>
              <a:ext cx="140392" cy="149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77738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1840"/>
              </p:ext>
            </p:extLst>
          </p:nvPr>
        </p:nvGraphicFramePr>
        <p:xfrm>
          <a:off x="20819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82144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50403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2401"/>
              </p:ext>
            </p:extLst>
          </p:nvPr>
        </p:nvGraphicFramePr>
        <p:xfrm>
          <a:off x="8031285" y="454367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4" name="Picture 12" descr="Camera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71" y="1184089"/>
            <a:ext cx="183428" cy="1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154578" y="1166729"/>
            <a:ext cx="248218" cy="200788"/>
            <a:chOff x="1466206" y="1039100"/>
            <a:chExt cx="281831" cy="227977"/>
          </a:xfrm>
        </p:grpSpPr>
        <p:pic>
          <p:nvPicPr>
            <p:cNvPr id="88" name="Picture 4" descr="List Ic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206" y="1040227"/>
              <a:ext cx="226850" cy="22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타원 88"/>
            <p:cNvSpPr/>
            <p:nvPr/>
          </p:nvSpPr>
          <p:spPr>
            <a:xfrm>
              <a:off x="1599123" y="1039100"/>
              <a:ext cx="148914" cy="14891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88306" y="1166729"/>
            <a:ext cx="244224" cy="242972"/>
            <a:chOff x="5353943" y="1147679"/>
            <a:chExt cx="244224" cy="242972"/>
          </a:xfrm>
        </p:grpSpPr>
        <p:pic>
          <p:nvPicPr>
            <p:cNvPr id="86" name="Picture 4" descr="Mail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943" y="1155526"/>
              <a:ext cx="235124" cy="23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타원 86"/>
            <p:cNvSpPr/>
            <p:nvPr/>
          </p:nvSpPr>
          <p:spPr>
            <a:xfrm>
              <a:off x="5467013" y="1147679"/>
              <a:ext cx="131154" cy="1311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644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67177" y="1381125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152581" y="3884291"/>
            <a:ext cx="1575065" cy="244897"/>
            <a:chOff x="4152579" y="3884289"/>
            <a:chExt cx="1575065" cy="244897"/>
          </a:xfrm>
        </p:grpSpPr>
        <p:sp>
          <p:nvSpPr>
            <p:cNvPr id="75" name="직사각형 74"/>
            <p:cNvSpPr/>
            <p:nvPr/>
          </p:nvSpPr>
          <p:spPr>
            <a:xfrm>
              <a:off x="4448649" y="3884289"/>
              <a:ext cx="1278995" cy="24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8" descr="Write Icon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86" y="3938795"/>
              <a:ext cx="149947" cy="1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152579" y="3886199"/>
              <a:ext cx="238125" cy="238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2" descr="Close Icon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86" y="1194617"/>
            <a:ext cx="135836" cy="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295505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Send</a:t>
            </a:r>
            <a:endParaRPr lang="ko-KR" altLang="en-US" sz="10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049110" y="3108464"/>
            <a:ext cx="1056496" cy="379327"/>
            <a:chOff x="2096234" y="1334607"/>
            <a:chExt cx="1056496" cy="379327"/>
          </a:xfrm>
        </p:grpSpPr>
        <p:sp>
          <p:nvSpPr>
            <p:cNvPr id="96" name="직사각형 95"/>
            <p:cNvSpPr/>
            <p:nvPr/>
          </p:nvSpPr>
          <p:spPr>
            <a:xfrm>
              <a:off x="2096234" y="1334607"/>
              <a:ext cx="827940" cy="3793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To: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93194" y="1423607"/>
              <a:ext cx="759536" cy="20348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0123456789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6346072" y="3531760"/>
            <a:ext cx="1186961" cy="27257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47914" y="1367516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0456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6048377" y="3448050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Plus Icon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19" y="3153325"/>
            <a:ext cx="302273" cy="3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8021" y="1187972"/>
            <a:ext cx="75338" cy="157739"/>
          </a:xfrm>
          <a:prstGeom prst="rect">
            <a:avLst/>
          </a:prstGeom>
          <a:ln>
            <a:noFill/>
          </a:ln>
        </p:spPr>
      </p:pic>
      <p:sp>
        <p:nvSpPr>
          <p:cNvPr id="129" name="직사각형 128"/>
          <p:cNvSpPr/>
          <p:nvPr/>
        </p:nvSpPr>
        <p:spPr>
          <a:xfrm>
            <a:off x="80268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48130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Setting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311675" y="1140277"/>
            <a:ext cx="497877" cy="3113272"/>
            <a:chOff x="9311673" y="1140277"/>
            <a:chExt cx="497877" cy="311327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311673" y="1486072"/>
              <a:ext cx="489550" cy="600161"/>
              <a:chOff x="148407" y="2129148"/>
              <a:chExt cx="489550" cy="60016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48407" y="2129148"/>
                <a:ext cx="489550" cy="600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11190" y="2193059"/>
                <a:ext cx="320578" cy="3205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9314986" y="1140277"/>
              <a:ext cx="486237" cy="34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314986" y="2203753"/>
              <a:ext cx="486237" cy="194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9314986" y="2481133"/>
              <a:ext cx="486237" cy="1219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329979" y="2243056"/>
              <a:ext cx="47124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새로 도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374456" y="3750594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9469528" y="1166729"/>
              <a:ext cx="248218" cy="200788"/>
              <a:chOff x="1466206" y="1039100"/>
              <a:chExt cx="281831" cy="227977"/>
            </a:xfrm>
          </p:grpSpPr>
          <p:pic>
            <p:nvPicPr>
              <p:cNvPr id="144" name="Picture 4" descr="List Icon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206" y="1040227"/>
                <a:ext cx="226850" cy="22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타원 144"/>
              <p:cNvSpPr/>
              <p:nvPr/>
            </p:nvSpPr>
            <p:spPr>
              <a:xfrm>
                <a:off x="1599123" y="1039100"/>
                <a:ext cx="148914" cy="1489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9319999" y="1140277"/>
              <a:ext cx="489551" cy="311327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36319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254475" y="1147679"/>
            <a:ext cx="3746525" cy="993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991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m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13110</TotalTime>
  <Words>415</Words>
  <Application>Microsoft Office PowerPoint</Application>
  <PresentationFormat>A4 용지(210x297mm)</PresentationFormat>
  <Paragraphs>299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Calibri</vt:lpstr>
      <vt:lpstr>Verdana</vt:lpstr>
      <vt:lpstr>표지</vt:lpstr>
      <vt:lpstr>Nomal</vt:lpstr>
      <vt:lpstr>iOS</vt:lpstr>
      <vt:lpstr>Android</vt:lpstr>
      <vt:lpstr>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박경호</cp:lastModifiedBy>
  <cp:revision>4137</cp:revision>
  <cp:lastPrinted>2014-06-26T05:17:31Z</cp:lastPrinted>
  <dcterms:created xsi:type="dcterms:W3CDTF">2014-05-10T18:59:54Z</dcterms:created>
  <dcterms:modified xsi:type="dcterms:W3CDTF">2020-03-10T18:36:37Z</dcterms:modified>
</cp:coreProperties>
</file>