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857E-3080-4C47-9C19-6665CCA2CB7D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5210F-0B24-4AA8-A0B7-5FC7F80A5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1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https://blog.logrocket.com/using-axios-react-native-manage-api-requests/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5210F-0B24-4AA8-A0B7-5FC7F80A54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E11E-CAB7-5495-8887-F292CC17D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2CD7-17F2-6266-546A-2DD907E2D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84DA-EAC9-15B8-1843-4F0C9130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08FE-0644-562A-6F9B-3044073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393-D27F-BFFF-A4C8-067C6A5A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D48-B84B-A981-7204-2CCFAB73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8B63-372F-382D-05EE-BEE94197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5DEF-D656-2A25-F6F1-6B776094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61F3-50EC-280B-4357-AA6B2CB6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E42F-BDE9-44C1-3B46-3C053A75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02EE2-FDFB-4B0A-8A75-C4E798C2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1D9AD-BA3B-A701-AB25-18ADEAA26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F6A9-BC64-B803-627C-F37D944B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DD3F-3E16-4B13-2DFF-B88AFA19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90E6-9ED3-7B8D-51EA-FE1BE969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1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EC2-7799-EA09-472B-511E5852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B97-B489-882B-B28A-9C6D749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2EEE-2002-70F0-5FD2-F7F43351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7B32-A0D5-C9EB-55A8-2DE6D17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440C-62E2-15CE-208C-8A47B4C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442-599C-86C4-1BE1-0761FDDC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F940-3824-9FA8-F046-DF214436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DF61-00A0-79EE-EFC5-2DC994B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AD10-9F08-FAD7-47D4-A2CD7A71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13D3-8CB5-6CF5-BE1C-8EAE9E13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0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C71B-6E1B-FB3A-8EB5-6D572CFD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5598-94F5-3E19-4FAA-4A2B3D3E7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F0E65-E1B9-584B-FFE5-95DEA5EB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BB3F-CD5F-66EF-CAF6-1CE4CCA5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BBEEA-4490-9E03-D0BA-35356B3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5AA8-4536-6D7E-F2AE-AFC1349A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8403-D548-F777-4873-1EEEC0C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B11D4-60BF-780C-F9B2-DE9574C5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C46D-347A-72C3-1AB0-9619A28F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FE8B4-30C4-8512-7828-DDA664AA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61015-F45D-DD37-DC07-79B308BF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98A9A-182C-4D40-F8BF-58CE512E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83EF-3755-D63D-B295-BABDFB8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7D90C-9BBA-35CE-531C-ED0A4EB6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7718-7902-6CDE-AF73-45FA2053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1D103-7DEB-BEB0-C351-B2F3701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169EE-61B0-C68B-4B61-11124038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9B397-4DBF-8BB3-7359-A8CD60D7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9BCF-36E4-34BE-EF5A-11235035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63719-AE7E-263F-CA9F-2445B3D2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E1313-C7B0-39CF-C5C1-9CB502E2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F47-159C-C624-84E8-24180FC2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2E3B-7796-502A-76C1-4996E98F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0E929-75EB-2A69-9365-F1BAE93D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EBF8-02E1-522F-0FDE-271FD815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9469-7647-621B-7686-BCAD62A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0079-DA45-6B3F-E06C-66EAC5F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1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ADD4-89A9-44D3-F38F-9912B4EB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5B067-2450-EE0C-0944-4C4CE1E5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C791-FF21-F624-53A0-0D0728A42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84B8-8389-44A2-54C1-4F4089F9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B671-B281-8D3F-DCB1-1070294E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296AC-BBA1-D1DB-8133-B7B0C19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1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9801-5F4A-7D63-F5A8-7987CA67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D24AB-82CF-C78C-A04C-9789A53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840C-46B5-FF7A-DAF1-F83CB412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5643-1C8B-4241-8139-8C2498E65D2A}" type="datetimeFigureOut">
              <a:rPr lang="en-GB" smtClean="0"/>
              <a:t>15/10/2022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1000-5450-37D6-2D8A-8126F17E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6EB4-4878-DECC-7422-3BEECF2C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7C94-838A-4D1E-9F29-2B63D559F0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E2A4C-C09C-245C-D9C0-34A88D1F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3005527"/>
          </a:xfrm>
        </p:spPr>
        <p:txBody>
          <a:bodyPr>
            <a:normAutofit fontScale="90000"/>
          </a:bodyPr>
          <a:lstStyle/>
          <a:p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REACT NATIVE</a:t>
            </a:r>
            <a:br>
              <a:rPr lang="en-US" sz="6600" dirty="0"/>
            </a:b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Networking</a:t>
            </a:r>
            <a:br>
              <a:rPr lang="en-GB" sz="2000" b="1" i="0" dirty="0">
                <a:solidFill>
                  <a:srgbClr val="1C1E21"/>
                </a:solidFill>
                <a:effectLst/>
                <a:latin typeface="Optimistic Display"/>
              </a:rPr>
            </a:b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607D-C2C7-8CA4-0C74-32EB56C5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Dieudonne U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D6A4-13BF-39AF-D526-B6933621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5632938" cy="54173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import React, { </a:t>
            </a:r>
            <a:r>
              <a:rPr lang="en-GB" dirty="0" err="1"/>
              <a:t>useEffect</a:t>
            </a:r>
            <a:r>
              <a:rPr lang="en-GB" dirty="0"/>
              <a:t>, </a:t>
            </a:r>
            <a:r>
              <a:rPr lang="en-GB" dirty="0" err="1"/>
              <a:t>useState</a:t>
            </a:r>
            <a:r>
              <a:rPr lang="en-GB" dirty="0"/>
              <a:t> } from 'react';</a:t>
            </a:r>
          </a:p>
          <a:p>
            <a:pPr marL="0" indent="0">
              <a:buNone/>
            </a:pPr>
            <a:r>
              <a:rPr lang="en-GB" dirty="0"/>
              <a:t>import { </a:t>
            </a:r>
            <a:r>
              <a:rPr lang="en-GB" dirty="0" err="1"/>
              <a:t>ActivityIndicator</a:t>
            </a:r>
            <a:r>
              <a:rPr lang="en-GB" dirty="0"/>
              <a:t>, </a:t>
            </a:r>
            <a:r>
              <a:rPr lang="en-GB" dirty="0" err="1"/>
              <a:t>FlatList</a:t>
            </a:r>
            <a:r>
              <a:rPr lang="en-GB" dirty="0"/>
              <a:t>, Text, View } from 'react-native';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export default App = () =&gt;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const</a:t>
            </a:r>
            <a:r>
              <a:rPr lang="en-GB" dirty="0"/>
              <a:t> [</a:t>
            </a:r>
            <a:r>
              <a:rPr lang="en-GB" dirty="0" err="1"/>
              <a:t>isLoading</a:t>
            </a:r>
            <a:r>
              <a:rPr lang="en-GB" dirty="0"/>
              <a:t>, </a:t>
            </a:r>
            <a:r>
              <a:rPr lang="en-GB" dirty="0" err="1"/>
              <a:t>setLoading</a:t>
            </a:r>
            <a:r>
              <a:rPr lang="en-GB" dirty="0"/>
              <a:t>] = </a:t>
            </a:r>
            <a:r>
              <a:rPr lang="en-GB" dirty="0" err="1"/>
              <a:t>useState</a:t>
            </a:r>
            <a:r>
              <a:rPr lang="en-GB" dirty="0"/>
              <a:t>(true);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const</a:t>
            </a:r>
            <a:r>
              <a:rPr lang="en-GB" dirty="0"/>
              <a:t> [data, </a:t>
            </a:r>
            <a:r>
              <a:rPr lang="en-GB" dirty="0" err="1"/>
              <a:t>setData</a:t>
            </a:r>
            <a:r>
              <a:rPr lang="en-GB" dirty="0"/>
              <a:t>] = </a:t>
            </a:r>
            <a:r>
              <a:rPr lang="en-GB" dirty="0" err="1"/>
              <a:t>useState</a:t>
            </a:r>
            <a:r>
              <a:rPr lang="en-GB" dirty="0"/>
              <a:t>([]);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getMovies</a:t>
            </a:r>
            <a:r>
              <a:rPr lang="en-GB" dirty="0"/>
              <a:t> = async () =&gt; {</a:t>
            </a:r>
          </a:p>
          <a:p>
            <a:pPr marL="0" indent="0">
              <a:buNone/>
            </a:pPr>
            <a:r>
              <a:rPr lang="en-GB" dirty="0"/>
              <a:t>     try {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const</a:t>
            </a:r>
            <a:r>
              <a:rPr lang="en-GB" dirty="0"/>
              <a:t> response = await fetch('https://reactnative.dev/movies.json');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 = await </a:t>
            </a:r>
            <a:r>
              <a:rPr lang="en-GB" dirty="0" err="1"/>
              <a:t>response.json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setData</a:t>
            </a:r>
            <a:r>
              <a:rPr lang="en-GB" dirty="0"/>
              <a:t>(</a:t>
            </a:r>
            <a:r>
              <a:rPr lang="en-GB" dirty="0" err="1"/>
              <a:t>json.movies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} catch (error) {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console.error</a:t>
            </a:r>
            <a:r>
              <a:rPr lang="en-GB" dirty="0"/>
              <a:t>(error);</a:t>
            </a:r>
          </a:p>
          <a:p>
            <a:pPr marL="0" indent="0">
              <a:buNone/>
            </a:pPr>
            <a:r>
              <a:rPr lang="en-GB" dirty="0"/>
              <a:t>    } finally {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setLoading</a:t>
            </a:r>
            <a:r>
              <a:rPr lang="en-GB" dirty="0"/>
              <a:t>(false);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B2274-E33E-1DE6-CA5C-009CBF2459E5}"/>
              </a:ext>
            </a:extLst>
          </p:cNvPr>
          <p:cNvSpPr txBox="1"/>
          <p:nvPr/>
        </p:nvSpPr>
        <p:spPr>
          <a:xfrm>
            <a:off x="6654017" y="877616"/>
            <a:ext cx="49131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(() =&gt; {</a:t>
            </a:r>
          </a:p>
          <a:p>
            <a:r>
              <a:rPr lang="en-GB" dirty="0"/>
              <a:t>    </a:t>
            </a:r>
            <a:r>
              <a:rPr lang="en-GB" dirty="0" err="1"/>
              <a:t>getMovies</a:t>
            </a:r>
            <a:r>
              <a:rPr lang="en-GB" dirty="0"/>
              <a:t>();</a:t>
            </a:r>
          </a:p>
          <a:p>
            <a:r>
              <a:rPr lang="en-GB" dirty="0"/>
              <a:t>  }, []); </a:t>
            </a:r>
          </a:p>
          <a:p>
            <a:r>
              <a:rPr lang="en-GB" dirty="0"/>
              <a:t>return (</a:t>
            </a:r>
          </a:p>
          <a:p>
            <a:r>
              <a:rPr lang="en-GB" dirty="0"/>
              <a:t>    &lt;View style={{ flex: 1, padding: 24 }}&gt;</a:t>
            </a:r>
          </a:p>
          <a:p>
            <a:r>
              <a:rPr lang="en-GB" dirty="0"/>
              <a:t>      {</a:t>
            </a:r>
            <a:r>
              <a:rPr lang="en-GB" dirty="0" err="1"/>
              <a:t>isLoading</a:t>
            </a:r>
            <a:r>
              <a:rPr lang="en-GB" dirty="0"/>
              <a:t> ? &lt;</a:t>
            </a:r>
            <a:r>
              <a:rPr lang="en-GB" dirty="0" err="1"/>
              <a:t>ActivityIndicator</a:t>
            </a:r>
            <a:r>
              <a:rPr lang="en-GB" dirty="0"/>
              <a:t>/&gt; : (</a:t>
            </a:r>
          </a:p>
          <a:p>
            <a:r>
              <a:rPr lang="en-GB" dirty="0"/>
              <a:t>        &lt;</a:t>
            </a:r>
            <a:r>
              <a:rPr lang="en-GB" dirty="0" err="1"/>
              <a:t>FlatList</a:t>
            </a:r>
            <a:endParaRPr lang="en-GB" dirty="0"/>
          </a:p>
          <a:p>
            <a:r>
              <a:rPr lang="en-GB" dirty="0"/>
              <a:t>          data={data}</a:t>
            </a:r>
          </a:p>
          <a:p>
            <a:r>
              <a:rPr lang="en-GB" dirty="0"/>
              <a:t>          </a:t>
            </a:r>
            <a:r>
              <a:rPr lang="en-GB" dirty="0" err="1"/>
              <a:t>keyExtractor</a:t>
            </a:r>
            <a:r>
              <a:rPr lang="en-GB" dirty="0"/>
              <a:t>={({ id }, index) =&gt; id}</a:t>
            </a:r>
          </a:p>
          <a:p>
            <a:r>
              <a:rPr lang="en-GB" dirty="0"/>
              <a:t>          </a:t>
            </a:r>
            <a:r>
              <a:rPr lang="en-GB" dirty="0" err="1"/>
              <a:t>renderItem</a:t>
            </a:r>
            <a:r>
              <a:rPr lang="en-GB" dirty="0"/>
              <a:t>={({ item }) =&gt; (</a:t>
            </a:r>
          </a:p>
          <a:p>
            <a:r>
              <a:rPr lang="en-GB" dirty="0"/>
              <a:t>            &lt;Text&gt;{</a:t>
            </a:r>
            <a:r>
              <a:rPr lang="en-GB" dirty="0" err="1"/>
              <a:t>item.title</a:t>
            </a:r>
            <a:r>
              <a:rPr lang="en-GB" dirty="0"/>
              <a:t>}, {</a:t>
            </a:r>
            <a:r>
              <a:rPr lang="en-GB" dirty="0" err="1"/>
              <a:t>item.releaseYear</a:t>
            </a:r>
            <a:r>
              <a:rPr lang="en-GB" dirty="0"/>
              <a:t>}&lt;/Text&gt;</a:t>
            </a:r>
          </a:p>
          <a:p>
            <a:r>
              <a:rPr lang="en-GB" dirty="0"/>
              <a:t>          )}</a:t>
            </a:r>
          </a:p>
          <a:p>
            <a:r>
              <a:rPr lang="en-GB" dirty="0"/>
              <a:t>        /&gt;</a:t>
            </a:r>
          </a:p>
          <a:p>
            <a:r>
              <a:rPr lang="en-GB" dirty="0"/>
              <a:t>      )}</a:t>
            </a:r>
          </a:p>
          <a:p>
            <a:r>
              <a:rPr lang="en-GB" dirty="0"/>
              <a:t>    &lt;/View&gt;</a:t>
            </a:r>
          </a:p>
          <a:p>
            <a:r>
              <a:rPr lang="en-GB" dirty="0"/>
              <a:t>  );</a:t>
            </a:r>
          </a:p>
          <a:p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51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9780-3D06-18D9-DE12-A38F416C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Using Other Networking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519D-D467-E61E-C6FC-BC0C2D77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API is built into React Native. This means that you can use third party libraries such as frisbee or </a:t>
            </a:r>
            <a:r>
              <a:rPr lang="en-US" dirty="0" err="1"/>
              <a:t>axios</a:t>
            </a:r>
            <a:r>
              <a:rPr lang="en-US" dirty="0"/>
              <a:t> that depend on it, or you can use the </a:t>
            </a:r>
            <a:r>
              <a:rPr lang="en-US" dirty="0" err="1"/>
              <a:t>XMLHttpRequest</a:t>
            </a:r>
            <a:r>
              <a:rPr lang="en-US" dirty="0"/>
              <a:t> API directly if you prefer.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42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421C-C9EA-BC5B-0AD2-2C325694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Axios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40A9-88B7-09F9-7449-92FE8DAC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popular, isomorphic HTTP client. That means it can run in the browser and the Node runtime environment. As a result, you can use the same codebase for making API requests in Node, in the browser, and in React Native.</a:t>
            </a:r>
          </a:p>
          <a:p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has several features such as support for the Promise API, automatic JSON transformation, and interception of network requests and responses, among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27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24E2-FC0C-4BD4-2F64-9FA54DA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B733-3A19-9A14-BC2C-ABE0589F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Depending on which package manager you use, type one of the commands below on a terminal window and hit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return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 to install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Axios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GB" dirty="0"/>
              <a:t>// </a:t>
            </a:r>
            <a:r>
              <a:rPr lang="en-GB" dirty="0" err="1"/>
              <a:t>npm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axios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// yarn</a:t>
            </a:r>
          </a:p>
          <a:p>
            <a:pPr marL="457200" lvl="1" indent="0">
              <a:buNone/>
            </a:pPr>
            <a:r>
              <a:rPr lang="en-GB" dirty="0"/>
              <a:t>yarn add </a:t>
            </a:r>
            <a:r>
              <a:rPr lang="en-GB" dirty="0" err="1"/>
              <a:t>axios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03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F4F5-B1A0-9A3F-D950-554C8B2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T Sans" panose="020B0604020202020204" pitchFamily="34" charset="0"/>
              </a:rPr>
              <a:t>How to make requests to an API using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PT Sans" panose="020B0604020202020204" pitchFamily="34" charset="0"/>
              </a:rPr>
              <a:t>Axios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BCC5-3EFA-2323-438A-6B41DF07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a call to an API using </a:t>
            </a:r>
            <a:r>
              <a:rPr lang="en-US" dirty="0" err="1"/>
              <a:t>Axios</a:t>
            </a:r>
            <a:r>
              <a:rPr lang="en-US" dirty="0"/>
              <a:t>, you can pass a configuration object to </a:t>
            </a:r>
            <a:r>
              <a:rPr lang="en-US" dirty="0" err="1"/>
              <a:t>Axios</a:t>
            </a:r>
            <a:r>
              <a:rPr lang="en-US" dirty="0"/>
              <a:t> or invoke a method for the corresponding CRUD operation you want to perform.</a:t>
            </a:r>
          </a:p>
          <a:p>
            <a:endParaRPr lang="en-US" dirty="0"/>
          </a:p>
          <a:p>
            <a:r>
              <a:rPr lang="en-US" dirty="0"/>
              <a:t>For example, you can make a GET request to the /</a:t>
            </a:r>
            <a:r>
              <a:rPr lang="en-US" dirty="0" err="1"/>
              <a:t>api</a:t>
            </a:r>
            <a:r>
              <a:rPr lang="en-US" dirty="0"/>
              <a:t>/users endpoint in one of the following two ways: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53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8E0B-F6AD-861D-3C96-7EF84A3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65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5A9D-0AC5-54FA-CBC0-15B409E7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axios</a:t>
            </a:r>
            <a:r>
              <a:rPr lang="en-GB" dirty="0"/>
              <a:t> from '</a:t>
            </a:r>
            <a:r>
              <a:rPr lang="en-GB" dirty="0" err="1"/>
              <a:t>axios</a:t>
            </a:r>
            <a:r>
              <a:rPr lang="en-GB" dirty="0"/>
              <a:t>';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baseUrl</a:t>
            </a:r>
            <a:r>
              <a:rPr lang="en-GB" dirty="0"/>
              <a:t> = 'https://reqres.in';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Passing configuration object to </a:t>
            </a:r>
            <a:r>
              <a:rPr lang="en-GB" dirty="0" err="1"/>
              <a:t>axios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axios</a:t>
            </a:r>
            <a:r>
              <a:rPr lang="en-GB" dirty="0"/>
              <a:t>({</a:t>
            </a:r>
          </a:p>
          <a:p>
            <a:pPr marL="0" indent="0">
              <a:buNone/>
            </a:pPr>
            <a:r>
              <a:rPr lang="en-GB" dirty="0"/>
              <a:t>  method: 'get',</a:t>
            </a:r>
          </a:p>
          <a:p>
            <a:pPr marL="0" indent="0">
              <a:buNone/>
            </a:pPr>
            <a:r>
              <a:rPr lang="en-GB" dirty="0"/>
              <a:t>  url: 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/users/1`,</a:t>
            </a:r>
          </a:p>
          <a:p>
            <a:pPr marL="0" indent="0">
              <a:buNone/>
            </a:pPr>
            <a:r>
              <a:rPr lang="en-GB" dirty="0"/>
              <a:t>}).then((response) =&gt;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response.data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r>
              <a:rPr lang="en-GB" dirty="0"/>
              <a:t>// Invoking get method to perform a GET request</a:t>
            </a:r>
          </a:p>
          <a:p>
            <a:pPr marL="0" indent="0">
              <a:buNone/>
            </a:pPr>
            <a:r>
              <a:rPr lang="en-GB" dirty="0" err="1"/>
              <a:t>axios.get</a:t>
            </a:r>
            <a:r>
              <a:rPr lang="en-GB" dirty="0"/>
              <a:t>(`${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/users/1`).then((response) =&gt; {</a:t>
            </a:r>
          </a:p>
          <a:p>
            <a:pPr marL="0" indent="0">
              <a:buNone/>
            </a:pPr>
            <a:r>
              <a:rPr lang="en-GB" dirty="0"/>
              <a:t>  console.log(</a:t>
            </a:r>
            <a:r>
              <a:rPr lang="en-GB" dirty="0" err="1"/>
              <a:t>response.data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8832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937-0EEB-9B9F-D378-8670999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Async/Await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943A-1108-303D-AFCE-2D7A3BA7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You can also use async/await instead of using Promise chaining like in the above example.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Unlike the built-in Fetch API,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Axios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 will convert the response to JSON for you out of the box.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83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5276-5CC5-18A2-BA9A-A84883F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2" y="225083"/>
            <a:ext cx="5251938" cy="6372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import </a:t>
            </a:r>
            <a:r>
              <a:rPr lang="en-GB" sz="2400" dirty="0" err="1"/>
              <a:t>axios</a:t>
            </a:r>
            <a:r>
              <a:rPr lang="en-GB" sz="2400" dirty="0"/>
              <a:t> from '</a:t>
            </a:r>
            <a:r>
              <a:rPr lang="en-GB" sz="2400" dirty="0" err="1"/>
              <a:t>axios</a:t>
            </a:r>
            <a:r>
              <a:rPr lang="en-GB" sz="2400" dirty="0"/>
              <a:t>';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baseUrl</a:t>
            </a:r>
            <a:r>
              <a:rPr lang="en-GB" sz="2400" dirty="0"/>
              <a:t> = 'https://reqres.in';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// Passing configuration object to </a:t>
            </a:r>
            <a:r>
              <a:rPr lang="en-GB" sz="2400" b="1" dirty="0" err="1"/>
              <a:t>axios</a:t>
            </a:r>
            <a:endParaRPr lang="en-GB" sz="24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fetchUser</a:t>
            </a:r>
            <a:r>
              <a:rPr lang="en-GB" sz="2400" dirty="0"/>
              <a:t> = async () =&gt; {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configurationObject</a:t>
            </a:r>
            <a:r>
              <a:rPr lang="en-GB" sz="2400" dirty="0"/>
              <a:t> = {</a:t>
            </a:r>
          </a:p>
          <a:p>
            <a:pPr marL="0" indent="0">
              <a:buNone/>
            </a:pPr>
            <a:r>
              <a:rPr lang="en-GB" sz="2400" dirty="0"/>
              <a:t>    method: 'get',</a:t>
            </a:r>
          </a:p>
          <a:p>
            <a:pPr marL="0" indent="0">
              <a:buNone/>
            </a:pPr>
            <a:r>
              <a:rPr lang="en-GB" sz="2400" dirty="0"/>
              <a:t>    url: `${</a:t>
            </a:r>
            <a:r>
              <a:rPr lang="en-GB" sz="2400" dirty="0" err="1"/>
              <a:t>baseUrl</a:t>
            </a:r>
            <a:r>
              <a:rPr lang="en-GB" sz="2400" dirty="0"/>
              <a:t>}/</a:t>
            </a:r>
            <a:r>
              <a:rPr lang="en-GB" sz="2400" dirty="0" err="1"/>
              <a:t>api</a:t>
            </a:r>
            <a:r>
              <a:rPr lang="en-GB" sz="2400" dirty="0"/>
              <a:t>/users/1`,</a:t>
            </a:r>
          </a:p>
          <a:p>
            <a:pPr marL="0" indent="0">
              <a:buNone/>
            </a:pPr>
            <a:r>
              <a:rPr lang="en-GB" sz="2400" dirty="0"/>
              <a:t> 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DEFA8-1A17-767A-9452-73F1B68EC55F}"/>
              </a:ext>
            </a:extLst>
          </p:cNvPr>
          <p:cNvSpPr txBox="1"/>
          <p:nvPr/>
        </p:nvSpPr>
        <p:spPr>
          <a:xfrm>
            <a:off x="5613008" y="468204"/>
            <a:ext cx="63445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2400" dirty="0" err="1"/>
              <a:t>const</a:t>
            </a:r>
            <a:r>
              <a:rPr lang="en-GB" sz="2400" dirty="0"/>
              <a:t> response = await </a:t>
            </a:r>
            <a:r>
              <a:rPr lang="en-GB" sz="2400" dirty="0" err="1"/>
              <a:t>axios</a:t>
            </a:r>
            <a:r>
              <a:rPr lang="en-GB" sz="2400" dirty="0"/>
              <a:t>(</a:t>
            </a:r>
            <a:r>
              <a:rPr lang="en-GB" sz="2400" dirty="0" err="1"/>
              <a:t>configurationObject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  console.log(</a:t>
            </a:r>
            <a:r>
              <a:rPr lang="en-GB" sz="2400" dirty="0" err="1"/>
              <a:t>response.data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// Invoking get method to perform a GET request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fetchUser</a:t>
            </a:r>
            <a:r>
              <a:rPr lang="en-GB" sz="2400" dirty="0"/>
              <a:t> = async () =&gt; {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url</a:t>
            </a:r>
            <a:r>
              <a:rPr lang="en-GB" sz="2400" dirty="0"/>
              <a:t> = `${</a:t>
            </a:r>
            <a:r>
              <a:rPr lang="en-GB" sz="2400" dirty="0" err="1"/>
              <a:t>baseUrl</a:t>
            </a:r>
            <a:r>
              <a:rPr lang="en-GB" sz="2400" dirty="0"/>
              <a:t>}/</a:t>
            </a:r>
            <a:r>
              <a:rPr lang="en-GB" sz="2400" dirty="0" err="1"/>
              <a:t>api</a:t>
            </a:r>
            <a:r>
              <a:rPr lang="en-GB" sz="2400" dirty="0"/>
              <a:t>/users/1`;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const</a:t>
            </a:r>
            <a:r>
              <a:rPr lang="en-GB" sz="2400" dirty="0"/>
              <a:t> response = await </a:t>
            </a:r>
            <a:r>
              <a:rPr lang="en-GB" sz="2400" dirty="0" err="1"/>
              <a:t>axios.get</a:t>
            </a:r>
            <a:r>
              <a:rPr lang="en-GB" sz="2400" dirty="0"/>
              <a:t>(</a:t>
            </a:r>
            <a:r>
              <a:rPr lang="en-GB" sz="2400" dirty="0" err="1"/>
              <a:t>url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  console.log(</a:t>
            </a:r>
            <a:r>
              <a:rPr lang="en-GB" sz="2400" dirty="0" err="1"/>
              <a:t>response.data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89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0F74-452B-7DB7-70DA-31674899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abort network request in </a:t>
            </a:r>
            <a:r>
              <a:rPr lang="en-US" b="1" dirty="0" err="1"/>
              <a:t>Axios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0229-C547-7A29-9066-1CFD4935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provides functionality for aborting network requests. A typical use case of this feature in React Native is the cancellation of network requests in the </a:t>
            </a:r>
            <a:r>
              <a:rPr lang="en-US" dirty="0" err="1"/>
              <a:t>useEffect</a:t>
            </a:r>
            <a:r>
              <a:rPr lang="en-US" dirty="0"/>
              <a:t> hook when a component is unmounted while data is still in flight.</a:t>
            </a:r>
          </a:p>
          <a:p>
            <a:endParaRPr lang="en-US" dirty="0"/>
          </a:p>
          <a:p>
            <a:r>
              <a:rPr lang="en-US" dirty="0"/>
              <a:t>You can read the code snippet below to understand how to use this functionality: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6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59FE-E601-0028-111E-1931C821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useEffect</a:t>
            </a:r>
            <a:r>
              <a:rPr lang="en-GB" dirty="0"/>
              <a:t>(() =&gt;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const</a:t>
            </a:r>
            <a:r>
              <a:rPr lang="en-GB" dirty="0"/>
              <a:t> source = </a:t>
            </a:r>
            <a:r>
              <a:rPr lang="en-GB" dirty="0" err="1"/>
              <a:t>axios.CancelToken.source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url</a:t>
            </a:r>
            <a:r>
              <a:rPr lang="en-GB" dirty="0"/>
              <a:t> = 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/users/${</a:t>
            </a:r>
            <a:r>
              <a:rPr lang="en-GB" dirty="0" err="1"/>
              <a:t>userId</a:t>
            </a:r>
            <a:r>
              <a:rPr lang="en-GB" dirty="0"/>
              <a:t>}`;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fetchUsers</a:t>
            </a:r>
            <a:r>
              <a:rPr lang="en-GB" dirty="0"/>
              <a:t> = async () =&gt; {</a:t>
            </a:r>
          </a:p>
          <a:p>
            <a:pPr marL="0" indent="0">
              <a:buNone/>
            </a:pPr>
            <a:r>
              <a:rPr lang="en-GB" dirty="0"/>
              <a:t>      try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const</a:t>
            </a:r>
            <a:r>
              <a:rPr lang="en-GB" dirty="0"/>
              <a:t> response = await </a:t>
            </a:r>
            <a:r>
              <a:rPr lang="en-GB" dirty="0" err="1"/>
              <a:t>axios.get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{ </a:t>
            </a:r>
            <a:r>
              <a:rPr lang="en-GB" dirty="0" err="1"/>
              <a:t>cancelToken</a:t>
            </a:r>
            <a:r>
              <a:rPr lang="en-GB" dirty="0"/>
              <a:t>: </a:t>
            </a:r>
            <a:r>
              <a:rPr lang="en-GB" dirty="0" err="1"/>
              <a:t>source.token</a:t>
            </a:r>
            <a:r>
              <a:rPr lang="en-GB" dirty="0"/>
              <a:t> });</a:t>
            </a:r>
          </a:p>
          <a:p>
            <a:pPr marL="0" indent="0">
              <a:buNone/>
            </a:pPr>
            <a:r>
              <a:rPr lang="en-GB" dirty="0"/>
              <a:t>        console.log(</a:t>
            </a:r>
            <a:r>
              <a:rPr lang="en-GB" dirty="0" err="1"/>
              <a:t>response.data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} catch (error) {</a:t>
            </a:r>
          </a:p>
          <a:p>
            <a:pPr marL="0" indent="0">
              <a:buNone/>
            </a:pPr>
            <a:r>
              <a:rPr lang="en-GB" dirty="0"/>
              <a:t>        if(</a:t>
            </a:r>
            <a:r>
              <a:rPr lang="en-GB" dirty="0" err="1"/>
              <a:t>axios.isCancel</a:t>
            </a:r>
            <a:r>
              <a:rPr lang="en-GB" dirty="0"/>
              <a:t>(error)){</a:t>
            </a:r>
          </a:p>
          <a:p>
            <a:pPr marL="0" indent="0">
              <a:buNone/>
            </a:pPr>
            <a:r>
              <a:rPr lang="en-GB" dirty="0"/>
              <a:t>          console.log('Data fetching cancelled');</a:t>
            </a:r>
          </a:p>
          <a:p>
            <a:pPr marL="0" indent="0">
              <a:buNone/>
            </a:pPr>
            <a:r>
              <a:rPr lang="en-GB" dirty="0"/>
              <a:t>        }else{</a:t>
            </a:r>
          </a:p>
          <a:p>
            <a:pPr marL="0" indent="0">
              <a:buNone/>
            </a:pPr>
            <a:r>
              <a:rPr lang="en-GB" dirty="0"/>
              <a:t>         // Handle error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}</a:t>
            </a:r>
          </a:p>
          <a:p>
            <a:pPr marL="0" indent="0">
              <a:buNone/>
            </a:pPr>
            <a:r>
              <a:rPr lang="en-GB" dirty="0"/>
              <a:t>    };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fetchUsers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return () =&gt; </a:t>
            </a:r>
            <a:r>
              <a:rPr lang="en-GB" dirty="0" err="1"/>
              <a:t>source.cancel</a:t>
            </a:r>
            <a:r>
              <a:rPr lang="en-GB" dirty="0"/>
              <a:t>("Data fetching cancelled");</a:t>
            </a:r>
          </a:p>
          <a:p>
            <a:pPr marL="0" indent="0">
              <a:buNone/>
            </a:pPr>
            <a:r>
              <a:rPr lang="en-GB" dirty="0"/>
              <a:t>  }, [</a:t>
            </a:r>
            <a:r>
              <a:rPr lang="en-GB" dirty="0" err="1"/>
              <a:t>userId</a:t>
            </a:r>
            <a:r>
              <a:rPr lang="en-GB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7499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77FF-21E9-6F12-E2EB-6CEDC1D2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Networking</a:t>
            </a:r>
            <a:b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342A-BE2E-0D4D-8C1B-023E7007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Optimistic Display"/>
              </a:rPr>
              <a:t>Many mobile apps need to load resources from a remote URL. You may want to make a POST request to a REST API, or you may need to fetch a chunk of static content from another server.</a:t>
            </a:r>
          </a:p>
          <a:p>
            <a:endParaRPr lang="en-US" dirty="0">
              <a:solidFill>
                <a:srgbClr val="1C1E21"/>
              </a:solidFill>
              <a:latin typeface="Optimistic Display"/>
            </a:endParaRPr>
          </a:p>
          <a:p>
            <a:r>
              <a:rPr lang="en-US" dirty="0">
                <a:solidFill>
                  <a:srgbClr val="1C1E21"/>
                </a:solidFill>
                <a:latin typeface="Optimistic Display"/>
              </a:rPr>
              <a:t>There are different libraries that can be used to access remote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08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152C-558F-C41C-B95D-1567FFE6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POST,PUT,DELETE Request in </a:t>
            </a:r>
            <a:r>
              <a:rPr lang="en-US" b="1" dirty="0" err="1"/>
              <a:t>Axios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EDD-1FB7-89F6-2104-CA449FB2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response = </a:t>
            </a:r>
            <a:r>
              <a:rPr lang="en-GB" dirty="0" err="1"/>
              <a:t>axios.post</a:t>
            </a:r>
            <a:r>
              <a:rPr lang="en-GB" dirty="0"/>
              <a:t>(`${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/users`,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fullName</a:t>
            </a:r>
            <a:r>
              <a:rPr lang="en-GB" dirty="0"/>
              <a:t> //param1,</a:t>
            </a:r>
          </a:p>
          <a:p>
            <a:pPr marL="0" indent="0">
              <a:buNone/>
            </a:pPr>
            <a:r>
              <a:rPr lang="en-GB" dirty="0"/>
              <a:t>        email //param2,</a:t>
            </a:r>
          </a:p>
          <a:p>
            <a:pPr marL="0" indent="0">
              <a:buNone/>
            </a:pPr>
            <a:r>
              <a:rPr lang="en-GB" dirty="0"/>
              <a:t>      });</a:t>
            </a:r>
          </a:p>
          <a:p>
            <a:pPr marL="0" indent="0">
              <a:buNone/>
            </a:pPr>
            <a:r>
              <a:rPr lang="en-GB" dirty="0"/>
              <a:t>      if (</a:t>
            </a:r>
            <a:r>
              <a:rPr lang="en-GB" dirty="0" err="1"/>
              <a:t>response.status</a:t>
            </a:r>
            <a:r>
              <a:rPr lang="en-GB" dirty="0"/>
              <a:t> === 201) {</a:t>
            </a:r>
          </a:p>
          <a:p>
            <a:pPr marL="0" indent="0">
              <a:buNone/>
            </a:pPr>
            <a:r>
              <a:rPr lang="en-GB" dirty="0"/>
              <a:t>        alert(` You have created: ${</a:t>
            </a:r>
            <a:r>
              <a:rPr lang="en-GB" dirty="0" err="1"/>
              <a:t>JSON.stringify</a:t>
            </a:r>
            <a:r>
              <a:rPr lang="en-GB" dirty="0"/>
              <a:t>(</a:t>
            </a:r>
            <a:r>
              <a:rPr lang="en-GB" dirty="0" err="1"/>
              <a:t>response.data</a:t>
            </a:r>
            <a:r>
              <a:rPr lang="en-GB" dirty="0"/>
              <a:t>)}`);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setIsLoading</a:t>
            </a:r>
            <a:r>
              <a:rPr lang="en-GB" dirty="0"/>
              <a:t>(false);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setFullName</a:t>
            </a:r>
            <a:r>
              <a:rPr lang="en-GB" dirty="0"/>
              <a:t>('');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setEmail</a:t>
            </a:r>
            <a:r>
              <a:rPr lang="en-GB" dirty="0"/>
              <a:t>('');</a:t>
            </a:r>
          </a:p>
          <a:p>
            <a:pPr marL="0" indent="0">
              <a:buNone/>
            </a:pPr>
            <a:r>
              <a:rPr lang="en-GB" dirty="0"/>
              <a:t>      } else {</a:t>
            </a:r>
          </a:p>
          <a:p>
            <a:pPr marL="0" indent="0">
              <a:buNone/>
            </a:pPr>
            <a:r>
              <a:rPr lang="en-GB" dirty="0"/>
              <a:t>        throw new Error("An error has occurred");</a:t>
            </a:r>
          </a:p>
          <a:p>
            <a:pPr marL="0" indent="0">
              <a:buNone/>
            </a:pPr>
            <a:r>
              <a:rPr lang="en-GB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95948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CA27-3632-F00D-2BCD-DD6635A8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9" y="237587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PUT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C7D5-CEE5-DB94-0BD2-EC956E5B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742"/>
            <a:ext cx="10515600" cy="5782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configurationObject</a:t>
            </a:r>
            <a:r>
              <a:rPr lang="en-GB" dirty="0"/>
              <a:t> = {</a:t>
            </a:r>
          </a:p>
          <a:p>
            <a:pPr marL="0" indent="0">
              <a:buNone/>
            </a:pPr>
            <a:r>
              <a:rPr lang="en-GB" dirty="0"/>
              <a:t>      url: 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/users/2`,</a:t>
            </a:r>
          </a:p>
          <a:p>
            <a:pPr marL="0" indent="0">
              <a:buNone/>
            </a:pPr>
            <a:r>
              <a:rPr lang="en-GB" dirty="0"/>
              <a:t>      method: "PUT",</a:t>
            </a:r>
          </a:p>
          <a:p>
            <a:pPr marL="0" indent="0">
              <a:buNone/>
            </a:pPr>
            <a:r>
              <a:rPr lang="en-GB" dirty="0"/>
              <a:t>      data: { </a:t>
            </a:r>
            <a:r>
              <a:rPr lang="en-GB" dirty="0" err="1"/>
              <a:t>fullName</a:t>
            </a:r>
            <a:r>
              <a:rPr lang="en-GB" dirty="0"/>
              <a:t>, email },</a:t>
            </a:r>
          </a:p>
          <a:p>
            <a:pPr marL="0" indent="0">
              <a:buNone/>
            </a:pPr>
            <a:r>
              <a:rPr lang="en-GB" dirty="0"/>
              <a:t>    };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axios</a:t>
            </a:r>
            <a:r>
              <a:rPr lang="en-GB" dirty="0"/>
              <a:t>(</a:t>
            </a:r>
            <a:r>
              <a:rPr lang="en-GB" dirty="0" err="1"/>
              <a:t>configurationObject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.then((response) =&gt; {</a:t>
            </a:r>
          </a:p>
          <a:p>
            <a:pPr marL="0" indent="0">
              <a:buNone/>
            </a:pPr>
            <a:r>
              <a:rPr lang="en-GB" dirty="0"/>
              <a:t>        if (</a:t>
            </a:r>
            <a:r>
              <a:rPr lang="en-GB" dirty="0" err="1"/>
              <a:t>response.status</a:t>
            </a:r>
            <a:r>
              <a:rPr lang="en-GB" dirty="0"/>
              <a:t> === 200) {</a:t>
            </a:r>
          </a:p>
          <a:p>
            <a:pPr marL="0" indent="0">
              <a:buNone/>
            </a:pPr>
            <a:r>
              <a:rPr lang="en-GB" dirty="0"/>
              <a:t>        //do something</a:t>
            </a:r>
          </a:p>
          <a:p>
            <a:pPr marL="0" indent="0">
              <a:buNone/>
            </a:pPr>
            <a:r>
              <a:rPr lang="en-GB" dirty="0"/>
              <a:t>       } else {</a:t>
            </a:r>
          </a:p>
          <a:p>
            <a:pPr marL="0" indent="0">
              <a:buNone/>
            </a:pPr>
            <a:r>
              <a:rPr lang="en-GB" dirty="0"/>
              <a:t>          throw new Error("An error has occurred");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})</a:t>
            </a:r>
          </a:p>
          <a:p>
            <a:pPr marL="0" indent="0">
              <a:buNone/>
            </a:pPr>
            <a:r>
              <a:rPr lang="en-GB" dirty="0"/>
              <a:t>      .catch((error) =&gt; {</a:t>
            </a:r>
          </a:p>
          <a:p>
            <a:pPr marL="0" indent="0">
              <a:buNone/>
            </a:pPr>
            <a:r>
              <a:rPr lang="en-GB" dirty="0"/>
              <a:t>        alert("An error has occurred");</a:t>
            </a:r>
          </a:p>
          <a:p>
            <a:pPr marL="0" indent="0">
              <a:buNone/>
            </a:pPr>
            <a:r>
              <a:rPr lang="en-GB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88554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6AA3-37D5-455C-66CD-E507D0FC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2456-B906-F10D-20ED-2D471940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response = </a:t>
            </a:r>
            <a:r>
              <a:rPr lang="en-GB" dirty="0" err="1"/>
              <a:t>axios.delete</a:t>
            </a:r>
            <a:r>
              <a:rPr lang="en-GB" dirty="0"/>
              <a:t>(`${</a:t>
            </a:r>
            <a:r>
              <a:rPr lang="en-GB" dirty="0" err="1"/>
              <a:t>baseUrl</a:t>
            </a:r>
            <a:r>
              <a:rPr lang="en-GB" dirty="0"/>
              <a:t>}/</a:t>
            </a:r>
            <a:r>
              <a:rPr lang="en-GB" dirty="0" err="1"/>
              <a:t>api</a:t>
            </a:r>
            <a:r>
              <a:rPr lang="en-GB" dirty="0"/>
              <a:t>/users/2`,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fullName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email,</a:t>
            </a:r>
          </a:p>
          <a:p>
            <a:pPr marL="0" indent="0">
              <a:buNone/>
            </a:pPr>
            <a:r>
              <a:rPr lang="en-GB" dirty="0"/>
              <a:t>      });</a:t>
            </a:r>
          </a:p>
          <a:p>
            <a:pPr marL="0" indent="0">
              <a:buNone/>
            </a:pPr>
            <a:r>
              <a:rPr lang="en-GB" dirty="0"/>
              <a:t>      if (</a:t>
            </a:r>
            <a:r>
              <a:rPr lang="en-GB" dirty="0" err="1"/>
              <a:t>response.status</a:t>
            </a:r>
            <a:r>
              <a:rPr lang="en-GB" dirty="0"/>
              <a:t> === 204) {</a:t>
            </a:r>
          </a:p>
          <a:p>
            <a:pPr marL="0" indent="0">
              <a:buNone/>
            </a:pPr>
            <a:r>
              <a:rPr lang="en-GB" dirty="0"/>
              <a:t>        alert(` You have deleted: ${</a:t>
            </a:r>
            <a:r>
              <a:rPr lang="en-GB" dirty="0" err="1"/>
              <a:t>JSON.stringify</a:t>
            </a:r>
            <a:r>
              <a:rPr lang="en-GB" dirty="0"/>
              <a:t>(</a:t>
            </a:r>
            <a:r>
              <a:rPr lang="en-GB" dirty="0" err="1"/>
              <a:t>response.data</a:t>
            </a:r>
            <a:r>
              <a:rPr lang="en-GB" dirty="0"/>
              <a:t>)}`);</a:t>
            </a:r>
          </a:p>
          <a:p>
            <a:pPr marL="0" indent="0">
              <a:buNone/>
            </a:pPr>
            <a:r>
              <a:rPr lang="en-GB" dirty="0"/>
              <a:t>       } else {</a:t>
            </a:r>
          </a:p>
          <a:p>
            <a:pPr marL="0" indent="0">
              <a:buNone/>
            </a:pPr>
            <a:r>
              <a:rPr lang="en-GB" dirty="0"/>
              <a:t>        throw new Error("Failed to delete resource");</a:t>
            </a:r>
          </a:p>
          <a:p>
            <a:pPr marL="0" indent="0">
              <a:buNone/>
            </a:pPr>
            <a:r>
              <a:rPr lang="en-GB" dirty="0"/>
              <a:t>      }</a:t>
            </a:r>
          </a:p>
          <a:p>
            <a:pPr marL="0" indent="0">
              <a:buNone/>
            </a:pPr>
            <a:r>
              <a:rPr lang="en-GB" dirty="0"/>
              <a:t>    } catch (error) {</a:t>
            </a:r>
          </a:p>
          <a:p>
            <a:pPr marL="0" indent="0">
              <a:buNone/>
            </a:pPr>
            <a:r>
              <a:rPr lang="en-GB" dirty="0"/>
              <a:t>      alert("Failed to delete resource"); }</a:t>
            </a:r>
          </a:p>
          <a:p>
            <a:pPr marL="0" indent="0">
              <a:buNone/>
            </a:pPr>
            <a:r>
              <a:rPr lang="en-GB" dirty="0"/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170728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3AE-7502-7AEE-5243-A6CBFEC4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C242-FCFC-7AD7-1F8E-F463C494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APIs that performs a CRUD Operations on remote database</a:t>
            </a:r>
          </a:p>
          <a:p>
            <a:r>
              <a:rPr lang="en-US" dirty="0"/>
              <a:t>Create an Application to call those APIs</a:t>
            </a:r>
          </a:p>
        </p:txBody>
      </p:sp>
    </p:spTree>
    <p:extLst>
      <p:ext uri="{BB962C8B-B14F-4D97-AF65-F5344CB8AC3E}">
        <p14:creationId xmlns:p14="http://schemas.microsoft.com/office/powerpoint/2010/main" val="40313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6092-9CB4-8DDC-F7F0-67B9CDB9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742-1E1B-72A3-F8E1-6CF324BC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https://reactnative.dev/docs/network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D598-0A55-66F5-A236-CA3BF82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fetch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2EF-8A51-2FCE-F312-621C3CD5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 provides the Fetch API for your networking needs. Fetch will seem familiar if you have used </a:t>
            </a:r>
            <a:r>
              <a:rPr lang="en-US" dirty="0" err="1"/>
              <a:t>XMLHttpRequest</a:t>
            </a:r>
            <a:r>
              <a:rPr lang="en-US" dirty="0"/>
              <a:t> or other networking APIs before. </a:t>
            </a:r>
          </a:p>
          <a:p>
            <a:pPr marL="0" indent="0">
              <a:buNone/>
            </a:pPr>
            <a:r>
              <a:rPr lang="en-US" dirty="0"/>
              <a:t>You may refer to MDN's guide on Using Fetch for additional information.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232B-A790-291F-78C9-DE6226D8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Requests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5F01-EC4C-1116-0310-A1FF0FD3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Optimistic Display"/>
              </a:rPr>
              <a:t>In order to fetch content from an arbitrary URL, you can pass the URL to fetch:</a:t>
            </a:r>
          </a:p>
          <a:p>
            <a:pPr marL="0" indent="0">
              <a:buNone/>
            </a:pPr>
            <a:r>
              <a:rPr lang="en-GB" dirty="0"/>
              <a:t>fetch('https://mywebsite.com/</a:t>
            </a:r>
            <a:r>
              <a:rPr lang="en-GB" dirty="0" err="1"/>
              <a:t>mydata.json</a:t>
            </a:r>
            <a:r>
              <a:rPr lang="en-GB" dirty="0"/>
              <a:t>’);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0" i="0" dirty="0">
                <a:solidFill>
                  <a:srgbClr val="1C1E21"/>
                </a:solidFill>
                <a:effectLst/>
                <a:latin typeface="Optimistic Display"/>
              </a:rPr>
              <a:t>Fetch also takes an optional second argument that allows you to customize the HTTP request. You may want to specify additional headers, or make a POST request: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8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DAE9-2E07-B1BF-BFEE-3B960C58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928467"/>
            <a:ext cx="10515600" cy="575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fetch('https://mywebsite.com/endpoint/', {</a:t>
            </a:r>
          </a:p>
          <a:p>
            <a:pPr marL="0" indent="0">
              <a:buNone/>
            </a:pPr>
            <a:r>
              <a:rPr lang="en-GB" dirty="0"/>
              <a:t>  method: 'POST',</a:t>
            </a:r>
          </a:p>
          <a:p>
            <a:pPr marL="0" indent="0">
              <a:buNone/>
            </a:pPr>
            <a:r>
              <a:rPr lang="en-GB" dirty="0"/>
              <a:t>  headers: {</a:t>
            </a:r>
          </a:p>
          <a:p>
            <a:pPr marL="0" indent="0">
              <a:buNone/>
            </a:pPr>
            <a:r>
              <a:rPr lang="en-GB" dirty="0"/>
              <a:t>    Accept: 'application/</a:t>
            </a:r>
            <a:r>
              <a:rPr lang="en-GB" dirty="0" err="1"/>
              <a:t>json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'Content-Type': 'application/</a:t>
            </a:r>
            <a:r>
              <a:rPr lang="en-GB" dirty="0" err="1"/>
              <a:t>json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  },</a:t>
            </a:r>
          </a:p>
          <a:p>
            <a:pPr marL="0" indent="0">
              <a:buNone/>
            </a:pPr>
            <a:r>
              <a:rPr lang="en-GB" dirty="0"/>
              <a:t>  body: </a:t>
            </a:r>
            <a:r>
              <a:rPr lang="en-GB" dirty="0" err="1"/>
              <a:t>JSON.stringify</a:t>
            </a:r>
            <a:r>
              <a:rPr lang="en-GB" dirty="0"/>
              <a:t>({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firstParam</a:t>
            </a:r>
            <a:r>
              <a:rPr lang="en-GB" dirty="0"/>
              <a:t>: '</a:t>
            </a:r>
            <a:r>
              <a:rPr lang="en-GB" dirty="0" err="1"/>
              <a:t>yourValue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secondParam</a:t>
            </a:r>
            <a:r>
              <a:rPr lang="en-GB" dirty="0"/>
              <a:t>: '</a:t>
            </a:r>
            <a:r>
              <a:rPr lang="en-GB" dirty="0" err="1"/>
              <a:t>yourOtherValue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  })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5E6B72-A360-03C9-D42C-B67FBFB2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174600"/>
            <a:ext cx="10515600" cy="5633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Making Requests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226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2842-6578-FD5B-8FEF-E5ED1484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Handling the response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7756-322A-B28F-17FB-B0BE770D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examples show how you can make a request. In many cases, you will want to do something with the response.</a:t>
            </a:r>
          </a:p>
          <a:p>
            <a:endParaRPr lang="en-US" dirty="0"/>
          </a:p>
          <a:p>
            <a:r>
              <a:rPr lang="en-US" dirty="0"/>
              <a:t>Networking is an inherently asynchronous operation. Fetch method will return a Promise that makes it straightforward to write code that works in an asynchronous manner: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59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3A19-DB38-A8EC-1556-448FFA97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5DD0-690F-9329-0B21-3A6AF47B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getMoviesFromApi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  return fetch('https://reactnative.dev/movies.json')</a:t>
            </a:r>
          </a:p>
          <a:p>
            <a:pPr marL="0" indent="0">
              <a:buNone/>
            </a:pPr>
            <a:r>
              <a:rPr lang="en-GB" dirty="0"/>
              <a:t>    .then((response) =&gt; </a:t>
            </a:r>
            <a:r>
              <a:rPr lang="en-GB" dirty="0" err="1"/>
              <a:t>response.json</a:t>
            </a:r>
            <a:r>
              <a:rPr lang="en-GB" dirty="0"/>
              <a:t>())</a:t>
            </a:r>
          </a:p>
          <a:p>
            <a:pPr marL="0" indent="0">
              <a:buNone/>
            </a:pPr>
            <a:r>
              <a:rPr lang="en-GB" dirty="0"/>
              <a:t>    .then((</a:t>
            </a:r>
            <a:r>
              <a:rPr lang="en-GB" dirty="0" err="1"/>
              <a:t>json</a:t>
            </a:r>
            <a:r>
              <a:rPr lang="en-GB" dirty="0"/>
              <a:t>) =&gt; {</a:t>
            </a:r>
          </a:p>
          <a:p>
            <a:pPr marL="0" indent="0">
              <a:buNone/>
            </a:pPr>
            <a:r>
              <a:rPr lang="en-GB" dirty="0"/>
              <a:t>      return </a:t>
            </a:r>
            <a:r>
              <a:rPr lang="en-GB" dirty="0" err="1"/>
              <a:t>json.movies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})</a:t>
            </a:r>
          </a:p>
          <a:p>
            <a:pPr marL="0" indent="0">
              <a:buNone/>
            </a:pPr>
            <a:r>
              <a:rPr lang="en-GB" dirty="0"/>
              <a:t>    .catch((error) =&gt; {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console.error</a:t>
            </a:r>
            <a:r>
              <a:rPr lang="en-GB" dirty="0"/>
              <a:t>(error);</a:t>
            </a:r>
          </a:p>
          <a:p>
            <a:pPr marL="0" indent="0">
              <a:buNone/>
            </a:pPr>
            <a:r>
              <a:rPr lang="en-GB" dirty="0"/>
              <a:t>    });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364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4D9-DDD3-4639-28BC-037470E2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586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 can also use the async / await syntax in a React Native app:</a:t>
            </a:r>
          </a:p>
          <a:p>
            <a:pPr marL="0" indent="0">
              <a:buNone/>
            </a:pPr>
            <a:endParaRPr lang="en-GB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GB" i="0" dirty="0" err="1">
                <a:effectLst/>
                <a:latin typeface="SFMono-Regular"/>
              </a:rPr>
              <a:t>const</a:t>
            </a:r>
            <a:r>
              <a:rPr lang="en-GB" i="0" dirty="0">
                <a:effectLst/>
                <a:latin typeface="SFMono-Regular"/>
              </a:rPr>
              <a:t> </a:t>
            </a:r>
            <a:r>
              <a:rPr lang="en-GB" i="0" dirty="0" err="1">
                <a:effectLst/>
                <a:latin typeface="SFMono-Regular"/>
              </a:rPr>
              <a:t>getMoviesFromApiAsync</a:t>
            </a:r>
            <a:r>
              <a:rPr lang="en-GB" i="0" dirty="0">
                <a:effectLst/>
                <a:latin typeface="SFMono-Regular"/>
              </a:rPr>
              <a:t> = async () =&gt; {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try {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 err="1">
                <a:effectLst/>
                <a:latin typeface="SFMono-Regular"/>
              </a:rPr>
              <a:t>const</a:t>
            </a:r>
            <a:r>
              <a:rPr lang="en-GB" i="0" dirty="0">
                <a:effectLst/>
                <a:latin typeface="SFMono-Regular"/>
              </a:rPr>
              <a:t> response = await fetch(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'https://reactnative.dev/movies.json'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);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 err="1">
                <a:effectLst/>
                <a:latin typeface="SFMono-Regular"/>
              </a:rPr>
              <a:t>const</a:t>
            </a:r>
            <a:r>
              <a:rPr lang="en-GB" i="0" dirty="0">
                <a:effectLst/>
                <a:latin typeface="SFMono-Regular"/>
              </a:rPr>
              <a:t> </a:t>
            </a:r>
            <a:r>
              <a:rPr lang="en-GB" i="0" dirty="0" err="1">
                <a:effectLst/>
                <a:latin typeface="SFMono-Regular"/>
              </a:rPr>
              <a:t>json</a:t>
            </a:r>
            <a:r>
              <a:rPr lang="en-GB" i="0" dirty="0">
                <a:effectLst/>
                <a:latin typeface="SFMono-Regular"/>
              </a:rPr>
              <a:t> = await </a:t>
            </a:r>
            <a:r>
              <a:rPr lang="en-GB" i="0" dirty="0" err="1">
                <a:effectLst/>
                <a:latin typeface="SFMono-Regular"/>
              </a:rPr>
              <a:t>response.json</a:t>
            </a:r>
            <a:r>
              <a:rPr lang="en-GB" i="0" dirty="0">
                <a:effectLst/>
                <a:latin typeface="SFMono-Regular"/>
              </a:rPr>
              <a:t>();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return </a:t>
            </a:r>
            <a:r>
              <a:rPr lang="en-GB" i="0" dirty="0" err="1">
                <a:effectLst/>
                <a:latin typeface="SFMono-Regular"/>
              </a:rPr>
              <a:t>json.movies</a:t>
            </a:r>
            <a:r>
              <a:rPr lang="en-GB" i="0" dirty="0">
                <a:effectLst/>
                <a:latin typeface="SFMono-Regular"/>
              </a:rPr>
              <a:t>;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} catch (error) {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 err="1">
                <a:effectLst/>
                <a:latin typeface="SFMono-Regular"/>
              </a:rPr>
              <a:t>console.error</a:t>
            </a:r>
            <a:r>
              <a:rPr lang="en-GB" i="0" dirty="0">
                <a:effectLst/>
                <a:latin typeface="SFMono-Regular"/>
              </a:rPr>
              <a:t>(error);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}</a:t>
            </a:r>
            <a:br>
              <a:rPr lang="en-GB" i="0" dirty="0">
                <a:effectLst/>
                <a:latin typeface="SFMono-Regular"/>
              </a:rPr>
            </a:br>
            <a:r>
              <a:rPr lang="en-GB" i="0" dirty="0">
                <a:effectLst/>
                <a:latin typeface="SFMono-Regular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8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109A-8257-66E7-2F50-B88D18ED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1D2B-5502-6D04-9E44-91B5206C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forget to catch any errors that may be thrown by fetch, otherwise they will be dropped silently.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44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1635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Merriweather</vt:lpstr>
      <vt:lpstr>Optimistic Display</vt:lpstr>
      <vt:lpstr>PT Sans</vt:lpstr>
      <vt:lpstr>SFMono-Regular</vt:lpstr>
      <vt:lpstr>Office Theme</vt:lpstr>
      <vt:lpstr>     REACT NATIVE Networking </vt:lpstr>
      <vt:lpstr>Networking </vt:lpstr>
      <vt:lpstr>Using fetch</vt:lpstr>
      <vt:lpstr>Making Requests</vt:lpstr>
      <vt:lpstr>Making Requests</vt:lpstr>
      <vt:lpstr>Handling the response</vt:lpstr>
      <vt:lpstr>PowerPoint Presentation</vt:lpstr>
      <vt:lpstr>PowerPoint Presentation</vt:lpstr>
      <vt:lpstr>PowerPoint Presentation</vt:lpstr>
      <vt:lpstr>PowerPoint Presentation</vt:lpstr>
      <vt:lpstr>Using Other Networking Libraries</vt:lpstr>
      <vt:lpstr>Using Axios</vt:lpstr>
      <vt:lpstr>Installation</vt:lpstr>
      <vt:lpstr>How to make requests to an API using Axios</vt:lpstr>
      <vt:lpstr>Example</vt:lpstr>
      <vt:lpstr>Using Async/Await</vt:lpstr>
      <vt:lpstr>PowerPoint Presentation</vt:lpstr>
      <vt:lpstr>How to abort network request in Axios</vt:lpstr>
      <vt:lpstr>PowerPoint Presentation</vt:lpstr>
      <vt:lpstr>Using POST,PUT,DELETE Request in Axios</vt:lpstr>
      <vt:lpstr>Using PUT</vt:lpstr>
      <vt:lpstr>Delete</vt:lpstr>
      <vt:lpstr>Work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Dieudonne    UKURIKIYEYESU</dc:creator>
  <cp:lastModifiedBy>Dieudonne    UKURIKIYEYESU</cp:lastModifiedBy>
  <cp:revision>23</cp:revision>
  <dcterms:created xsi:type="dcterms:W3CDTF">2022-10-01T06:18:55Z</dcterms:created>
  <dcterms:modified xsi:type="dcterms:W3CDTF">2022-10-15T13:09:08Z</dcterms:modified>
</cp:coreProperties>
</file>