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8" r:id="rId10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5"/>
  </p:normalViewPr>
  <p:slideViewPr>
    <p:cSldViewPr snapToGrid="0" snapToObjects="1">
      <p:cViewPr varScale="1">
        <p:scale>
          <a:sx n="73" d="100"/>
          <a:sy n="73" d="100"/>
        </p:scale>
        <p:origin x="208" y="6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hyperlink" Target="https://github.com/kayis-rahman/nutriment" TargetMode="Externa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hyperlink" Target="https://github.com/kayis-rahman/nutriment" TargetMode="External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5F95F-E30D-4502-B4A3-CDF938883B2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70756C-49BE-427E-AC40-310F11A86DD4}">
      <dgm:prSet/>
      <dgm:spPr/>
      <dgm:t>
        <a:bodyPr/>
        <a:lstStyle/>
        <a:p>
          <a:r>
            <a:rPr lang="en-US"/>
            <a:t>- Emoji-enhanced dropdowns (</a:t>
          </a:r>
          <a:r>
            <a:rPr lang="en-IE"/>
            <a:t>💪</a:t>
          </a:r>
          <a:r>
            <a:rPr lang="en-US"/>
            <a:t> Build Muscle, 🧘‍♀️ Maintain)</a:t>
          </a:r>
        </a:p>
      </dgm:t>
    </dgm:pt>
    <dgm:pt modelId="{A8C188ED-27AE-41AE-B927-1A472406A778}" type="parTrans" cxnId="{E2965CBA-86E3-4817-BF9C-58B3741F66AF}">
      <dgm:prSet/>
      <dgm:spPr/>
      <dgm:t>
        <a:bodyPr/>
        <a:lstStyle/>
        <a:p>
          <a:endParaRPr lang="en-US"/>
        </a:p>
      </dgm:t>
    </dgm:pt>
    <dgm:pt modelId="{F577F514-858A-4E34-9B08-41FEFC63355A}" type="sibTrans" cxnId="{E2965CBA-86E3-4817-BF9C-58B3741F66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7C78F34-D07A-4D99-BB35-458A0A136DF9}">
      <dgm:prSet/>
      <dgm:spPr/>
      <dgm:t>
        <a:bodyPr/>
        <a:lstStyle/>
        <a:p>
          <a:r>
            <a:rPr lang="en-US" dirty="0"/>
            <a:t>- Multi-select (Allergies, Cuisines)</a:t>
          </a:r>
        </a:p>
      </dgm:t>
    </dgm:pt>
    <dgm:pt modelId="{AD27DA55-0778-46D7-961A-DCB3666BF534}" type="parTrans" cxnId="{286C4C9E-55D5-449E-A879-B9D5FD1B5794}">
      <dgm:prSet/>
      <dgm:spPr/>
      <dgm:t>
        <a:bodyPr/>
        <a:lstStyle/>
        <a:p>
          <a:endParaRPr lang="en-US"/>
        </a:p>
      </dgm:t>
    </dgm:pt>
    <dgm:pt modelId="{32AD12CF-3283-4B85-8D78-A3ED55AB9B93}" type="sibTrans" cxnId="{286C4C9E-55D5-449E-A879-B9D5FD1B579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DF29C4D-04CA-4C9A-AC08-4A2ECEF4C6F9}">
      <dgm:prSet/>
      <dgm:spPr/>
      <dgm:t>
        <a:bodyPr/>
        <a:lstStyle/>
        <a:p>
          <a:r>
            <a:rPr lang="en-US"/>
            <a:t>- Responsive Layout using Angular Material</a:t>
          </a:r>
        </a:p>
      </dgm:t>
    </dgm:pt>
    <dgm:pt modelId="{7BEE5DD9-5729-4778-9404-089C89CE1973}" type="parTrans" cxnId="{9321C159-10C9-4E17-8FB4-08DD274150CC}">
      <dgm:prSet/>
      <dgm:spPr/>
      <dgm:t>
        <a:bodyPr/>
        <a:lstStyle/>
        <a:p>
          <a:endParaRPr lang="en-US"/>
        </a:p>
      </dgm:t>
    </dgm:pt>
    <dgm:pt modelId="{4406B3EB-9C5F-4FE2-9156-9EDF8A8FDFCE}" type="sibTrans" cxnId="{9321C159-10C9-4E17-8FB4-08DD274150C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C89371E-E5C9-EB44-B10C-9A651B128171}" type="pres">
      <dgm:prSet presAssocID="{2A15F95F-E30D-4502-B4A3-CDF938883B22}" presName="Name0" presStyleCnt="0">
        <dgm:presLayoutVars>
          <dgm:animLvl val="lvl"/>
          <dgm:resizeHandles val="exact"/>
        </dgm:presLayoutVars>
      </dgm:prSet>
      <dgm:spPr/>
    </dgm:pt>
    <dgm:pt modelId="{DE4EA61F-1444-D84A-BCEE-6A07699277D7}" type="pres">
      <dgm:prSet presAssocID="{F370756C-49BE-427E-AC40-310F11A86DD4}" presName="compositeNode" presStyleCnt="0">
        <dgm:presLayoutVars>
          <dgm:bulletEnabled val="1"/>
        </dgm:presLayoutVars>
      </dgm:prSet>
      <dgm:spPr/>
    </dgm:pt>
    <dgm:pt modelId="{AF5947EC-B43E-844C-BFC1-FA292A8611D1}" type="pres">
      <dgm:prSet presAssocID="{F370756C-49BE-427E-AC40-310F11A86DD4}" presName="bgRect" presStyleLbl="bgAccFollowNode1" presStyleIdx="0" presStyleCnt="3"/>
      <dgm:spPr/>
    </dgm:pt>
    <dgm:pt modelId="{09F2C592-B714-DD4C-B311-343DBF42E17D}" type="pres">
      <dgm:prSet presAssocID="{F577F514-858A-4E34-9B08-41FEFC63355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DC659BD-3230-C045-A316-6D92A33117E7}" type="pres">
      <dgm:prSet presAssocID="{F370756C-49BE-427E-AC40-310F11A86DD4}" presName="bottomLine" presStyleLbl="alignNode1" presStyleIdx="1" presStyleCnt="6">
        <dgm:presLayoutVars/>
      </dgm:prSet>
      <dgm:spPr/>
    </dgm:pt>
    <dgm:pt modelId="{1A255A16-F443-F940-B646-872693E06CE1}" type="pres">
      <dgm:prSet presAssocID="{F370756C-49BE-427E-AC40-310F11A86DD4}" presName="nodeText" presStyleLbl="bgAccFollowNode1" presStyleIdx="0" presStyleCnt="3">
        <dgm:presLayoutVars>
          <dgm:bulletEnabled val="1"/>
        </dgm:presLayoutVars>
      </dgm:prSet>
      <dgm:spPr/>
    </dgm:pt>
    <dgm:pt modelId="{30DEAC4C-F743-1C4A-90D6-69C51A35325D}" type="pres">
      <dgm:prSet presAssocID="{F577F514-858A-4E34-9B08-41FEFC63355A}" presName="sibTrans" presStyleCnt="0"/>
      <dgm:spPr/>
    </dgm:pt>
    <dgm:pt modelId="{5E1D9236-368C-5A4D-8F48-B1C2026D0E58}" type="pres">
      <dgm:prSet presAssocID="{77C78F34-D07A-4D99-BB35-458A0A136DF9}" presName="compositeNode" presStyleCnt="0">
        <dgm:presLayoutVars>
          <dgm:bulletEnabled val="1"/>
        </dgm:presLayoutVars>
      </dgm:prSet>
      <dgm:spPr/>
    </dgm:pt>
    <dgm:pt modelId="{EF766077-C6BB-E340-B480-0CB369EDDD10}" type="pres">
      <dgm:prSet presAssocID="{77C78F34-D07A-4D99-BB35-458A0A136DF9}" presName="bgRect" presStyleLbl="bgAccFollowNode1" presStyleIdx="1" presStyleCnt="3"/>
      <dgm:spPr/>
    </dgm:pt>
    <dgm:pt modelId="{5C45C8C0-C002-3640-A1DC-8A44ABDF98C9}" type="pres">
      <dgm:prSet presAssocID="{32AD12CF-3283-4B85-8D78-A3ED55AB9B9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95C03B3-8DB9-1E49-A94A-0E0E8B0928A3}" type="pres">
      <dgm:prSet presAssocID="{77C78F34-D07A-4D99-BB35-458A0A136DF9}" presName="bottomLine" presStyleLbl="alignNode1" presStyleIdx="3" presStyleCnt="6">
        <dgm:presLayoutVars/>
      </dgm:prSet>
      <dgm:spPr/>
    </dgm:pt>
    <dgm:pt modelId="{7CB29CD7-E1C7-1147-96F9-6E8D162055C9}" type="pres">
      <dgm:prSet presAssocID="{77C78F34-D07A-4D99-BB35-458A0A136DF9}" presName="nodeText" presStyleLbl="bgAccFollowNode1" presStyleIdx="1" presStyleCnt="3">
        <dgm:presLayoutVars>
          <dgm:bulletEnabled val="1"/>
        </dgm:presLayoutVars>
      </dgm:prSet>
      <dgm:spPr/>
    </dgm:pt>
    <dgm:pt modelId="{5D3034DF-A368-1545-8413-D56ACDFBC04A}" type="pres">
      <dgm:prSet presAssocID="{32AD12CF-3283-4B85-8D78-A3ED55AB9B93}" presName="sibTrans" presStyleCnt="0"/>
      <dgm:spPr/>
    </dgm:pt>
    <dgm:pt modelId="{0535EF74-7D67-7243-AC70-E083B8853514}" type="pres">
      <dgm:prSet presAssocID="{4DF29C4D-04CA-4C9A-AC08-4A2ECEF4C6F9}" presName="compositeNode" presStyleCnt="0">
        <dgm:presLayoutVars>
          <dgm:bulletEnabled val="1"/>
        </dgm:presLayoutVars>
      </dgm:prSet>
      <dgm:spPr/>
    </dgm:pt>
    <dgm:pt modelId="{A11564E5-59F9-D74B-B350-CF0836F33183}" type="pres">
      <dgm:prSet presAssocID="{4DF29C4D-04CA-4C9A-AC08-4A2ECEF4C6F9}" presName="bgRect" presStyleLbl="bgAccFollowNode1" presStyleIdx="2" presStyleCnt="3"/>
      <dgm:spPr/>
    </dgm:pt>
    <dgm:pt modelId="{C7473C47-F4D7-E94D-8262-8D37616D8E6B}" type="pres">
      <dgm:prSet presAssocID="{4406B3EB-9C5F-4FE2-9156-9EDF8A8FDFC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ED5AD28-2CED-E543-A50D-4BEE6D0F8F16}" type="pres">
      <dgm:prSet presAssocID="{4DF29C4D-04CA-4C9A-AC08-4A2ECEF4C6F9}" presName="bottomLine" presStyleLbl="alignNode1" presStyleIdx="5" presStyleCnt="6">
        <dgm:presLayoutVars/>
      </dgm:prSet>
      <dgm:spPr/>
    </dgm:pt>
    <dgm:pt modelId="{1FCE76B6-485D-C046-A703-02C4FF509BAE}" type="pres">
      <dgm:prSet presAssocID="{4DF29C4D-04CA-4C9A-AC08-4A2ECEF4C6F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6CD6226-E65F-A241-B254-CD2494B324B4}" type="presOf" srcId="{77C78F34-D07A-4D99-BB35-458A0A136DF9}" destId="{EF766077-C6BB-E340-B480-0CB369EDDD10}" srcOrd="0" destOrd="0" presId="urn:microsoft.com/office/officeart/2016/7/layout/BasicLinearProcessNumbered"/>
    <dgm:cxn modelId="{2CA65B28-8071-754F-BFB0-0B71C8A30D98}" type="presOf" srcId="{77C78F34-D07A-4D99-BB35-458A0A136DF9}" destId="{7CB29CD7-E1C7-1147-96F9-6E8D162055C9}" srcOrd="1" destOrd="0" presId="urn:microsoft.com/office/officeart/2016/7/layout/BasicLinearProcessNumbered"/>
    <dgm:cxn modelId="{25952253-2F8D-6942-929B-F4F210D7A1FC}" type="presOf" srcId="{F370756C-49BE-427E-AC40-310F11A86DD4}" destId="{AF5947EC-B43E-844C-BFC1-FA292A8611D1}" srcOrd="0" destOrd="0" presId="urn:microsoft.com/office/officeart/2016/7/layout/BasicLinearProcessNumbered"/>
    <dgm:cxn modelId="{9321C159-10C9-4E17-8FB4-08DD274150CC}" srcId="{2A15F95F-E30D-4502-B4A3-CDF938883B22}" destId="{4DF29C4D-04CA-4C9A-AC08-4A2ECEF4C6F9}" srcOrd="2" destOrd="0" parTransId="{7BEE5DD9-5729-4778-9404-089C89CE1973}" sibTransId="{4406B3EB-9C5F-4FE2-9156-9EDF8A8FDFCE}"/>
    <dgm:cxn modelId="{ECF31F6E-4A83-1E4C-8F16-4EDC30CA8A0A}" type="presOf" srcId="{F370756C-49BE-427E-AC40-310F11A86DD4}" destId="{1A255A16-F443-F940-B646-872693E06CE1}" srcOrd="1" destOrd="0" presId="urn:microsoft.com/office/officeart/2016/7/layout/BasicLinearProcessNumbered"/>
    <dgm:cxn modelId="{FC40D976-A7DB-5A46-8D8C-29ADEC08B458}" type="presOf" srcId="{F577F514-858A-4E34-9B08-41FEFC63355A}" destId="{09F2C592-B714-DD4C-B311-343DBF42E17D}" srcOrd="0" destOrd="0" presId="urn:microsoft.com/office/officeart/2016/7/layout/BasicLinearProcessNumbered"/>
    <dgm:cxn modelId="{FB9B7A83-A2F6-C642-8E62-AC76073D520D}" type="presOf" srcId="{32AD12CF-3283-4B85-8D78-A3ED55AB9B93}" destId="{5C45C8C0-C002-3640-A1DC-8A44ABDF98C9}" srcOrd="0" destOrd="0" presId="urn:microsoft.com/office/officeart/2016/7/layout/BasicLinearProcessNumbered"/>
    <dgm:cxn modelId="{286C4C9E-55D5-449E-A879-B9D5FD1B5794}" srcId="{2A15F95F-E30D-4502-B4A3-CDF938883B22}" destId="{77C78F34-D07A-4D99-BB35-458A0A136DF9}" srcOrd="1" destOrd="0" parTransId="{AD27DA55-0778-46D7-961A-DCB3666BF534}" sibTransId="{32AD12CF-3283-4B85-8D78-A3ED55AB9B93}"/>
    <dgm:cxn modelId="{E2965CBA-86E3-4817-BF9C-58B3741F66AF}" srcId="{2A15F95F-E30D-4502-B4A3-CDF938883B22}" destId="{F370756C-49BE-427E-AC40-310F11A86DD4}" srcOrd="0" destOrd="0" parTransId="{A8C188ED-27AE-41AE-B927-1A472406A778}" sibTransId="{F577F514-858A-4E34-9B08-41FEFC63355A}"/>
    <dgm:cxn modelId="{3464C2C0-810E-B740-864D-A3C11920D0D6}" type="presOf" srcId="{4DF29C4D-04CA-4C9A-AC08-4A2ECEF4C6F9}" destId="{A11564E5-59F9-D74B-B350-CF0836F33183}" srcOrd="0" destOrd="0" presId="urn:microsoft.com/office/officeart/2016/7/layout/BasicLinearProcessNumbered"/>
    <dgm:cxn modelId="{59DCD1CE-8910-0C43-BB44-28EA2A589FE5}" type="presOf" srcId="{2A15F95F-E30D-4502-B4A3-CDF938883B22}" destId="{9C89371E-E5C9-EB44-B10C-9A651B128171}" srcOrd="0" destOrd="0" presId="urn:microsoft.com/office/officeart/2016/7/layout/BasicLinearProcessNumbered"/>
    <dgm:cxn modelId="{D1C552F6-1780-754D-8580-BE00895EE680}" type="presOf" srcId="{4406B3EB-9C5F-4FE2-9156-9EDF8A8FDFCE}" destId="{C7473C47-F4D7-E94D-8262-8D37616D8E6B}" srcOrd="0" destOrd="0" presId="urn:microsoft.com/office/officeart/2016/7/layout/BasicLinearProcessNumbered"/>
    <dgm:cxn modelId="{2FD5DEFC-7A51-0A48-8380-DD2831E011DC}" type="presOf" srcId="{4DF29C4D-04CA-4C9A-AC08-4A2ECEF4C6F9}" destId="{1FCE76B6-485D-C046-A703-02C4FF509BAE}" srcOrd="1" destOrd="0" presId="urn:microsoft.com/office/officeart/2016/7/layout/BasicLinearProcessNumbered"/>
    <dgm:cxn modelId="{976FCB51-9D2A-1E47-9704-8E6666C04110}" type="presParOf" srcId="{9C89371E-E5C9-EB44-B10C-9A651B128171}" destId="{DE4EA61F-1444-D84A-BCEE-6A07699277D7}" srcOrd="0" destOrd="0" presId="urn:microsoft.com/office/officeart/2016/7/layout/BasicLinearProcessNumbered"/>
    <dgm:cxn modelId="{45932177-8504-EF46-A9F1-AA7CC9FEADAC}" type="presParOf" srcId="{DE4EA61F-1444-D84A-BCEE-6A07699277D7}" destId="{AF5947EC-B43E-844C-BFC1-FA292A8611D1}" srcOrd="0" destOrd="0" presId="urn:microsoft.com/office/officeart/2016/7/layout/BasicLinearProcessNumbered"/>
    <dgm:cxn modelId="{A923B068-15BE-DB4D-BA0D-2E419562D467}" type="presParOf" srcId="{DE4EA61F-1444-D84A-BCEE-6A07699277D7}" destId="{09F2C592-B714-DD4C-B311-343DBF42E17D}" srcOrd="1" destOrd="0" presId="urn:microsoft.com/office/officeart/2016/7/layout/BasicLinearProcessNumbered"/>
    <dgm:cxn modelId="{76CCC277-0794-554F-B977-A72C67ECD0E1}" type="presParOf" srcId="{DE4EA61F-1444-D84A-BCEE-6A07699277D7}" destId="{2DC659BD-3230-C045-A316-6D92A33117E7}" srcOrd="2" destOrd="0" presId="urn:microsoft.com/office/officeart/2016/7/layout/BasicLinearProcessNumbered"/>
    <dgm:cxn modelId="{CC5C8F58-9469-AC4C-845C-5022D00D3197}" type="presParOf" srcId="{DE4EA61F-1444-D84A-BCEE-6A07699277D7}" destId="{1A255A16-F443-F940-B646-872693E06CE1}" srcOrd="3" destOrd="0" presId="urn:microsoft.com/office/officeart/2016/7/layout/BasicLinearProcessNumbered"/>
    <dgm:cxn modelId="{87546F6F-05BF-424B-8F40-B054F2DF24BA}" type="presParOf" srcId="{9C89371E-E5C9-EB44-B10C-9A651B128171}" destId="{30DEAC4C-F743-1C4A-90D6-69C51A35325D}" srcOrd="1" destOrd="0" presId="urn:microsoft.com/office/officeart/2016/7/layout/BasicLinearProcessNumbered"/>
    <dgm:cxn modelId="{FAA2C316-B71F-7E4F-B7F0-FEB5AD852961}" type="presParOf" srcId="{9C89371E-E5C9-EB44-B10C-9A651B128171}" destId="{5E1D9236-368C-5A4D-8F48-B1C2026D0E58}" srcOrd="2" destOrd="0" presId="urn:microsoft.com/office/officeart/2016/7/layout/BasicLinearProcessNumbered"/>
    <dgm:cxn modelId="{E8C580B8-664F-8E4B-AF8E-0AFDE2DB84C2}" type="presParOf" srcId="{5E1D9236-368C-5A4D-8F48-B1C2026D0E58}" destId="{EF766077-C6BB-E340-B480-0CB369EDDD10}" srcOrd="0" destOrd="0" presId="urn:microsoft.com/office/officeart/2016/7/layout/BasicLinearProcessNumbered"/>
    <dgm:cxn modelId="{72046F57-23F0-CB45-9141-FD4D98DCFF7F}" type="presParOf" srcId="{5E1D9236-368C-5A4D-8F48-B1C2026D0E58}" destId="{5C45C8C0-C002-3640-A1DC-8A44ABDF98C9}" srcOrd="1" destOrd="0" presId="urn:microsoft.com/office/officeart/2016/7/layout/BasicLinearProcessNumbered"/>
    <dgm:cxn modelId="{1C4A77ED-483D-6946-B9F3-A2E18012D070}" type="presParOf" srcId="{5E1D9236-368C-5A4D-8F48-B1C2026D0E58}" destId="{B95C03B3-8DB9-1E49-A94A-0E0E8B0928A3}" srcOrd="2" destOrd="0" presId="urn:microsoft.com/office/officeart/2016/7/layout/BasicLinearProcessNumbered"/>
    <dgm:cxn modelId="{7238F380-7977-E64E-880F-D785C2E42F06}" type="presParOf" srcId="{5E1D9236-368C-5A4D-8F48-B1C2026D0E58}" destId="{7CB29CD7-E1C7-1147-96F9-6E8D162055C9}" srcOrd="3" destOrd="0" presId="urn:microsoft.com/office/officeart/2016/7/layout/BasicLinearProcessNumbered"/>
    <dgm:cxn modelId="{9F8982DF-F3F3-914C-9AAA-35292E72234F}" type="presParOf" srcId="{9C89371E-E5C9-EB44-B10C-9A651B128171}" destId="{5D3034DF-A368-1545-8413-D56ACDFBC04A}" srcOrd="3" destOrd="0" presId="urn:microsoft.com/office/officeart/2016/7/layout/BasicLinearProcessNumbered"/>
    <dgm:cxn modelId="{DA34257A-1DCF-644A-97F7-FBAFDFDBF915}" type="presParOf" srcId="{9C89371E-E5C9-EB44-B10C-9A651B128171}" destId="{0535EF74-7D67-7243-AC70-E083B8853514}" srcOrd="4" destOrd="0" presId="urn:microsoft.com/office/officeart/2016/7/layout/BasicLinearProcessNumbered"/>
    <dgm:cxn modelId="{11261EFD-4B5E-4D42-A668-0DDC0A49199A}" type="presParOf" srcId="{0535EF74-7D67-7243-AC70-E083B8853514}" destId="{A11564E5-59F9-D74B-B350-CF0836F33183}" srcOrd="0" destOrd="0" presId="urn:microsoft.com/office/officeart/2016/7/layout/BasicLinearProcessNumbered"/>
    <dgm:cxn modelId="{BBBBFF5D-07C7-8B4C-912E-ECD67FDE6CBA}" type="presParOf" srcId="{0535EF74-7D67-7243-AC70-E083B8853514}" destId="{C7473C47-F4D7-E94D-8262-8D37616D8E6B}" srcOrd="1" destOrd="0" presId="urn:microsoft.com/office/officeart/2016/7/layout/BasicLinearProcessNumbered"/>
    <dgm:cxn modelId="{30651EDE-77BD-4743-8028-52FC5E053329}" type="presParOf" srcId="{0535EF74-7D67-7243-AC70-E083B8853514}" destId="{9ED5AD28-2CED-E543-A50D-4BEE6D0F8F16}" srcOrd="2" destOrd="0" presId="urn:microsoft.com/office/officeart/2016/7/layout/BasicLinearProcessNumbered"/>
    <dgm:cxn modelId="{1455800F-BE42-2C4E-9CDC-E0ADFE6925A7}" type="presParOf" srcId="{0535EF74-7D67-7243-AC70-E083B8853514}" destId="{1FCE76B6-485D-C046-A703-02C4FF509BA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EECAD2-E1C3-4ACE-81F3-DFF0E7ED63F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823F19-1667-4494-BD0D-F8BE918C48C7}">
      <dgm:prSet/>
      <dgm:spPr/>
      <dgm:t>
        <a:bodyPr/>
        <a:lstStyle/>
        <a:p>
          <a:pPr>
            <a:defRPr cap="all"/>
          </a:pPr>
          <a:r>
            <a:rPr lang="en-US"/>
            <a:t>- Input converted to structured prompt</a:t>
          </a:r>
        </a:p>
      </dgm:t>
    </dgm:pt>
    <dgm:pt modelId="{ACF32506-3087-4FB0-800D-F5DE8E8809EA}" type="parTrans" cxnId="{C1F1F895-AA0B-4721-B449-3F19E9F04272}">
      <dgm:prSet/>
      <dgm:spPr/>
      <dgm:t>
        <a:bodyPr/>
        <a:lstStyle/>
        <a:p>
          <a:endParaRPr lang="en-US"/>
        </a:p>
      </dgm:t>
    </dgm:pt>
    <dgm:pt modelId="{0FA0B4AE-4A27-4198-82F1-4D0D1A1F0E9B}" type="sibTrans" cxnId="{C1F1F895-AA0B-4721-B449-3F19E9F04272}">
      <dgm:prSet/>
      <dgm:spPr/>
      <dgm:t>
        <a:bodyPr/>
        <a:lstStyle/>
        <a:p>
          <a:endParaRPr lang="en-US"/>
        </a:p>
      </dgm:t>
    </dgm:pt>
    <dgm:pt modelId="{AD7625F8-3FC3-4298-83D9-A234B97E8BAC}">
      <dgm:prSet/>
      <dgm:spPr/>
      <dgm:t>
        <a:bodyPr/>
        <a:lstStyle/>
        <a:p>
          <a:pPr>
            <a:defRPr cap="all"/>
          </a:pPr>
          <a:r>
            <a:rPr lang="en-US"/>
            <a:t>- Java backend sends prompt to OpenAI</a:t>
          </a:r>
        </a:p>
      </dgm:t>
    </dgm:pt>
    <dgm:pt modelId="{747A3D9F-3CC2-4059-86F1-A64A1D6718B9}" type="parTrans" cxnId="{FE0D797D-C6CD-4E06-B1B5-F66E158E6717}">
      <dgm:prSet/>
      <dgm:spPr/>
      <dgm:t>
        <a:bodyPr/>
        <a:lstStyle/>
        <a:p>
          <a:endParaRPr lang="en-US"/>
        </a:p>
      </dgm:t>
    </dgm:pt>
    <dgm:pt modelId="{C9E0B26B-FB15-4144-B887-E5726DDD8237}" type="sibTrans" cxnId="{FE0D797D-C6CD-4E06-B1B5-F66E158E6717}">
      <dgm:prSet/>
      <dgm:spPr/>
      <dgm:t>
        <a:bodyPr/>
        <a:lstStyle/>
        <a:p>
          <a:endParaRPr lang="en-US"/>
        </a:p>
      </dgm:t>
    </dgm:pt>
    <dgm:pt modelId="{A45E37F8-5A3F-4C31-8C9F-4501E3007F44}">
      <dgm:prSet/>
      <dgm:spPr/>
      <dgm:t>
        <a:bodyPr/>
        <a:lstStyle/>
        <a:p>
          <a:pPr>
            <a:defRPr cap="all"/>
          </a:pPr>
          <a:r>
            <a:rPr lang="en-US"/>
            <a:t>- Output: JSON meal plan with fields like day, mealType, calories</a:t>
          </a:r>
        </a:p>
      </dgm:t>
    </dgm:pt>
    <dgm:pt modelId="{A87109EE-7188-4310-A367-3A90B098119C}" type="parTrans" cxnId="{E1F7C0FB-AB9C-47D9-90E6-3F0503841FC7}">
      <dgm:prSet/>
      <dgm:spPr/>
      <dgm:t>
        <a:bodyPr/>
        <a:lstStyle/>
        <a:p>
          <a:endParaRPr lang="en-US"/>
        </a:p>
      </dgm:t>
    </dgm:pt>
    <dgm:pt modelId="{19834FDC-5EE0-4188-A650-D0DE872F1DB4}" type="sibTrans" cxnId="{E1F7C0FB-AB9C-47D9-90E6-3F0503841FC7}">
      <dgm:prSet/>
      <dgm:spPr/>
      <dgm:t>
        <a:bodyPr/>
        <a:lstStyle/>
        <a:p>
          <a:endParaRPr lang="en-US"/>
        </a:p>
      </dgm:t>
    </dgm:pt>
    <dgm:pt modelId="{A63407BE-8780-42BA-9AA8-F8B71D0090BF}" type="pres">
      <dgm:prSet presAssocID="{04EECAD2-E1C3-4ACE-81F3-DFF0E7ED63F5}" presName="root" presStyleCnt="0">
        <dgm:presLayoutVars>
          <dgm:dir/>
          <dgm:resizeHandles val="exact"/>
        </dgm:presLayoutVars>
      </dgm:prSet>
      <dgm:spPr/>
    </dgm:pt>
    <dgm:pt modelId="{C123F1CA-9D6B-4B6C-92F7-C17E27B6E6EF}" type="pres">
      <dgm:prSet presAssocID="{49823F19-1667-4494-BD0D-F8BE918C48C7}" presName="compNode" presStyleCnt="0"/>
      <dgm:spPr/>
    </dgm:pt>
    <dgm:pt modelId="{122661CB-3A60-4F92-8EFB-42B19C7A1636}" type="pres">
      <dgm:prSet presAssocID="{49823F19-1667-4494-BD0D-F8BE918C48C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854E157-F644-4CCD-BBD5-A14CAE0C2ECD}" type="pres">
      <dgm:prSet presAssocID="{49823F19-1667-4494-BD0D-F8BE918C48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1567745-01CC-484A-86C8-29C5E4687C38}" type="pres">
      <dgm:prSet presAssocID="{49823F19-1667-4494-BD0D-F8BE918C48C7}" presName="spaceRect" presStyleCnt="0"/>
      <dgm:spPr/>
    </dgm:pt>
    <dgm:pt modelId="{8CDAF58C-996E-4F31-BEA1-4D36F2DA31B2}" type="pres">
      <dgm:prSet presAssocID="{49823F19-1667-4494-BD0D-F8BE918C48C7}" presName="textRect" presStyleLbl="revTx" presStyleIdx="0" presStyleCnt="3">
        <dgm:presLayoutVars>
          <dgm:chMax val="1"/>
          <dgm:chPref val="1"/>
        </dgm:presLayoutVars>
      </dgm:prSet>
      <dgm:spPr/>
    </dgm:pt>
    <dgm:pt modelId="{3928B6E3-9FF4-4AD1-9404-AAF4F1E4FF5C}" type="pres">
      <dgm:prSet presAssocID="{0FA0B4AE-4A27-4198-82F1-4D0D1A1F0E9B}" presName="sibTrans" presStyleCnt="0"/>
      <dgm:spPr/>
    </dgm:pt>
    <dgm:pt modelId="{911B6112-3CD5-4B3C-A8B9-A5B7C2073A25}" type="pres">
      <dgm:prSet presAssocID="{AD7625F8-3FC3-4298-83D9-A234B97E8BAC}" presName="compNode" presStyleCnt="0"/>
      <dgm:spPr/>
    </dgm:pt>
    <dgm:pt modelId="{1934A2C6-4D9C-4D0B-A1B6-5563D9620384}" type="pres">
      <dgm:prSet presAssocID="{AD7625F8-3FC3-4298-83D9-A234B97E8BA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F0A7E3A-396F-4DDC-879D-170D04D6EBB9}" type="pres">
      <dgm:prSet presAssocID="{AD7625F8-3FC3-4298-83D9-A234B97E8B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4DCEC8-FD96-4F8A-9959-CA1135274177}" type="pres">
      <dgm:prSet presAssocID="{AD7625F8-3FC3-4298-83D9-A234B97E8BAC}" presName="spaceRect" presStyleCnt="0"/>
      <dgm:spPr/>
    </dgm:pt>
    <dgm:pt modelId="{DAF0907A-6F53-4449-A4DA-5E1B2EDDF69A}" type="pres">
      <dgm:prSet presAssocID="{AD7625F8-3FC3-4298-83D9-A234B97E8BAC}" presName="textRect" presStyleLbl="revTx" presStyleIdx="1" presStyleCnt="3">
        <dgm:presLayoutVars>
          <dgm:chMax val="1"/>
          <dgm:chPref val="1"/>
        </dgm:presLayoutVars>
      </dgm:prSet>
      <dgm:spPr/>
    </dgm:pt>
    <dgm:pt modelId="{B55A304B-D494-44DC-B16B-80D88D08FB17}" type="pres">
      <dgm:prSet presAssocID="{C9E0B26B-FB15-4144-B887-E5726DDD8237}" presName="sibTrans" presStyleCnt="0"/>
      <dgm:spPr/>
    </dgm:pt>
    <dgm:pt modelId="{84A58304-0FAA-4F3F-8FB0-38F7533F839D}" type="pres">
      <dgm:prSet presAssocID="{A45E37F8-5A3F-4C31-8C9F-4501E3007F44}" presName="compNode" presStyleCnt="0"/>
      <dgm:spPr/>
    </dgm:pt>
    <dgm:pt modelId="{13235798-E6FF-4870-AF04-D49C9AF3ADAF}" type="pres">
      <dgm:prSet presAssocID="{A45E37F8-5A3F-4C31-8C9F-4501E3007F4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ACCBB5-C06C-4AE9-87AC-A7A62A79B32C}" type="pres">
      <dgm:prSet presAssocID="{A45E37F8-5A3F-4C31-8C9F-4501E3007F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"/>
        </a:ext>
      </dgm:extLst>
    </dgm:pt>
    <dgm:pt modelId="{D394B059-CD64-4219-B93E-79F6E79392D9}" type="pres">
      <dgm:prSet presAssocID="{A45E37F8-5A3F-4C31-8C9F-4501E3007F44}" presName="spaceRect" presStyleCnt="0"/>
      <dgm:spPr/>
    </dgm:pt>
    <dgm:pt modelId="{EAA0E8C9-B003-477F-BF3B-BCC06A70DECE}" type="pres">
      <dgm:prSet presAssocID="{A45E37F8-5A3F-4C31-8C9F-4501E3007F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24F71C-C497-4CCB-9C5E-18F5A7AC822A}" type="presOf" srcId="{AD7625F8-3FC3-4298-83D9-A234B97E8BAC}" destId="{DAF0907A-6F53-4449-A4DA-5E1B2EDDF69A}" srcOrd="0" destOrd="0" presId="urn:microsoft.com/office/officeart/2018/5/layout/IconLeafLabelList"/>
    <dgm:cxn modelId="{B9BE002C-E42A-4853-A084-4E9383E2C630}" type="presOf" srcId="{49823F19-1667-4494-BD0D-F8BE918C48C7}" destId="{8CDAF58C-996E-4F31-BEA1-4D36F2DA31B2}" srcOrd="0" destOrd="0" presId="urn:microsoft.com/office/officeart/2018/5/layout/IconLeafLabelList"/>
    <dgm:cxn modelId="{FFBCE23E-C7C9-46F5-B656-910F1808F6ED}" type="presOf" srcId="{04EECAD2-E1C3-4ACE-81F3-DFF0E7ED63F5}" destId="{A63407BE-8780-42BA-9AA8-F8B71D0090BF}" srcOrd="0" destOrd="0" presId="urn:microsoft.com/office/officeart/2018/5/layout/IconLeafLabelList"/>
    <dgm:cxn modelId="{FE0D797D-C6CD-4E06-B1B5-F66E158E6717}" srcId="{04EECAD2-E1C3-4ACE-81F3-DFF0E7ED63F5}" destId="{AD7625F8-3FC3-4298-83D9-A234B97E8BAC}" srcOrd="1" destOrd="0" parTransId="{747A3D9F-3CC2-4059-86F1-A64A1D6718B9}" sibTransId="{C9E0B26B-FB15-4144-B887-E5726DDD8237}"/>
    <dgm:cxn modelId="{C1F1F895-AA0B-4721-B449-3F19E9F04272}" srcId="{04EECAD2-E1C3-4ACE-81F3-DFF0E7ED63F5}" destId="{49823F19-1667-4494-BD0D-F8BE918C48C7}" srcOrd="0" destOrd="0" parTransId="{ACF32506-3087-4FB0-800D-F5DE8E8809EA}" sibTransId="{0FA0B4AE-4A27-4198-82F1-4D0D1A1F0E9B}"/>
    <dgm:cxn modelId="{53E950C0-BBAD-43BA-9150-2C0FA66F9F2E}" type="presOf" srcId="{A45E37F8-5A3F-4C31-8C9F-4501E3007F44}" destId="{EAA0E8C9-B003-477F-BF3B-BCC06A70DECE}" srcOrd="0" destOrd="0" presId="urn:microsoft.com/office/officeart/2018/5/layout/IconLeafLabelList"/>
    <dgm:cxn modelId="{E1F7C0FB-AB9C-47D9-90E6-3F0503841FC7}" srcId="{04EECAD2-E1C3-4ACE-81F3-DFF0E7ED63F5}" destId="{A45E37F8-5A3F-4C31-8C9F-4501E3007F44}" srcOrd="2" destOrd="0" parTransId="{A87109EE-7188-4310-A367-3A90B098119C}" sibTransId="{19834FDC-5EE0-4188-A650-D0DE872F1DB4}"/>
    <dgm:cxn modelId="{933FA378-B152-4E2E-B993-852BAD1D28FD}" type="presParOf" srcId="{A63407BE-8780-42BA-9AA8-F8B71D0090BF}" destId="{C123F1CA-9D6B-4B6C-92F7-C17E27B6E6EF}" srcOrd="0" destOrd="0" presId="urn:microsoft.com/office/officeart/2018/5/layout/IconLeafLabelList"/>
    <dgm:cxn modelId="{BE648047-E024-4616-AA78-4EA2B239F5C9}" type="presParOf" srcId="{C123F1CA-9D6B-4B6C-92F7-C17E27B6E6EF}" destId="{122661CB-3A60-4F92-8EFB-42B19C7A1636}" srcOrd="0" destOrd="0" presId="urn:microsoft.com/office/officeart/2018/5/layout/IconLeafLabelList"/>
    <dgm:cxn modelId="{06E774FE-B932-499F-A58E-49D29BB3767C}" type="presParOf" srcId="{C123F1CA-9D6B-4B6C-92F7-C17E27B6E6EF}" destId="{C854E157-F644-4CCD-BBD5-A14CAE0C2ECD}" srcOrd="1" destOrd="0" presId="urn:microsoft.com/office/officeart/2018/5/layout/IconLeafLabelList"/>
    <dgm:cxn modelId="{1423299E-3D1D-4613-B343-51598E7567EC}" type="presParOf" srcId="{C123F1CA-9D6B-4B6C-92F7-C17E27B6E6EF}" destId="{31567745-01CC-484A-86C8-29C5E4687C38}" srcOrd="2" destOrd="0" presId="urn:microsoft.com/office/officeart/2018/5/layout/IconLeafLabelList"/>
    <dgm:cxn modelId="{6A59C4CE-DC42-4964-920C-70BA8A06F583}" type="presParOf" srcId="{C123F1CA-9D6B-4B6C-92F7-C17E27B6E6EF}" destId="{8CDAF58C-996E-4F31-BEA1-4D36F2DA31B2}" srcOrd="3" destOrd="0" presId="urn:microsoft.com/office/officeart/2018/5/layout/IconLeafLabelList"/>
    <dgm:cxn modelId="{5A5C3267-7367-44C0-BADE-47BAC42E7DD5}" type="presParOf" srcId="{A63407BE-8780-42BA-9AA8-F8B71D0090BF}" destId="{3928B6E3-9FF4-4AD1-9404-AAF4F1E4FF5C}" srcOrd="1" destOrd="0" presId="urn:microsoft.com/office/officeart/2018/5/layout/IconLeafLabelList"/>
    <dgm:cxn modelId="{043F959A-3935-4084-9743-A57F49B70F27}" type="presParOf" srcId="{A63407BE-8780-42BA-9AA8-F8B71D0090BF}" destId="{911B6112-3CD5-4B3C-A8B9-A5B7C2073A25}" srcOrd="2" destOrd="0" presId="urn:microsoft.com/office/officeart/2018/5/layout/IconLeafLabelList"/>
    <dgm:cxn modelId="{576B1588-65F5-4900-AB1D-E3D3D8ACD6FF}" type="presParOf" srcId="{911B6112-3CD5-4B3C-A8B9-A5B7C2073A25}" destId="{1934A2C6-4D9C-4D0B-A1B6-5563D9620384}" srcOrd="0" destOrd="0" presId="urn:microsoft.com/office/officeart/2018/5/layout/IconLeafLabelList"/>
    <dgm:cxn modelId="{7F7CE155-A1F0-43BA-8170-69F3F1550699}" type="presParOf" srcId="{911B6112-3CD5-4B3C-A8B9-A5B7C2073A25}" destId="{AF0A7E3A-396F-4DDC-879D-170D04D6EBB9}" srcOrd="1" destOrd="0" presId="urn:microsoft.com/office/officeart/2018/5/layout/IconLeafLabelList"/>
    <dgm:cxn modelId="{2F58508C-D540-4D8E-B7A9-5B38921150EB}" type="presParOf" srcId="{911B6112-3CD5-4B3C-A8B9-A5B7C2073A25}" destId="{B34DCEC8-FD96-4F8A-9959-CA1135274177}" srcOrd="2" destOrd="0" presId="urn:microsoft.com/office/officeart/2018/5/layout/IconLeafLabelList"/>
    <dgm:cxn modelId="{AA3EC9AD-5AE8-480C-B6A9-E2A004B827EF}" type="presParOf" srcId="{911B6112-3CD5-4B3C-A8B9-A5B7C2073A25}" destId="{DAF0907A-6F53-4449-A4DA-5E1B2EDDF69A}" srcOrd="3" destOrd="0" presId="urn:microsoft.com/office/officeart/2018/5/layout/IconLeafLabelList"/>
    <dgm:cxn modelId="{48B522B5-0477-446E-BD53-9F56A58CD95A}" type="presParOf" srcId="{A63407BE-8780-42BA-9AA8-F8B71D0090BF}" destId="{B55A304B-D494-44DC-B16B-80D88D08FB17}" srcOrd="3" destOrd="0" presId="urn:microsoft.com/office/officeart/2018/5/layout/IconLeafLabelList"/>
    <dgm:cxn modelId="{D8483A1A-0B08-4D02-B60C-37E44542F8FD}" type="presParOf" srcId="{A63407BE-8780-42BA-9AA8-F8B71D0090BF}" destId="{84A58304-0FAA-4F3F-8FB0-38F7533F839D}" srcOrd="4" destOrd="0" presId="urn:microsoft.com/office/officeart/2018/5/layout/IconLeafLabelList"/>
    <dgm:cxn modelId="{255E06CA-3286-449D-851F-5FAF44EFD29F}" type="presParOf" srcId="{84A58304-0FAA-4F3F-8FB0-38F7533F839D}" destId="{13235798-E6FF-4870-AF04-D49C9AF3ADAF}" srcOrd="0" destOrd="0" presId="urn:microsoft.com/office/officeart/2018/5/layout/IconLeafLabelList"/>
    <dgm:cxn modelId="{DC3DBFC5-597C-4AED-8746-8544D6AFA7C4}" type="presParOf" srcId="{84A58304-0FAA-4F3F-8FB0-38F7533F839D}" destId="{E9ACCBB5-C06C-4AE9-87AC-A7A62A79B32C}" srcOrd="1" destOrd="0" presId="urn:microsoft.com/office/officeart/2018/5/layout/IconLeafLabelList"/>
    <dgm:cxn modelId="{871C4E92-02EC-497B-8765-07736260708D}" type="presParOf" srcId="{84A58304-0FAA-4F3F-8FB0-38F7533F839D}" destId="{D394B059-CD64-4219-B93E-79F6E79392D9}" srcOrd="2" destOrd="0" presId="urn:microsoft.com/office/officeart/2018/5/layout/IconLeafLabelList"/>
    <dgm:cxn modelId="{FDDA807B-2872-4793-8E66-C0E2421AA36B}" type="presParOf" srcId="{84A58304-0FAA-4F3F-8FB0-38F7533F839D}" destId="{EAA0E8C9-B003-477F-BF3B-BCC06A70DE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F8174C-37F1-4CD4-AE59-6A6572C6261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40C9F85-8E46-4260-91E5-2F3F5E63504B}">
      <dgm:prSet/>
      <dgm:spPr/>
      <dgm:t>
        <a:bodyPr/>
        <a:lstStyle/>
        <a:p>
          <a:pPr>
            <a:defRPr cap="all"/>
          </a:pPr>
          <a:r>
            <a:rPr lang="en-US"/>
            <a:t>- Spring Boot API with DTOs and services</a:t>
          </a:r>
        </a:p>
      </dgm:t>
    </dgm:pt>
    <dgm:pt modelId="{1C882631-E2E8-4334-9DE1-C99A2D940902}" type="parTrans" cxnId="{9B1343FD-8D2C-451F-8E69-40E01A7A150D}">
      <dgm:prSet/>
      <dgm:spPr/>
      <dgm:t>
        <a:bodyPr/>
        <a:lstStyle/>
        <a:p>
          <a:endParaRPr lang="en-US"/>
        </a:p>
      </dgm:t>
    </dgm:pt>
    <dgm:pt modelId="{B60D9A56-4431-45AB-962D-33F45D643C9E}" type="sibTrans" cxnId="{9B1343FD-8D2C-451F-8E69-40E01A7A150D}">
      <dgm:prSet/>
      <dgm:spPr/>
      <dgm:t>
        <a:bodyPr/>
        <a:lstStyle/>
        <a:p>
          <a:endParaRPr lang="en-US"/>
        </a:p>
      </dgm:t>
    </dgm:pt>
    <dgm:pt modelId="{9F36CC98-0CF5-4162-8FD6-ABEF589321FA}">
      <dgm:prSet/>
      <dgm:spPr/>
      <dgm:t>
        <a:bodyPr/>
        <a:lstStyle/>
        <a:p>
          <a:pPr>
            <a:defRPr cap="all"/>
          </a:pPr>
          <a:r>
            <a:rPr lang="en-US"/>
            <a:t>- OpenAIService formats prompt and parses output</a:t>
          </a:r>
        </a:p>
      </dgm:t>
    </dgm:pt>
    <dgm:pt modelId="{F38549CB-348B-4A79-AC35-AAB941FBF429}" type="parTrans" cxnId="{16079380-51EC-43C8-9D94-808CD601A514}">
      <dgm:prSet/>
      <dgm:spPr/>
      <dgm:t>
        <a:bodyPr/>
        <a:lstStyle/>
        <a:p>
          <a:endParaRPr lang="en-US"/>
        </a:p>
      </dgm:t>
    </dgm:pt>
    <dgm:pt modelId="{B2D74D59-B6CA-4529-AD00-7A2F67485D75}" type="sibTrans" cxnId="{16079380-51EC-43C8-9D94-808CD601A514}">
      <dgm:prSet/>
      <dgm:spPr/>
      <dgm:t>
        <a:bodyPr/>
        <a:lstStyle/>
        <a:p>
          <a:endParaRPr lang="en-US"/>
        </a:p>
      </dgm:t>
    </dgm:pt>
    <dgm:pt modelId="{4661D8DA-B24F-4AC7-AE0A-B858CDDFCD60}">
      <dgm:prSet/>
      <dgm:spPr/>
      <dgm:t>
        <a:bodyPr/>
        <a:lstStyle/>
        <a:p>
          <a:pPr>
            <a:defRPr cap="all"/>
          </a:pPr>
          <a:r>
            <a:rPr lang="en-US"/>
            <a:t>- CORS and error handling implemented</a:t>
          </a:r>
        </a:p>
      </dgm:t>
    </dgm:pt>
    <dgm:pt modelId="{E1E17EC4-D617-45AB-957B-1DD478E9DD4C}" type="parTrans" cxnId="{827F9708-0DD2-4A0C-8479-A902A7055FDD}">
      <dgm:prSet/>
      <dgm:spPr/>
      <dgm:t>
        <a:bodyPr/>
        <a:lstStyle/>
        <a:p>
          <a:endParaRPr lang="en-US"/>
        </a:p>
      </dgm:t>
    </dgm:pt>
    <dgm:pt modelId="{BCA885DE-6AE1-4EE0-990D-56A098854A90}" type="sibTrans" cxnId="{827F9708-0DD2-4A0C-8479-A902A7055FDD}">
      <dgm:prSet/>
      <dgm:spPr/>
      <dgm:t>
        <a:bodyPr/>
        <a:lstStyle/>
        <a:p>
          <a:endParaRPr lang="en-US"/>
        </a:p>
      </dgm:t>
    </dgm:pt>
    <dgm:pt modelId="{C6FD474D-C7D0-4A05-873D-541DF877B8AA}" type="pres">
      <dgm:prSet presAssocID="{88F8174C-37F1-4CD4-AE59-6A6572C62614}" presName="root" presStyleCnt="0">
        <dgm:presLayoutVars>
          <dgm:dir/>
          <dgm:resizeHandles val="exact"/>
        </dgm:presLayoutVars>
      </dgm:prSet>
      <dgm:spPr/>
    </dgm:pt>
    <dgm:pt modelId="{08F3D2BE-BF15-400A-BED1-EEDCDE41C466}" type="pres">
      <dgm:prSet presAssocID="{440C9F85-8E46-4260-91E5-2F3F5E63504B}" presName="compNode" presStyleCnt="0"/>
      <dgm:spPr/>
    </dgm:pt>
    <dgm:pt modelId="{AE376DB8-312B-4F61-9A7D-69A3762F599D}" type="pres">
      <dgm:prSet presAssocID="{440C9F85-8E46-4260-91E5-2F3F5E63504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B9DDDC2-5A07-44B9-9B77-F22C227D2E5F}" type="pres">
      <dgm:prSet presAssocID="{440C9F85-8E46-4260-91E5-2F3F5E6350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45C58FC-0534-47EA-A21B-E35966332565}" type="pres">
      <dgm:prSet presAssocID="{440C9F85-8E46-4260-91E5-2F3F5E63504B}" presName="spaceRect" presStyleCnt="0"/>
      <dgm:spPr/>
    </dgm:pt>
    <dgm:pt modelId="{5729A535-59D0-4E89-9039-D273D2B5ADB4}" type="pres">
      <dgm:prSet presAssocID="{440C9F85-8E46-4260-91E5-2F3F5E63504B}" presName="textRect" presStyleLbl="revTx" presStyleIdx="0" presStyleCnt="3">
        <dgm:presLayoutVars>
          <dgm:chMax val="1"/>
          <dgm:chPref val="1"/>
        </dgm:presLayoutVars>
      </dgm:prSet>
      <dgm:spPr/>
    </dgm:pt>
    <dgm:pt modelId="{516189E7-9A3C-4C86-91E9-84976BBA22CB}" type="pres">
      <dgm:prSet presAssocID="{B60D9A56-4431-45AB-962D-33F45D643C9E}" presName="sibTrans" presStyleCnt="0"/>
      <dgm:spPr/>
    </dgm:pt>
    <dgm:pt modelId="{6B304052-A442-4C4D-A5A3-BED2C0214C2F}" type="pres">
      <dgm:prSet presAssocID="{9F36CC98-0CF5-4162-8FD6-ABEF589321FA}" presName="compNode" presStyleCnt="0"/>
      <dgm:spPr/>
    </dgm:pt>
    <dgm:pt modelId="{BBE81B63-2757-4A24-8A2B-AB4034159429}" type="pres">
      <dgm:prSet presAssocID="{9F36CC98-0CF5-4162-8FD6-ABEF589321F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3176AF-F19C-4C16-BA6B-7FA5E51875FF}" type="pres">
      <dgm:prSet presAssocID="{9F36CC98-0CF5-4162-8FD6-ABEF589321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767589D-024A-4242-9E45-0A48C27F54A6}" type="pres">
      <dgm:prSet presAssocID="{9F36CC98-0CF5-4162-8FD6-ABEF589321FA}" presName="spaceRect" presStyleCnt="0"/>
      <dgm:spPr/>
    </dgm:pt>
    <dgm:pt modelId="{4A87D12F-BA54-45E3-8484-349C50F97035}" type="pres">
      <dgm:prSet presAssocID="{9F36CC98-0CF5-4162-8FD6-ABEF589321FA}" presName="textRect" presStyleLbl="revTx" presStyleIdx="1" presStyleCnt="3">
        <dgm:presLayoutVars>
          <dgm:chMax val="1"/>
          <dgm:chPref val="1"/>
        </dgm:presLayoutVars>
      </dgm:prSet>
      <dgm:spPr/>
    </dgm:pt>
    <dgm:pt modelId="{055263B7-9719-4837-9F40-153C5C99151A}" type="pres">
      <dgm:prSet presAssocID="{B2D74D59-B6CA-4529-AD00-7A2F67485D75}" presName="sibTrans" presStyleCnt="0"/>
      <dgm:spPr/>
    </dgm:pt>
    <dgm:pt modelId="{DD399743-2D53-4E66-98F6-6F9F17977B0F}" type="pres">
      <dgm:prSet presAssocID="{4661D8DA-B24F-4AC7-AE0A-B858CDDFCD60}" presName="compNode" presStyleCnt="0"/>
      <dgm:spPr/>
    </dgm:pt>
    <dgm:pt modelId="{BA0E94CF-F696-4F04-9181-00F3969554B7}" type="pres">
      <dgm:prSet presAssocID="{4661D8DA-B24F-4AC7-AE0A-B858CDDFCD6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4B3F1DA-8983-4177-8BF3-180F33AD8F0C}" type="pres">
      <dgm:prSet presAssocID="{4661D8DA-B24F-4AC7-AE0A-B858CDDFC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02414DF-3972-40ED-84BE-262344FADB1A}" type="pres">
      <dgm:prSet presAssocID="{4661D8DA-B24F-4AC7-AE0A-B858CDDFCD60}" presName="spaceRect" presStyleCnt="0"/>
      <dgm:spPr/>
    </dgm:pt>
    <dgm:pt modelId="{1D26739F-3EED-4A85-8BE8-83FE25C10257}" type="pres">
      <dgm:prSet presAssocID="{4661D8DA-B24F-4AC7-AE0A-B858CDDFCD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7F9708-0DD2-4A0C-8479-A902A7055FDD}" srcId="{88F8174C-37F1-4CD4-AE59-6A6572C62614}" destId="{4661D8DA-B24F-4AC7-AE0A-B858CDDFCD60}" srcOrd="2" destOrd="0" parTransId="{E1E17EC4-D617-45AB-957B-1DD478E9DD4C}" sibTransId="{BCA885DE-6AE1-4EE0-990D-56A098854A90}"/>
    <dgm:cxn modelId="{367FBA3A-A6ED-4FD3-BA24-9229CE5A00FC}" type="presOf" srcId="{88F8174C-37F1-4CD4-AE59-6A6572C62614}" destId="{C6FD474D-C7D0-4A05-873D-541DF877B8AA}" srcOrd="0" destOrd="0" presId="urn:microsoft.com/office/officeart/2018/5/layout/IconLeafLabelList"/>
    <dgm:cxn modelId="{8EDB3F74-C287-4CB5-92CA-35487C8995E9}" type="presOf" srcId="{440C9F85-8E46-4260-91E5-2F3F5E63504B}" destId="{5729A535-59D0-4E89-9039-D273D2B5ADB4}" srcOrd="0" destOrd="0" presId="urn:microsoft.com/office/officeart/2018/5/layout/IconLeafLabelList"/>
    <dgm:cxn modelId="{16079380-51EC-43C8-9D94-808CD601A514}" srcId="{88F8174C-37F1-4CD4-AE59-6A6572C62614}" destId="{9F36CC98-0CF5-4162-8FD6-ABEF589321FA}" srcOrd="1" destOrd="0" parTransId="{F38549CB-348B-4A79-AC35-AAB941FBF429}" sibTransId="{B2D74D59-B6CA-4529-AD00-7A2F67485D75}"/>
    <dgm:cxn modelId="{8D725C82-4A77-4A68-BEF1-26AAC9C67FCA}" type="presOf" srcId="{9F36CC98-0CF5-4162-8FD6-ABEF589321FA}" destId="{4A87D12F-BA54-45E3-8484-349C50F97035}" srcOrd="0" destOrd="0" presId="urn:microsoft.com/office/officeart/2018/5/layout/IconLeafLabelList"/>
    <dgm:cxn modelId="{85BC9CDD-94AC-43A8-9E30-8963FA343044}" type="presOf" srcId="{4661D8DA-B24F-4AC7-AE0A-B858CDDFCD60}" destId="{1D26739F-3EED-4A85-8BE8-83FE25C10257}" srcOrd="0" destOrd="0" presId="urn:microsoft.com/office/officeart/2018/5/layout/IconLeafLabelList"/>
    <dgm:cxn modelId="{9B1343FD-8D2C-451F-8E69-40E01A7A150D}" srcId="{88F8174C-37F1-4CD4-AE59-6A6572C62614}" destId="{440C9F85-8E46-4260-91E5-2F3F5E63504B}" srcOrd="0" destOrd="0" parTransId="{1C882631-E2E8-4334-9DE1-C99A2D940902}" sibTransId="{B60D9A56-4431-45AB-962D-33F45D643C9E}"/>
    <dgm:cxn modelId="{0FD7F09D-91E9-471B-813B-028AE68F5CF2}" type="presParOf" srcId="{C6FD474D-C7D0-4A05-873D-541DF877B8AA}" destId="{08F3D2BE-BF15-400A-BED1-EEDCDE41C466}" srcOrd="0" destOrd="0" presId="urn:microsoft.com/office/officeart/2018/5/layout/IconLeafLabelList"/>
    <dgm:cxn modelId="{F038C85F-E42A-473B-98A7-1E8B2A40E17F}" type="presParOf" srcId="{08F3D2BE-BF15-400A-BED1-EEDCDE41C466}" destId="{AE376DB8-312B-4F61-9A7D-69A3762F599D}" srcOrd="0" destOrd="0" presId="urn:microsoft.com/office/officeart/2018/5/layout/IconLeafLabelList"/>
    <dgm:cxn modelId="{82CA82D7-30C7-4854-AE19-750C58AFF6B1}" type="presParOf" srcId="{08F3D2BE-BF15-400A-BED1-EEDCDE41C466}" destId="{1B9DDDC2-5A07-44B9-9B77-F22C227D2E5F}" srcOrd="1" destOrd="0" presId="urn:microsoft.com/office/officeart/2018/5/layout/IconLeafLabelList"/>
    <dgm:cxn modelId="{4B0C2F19-38D9-4241-A8C6-298495A40513}" type="presParOf" srcId="{08F3D2BE-BF15-400A-BED1-EEDCDE41C466}" destId="{645C58FC-0534-47EA-A21B-E35966332565}" srcOrd="2" destOrd="0" presId="urn:microsoft.com/office/officeart/2018/5/layout/IconLeafLabelList"/>
    <dgm:cxn modelId="{CDA90A34-4AC6-40B8-B720-1167F6477D48}" type="presParOf" srcId="{08F3D2BE-BF15-400A-BED1-EEDCDE41C466}" destId="{5729A535-59D0-4E89-9039-D273D2B5ADB4}" srcOrd="3" destOrd="0" presId="urn:microsoft.com/office/officeart/2018/5/layout/IconLeafLabelList"/>
    <dgm:cxn modelId="{EE830925-F6C3-4104-9FC2-6ED67B588CC5}" type="presParOf" srcId="{C6FD474D-C7D0-4A05-873D-541DF877B8AA}" destId="{516189E7-9A3C-4C86-91E9-84976BBA22CB}" srcOrd="1" destOrd="0" presId="urn:microsoft.com/office/officeart/2018/5/layout/IconLeafLabelList"/>
    <dgm:cxn modelId="{96D41F7E-453B-4062-8298-F984A8C64DE3}" type="presParOf" srcId="{C6FD474D-C7D0-4A05-873D-541DF877B8AA}" destId="{6B304052-A442-4C4D-A5A3-BED2C0214C2F}" srcOrd="2" destOrd="0" presId="urn:microsoft.com/office/officeart/2018/5/layout/IconLeafLabelList"/>
    <dgm:cxn modelId="{0181BB5E-B8A8-457B-9E3B-72A11C6D0499}" type="presParOf" srcId="{6B304052-A442-4C4D-A5A3-BED2C0214C2F}" destId="{BBE81B63-2757-4A24-8A2B-AB4034159429}" srcOrd="0" destOrd="0" presId="urn:microsoft.com/office/officeart/2018/5/layout/IconLeafLabelList"/>
    <dgm:cxn modelId="{886DB723-D9E6-4B42-89DC-81E2EAD83E46}" type="presParOf" srcId="{6B304052-A442-4C4D-A5A3-BED2C0214C2F}" destId="{1E3176AF-F19C-4C16-BA6B-7FA5E51875FF}" srcOrd="1" destOrd="0" presId="urn:microsoft.com/office/officeart/2018/5/layout/IconLeafLabelList"/>
    <dgm:cxn modelId="{0D0909D6-D9C7-4B49-8EF3-87ABABE2BBD4}" type="presParOf" srcId="{6B304052-A442-4C4D-A5A3-BED2C0214C2F}" destId="{3767589D-024A-4242-9E45-0A48C27F54A6}" srcOrd="2" destOrd="0" presId="urn:microsoft.com/office/officeart/2018/5/layout/IconLeafLabelList"/>
    <dgm:cxn modelId="{E6F342FB-D76A-4AA0-9CEE-73D2DD6855F9}" type="presParOf" srcId="{6B304052-A442-4C4D-A5A3-BED2C0214C2F}" destId="{4A87D12F-BA54-45E3-8484-349C50F97035}" srcOrd="3" destOrd="0" presId="urn:microsoft.com/office/officeart/2018/5/layout/IconLeafLabelList"/>
    <dgm:cxn modelId="{60ADE9C2-00E4-45F1-B975-29EF42C8E48F}" type="presParOf" srcId="{C6FD474D-C7D0-4A05-873D-541DF877B8AA}" destId="{055263B7-9719-4837-9F40-153C5C99151A}" srcOrd="3" destOrd="0" presId="urn:microsoft.com/office/officeart/2018/5/layout/IconLeafLabelList"/>
    <dgm:cxn modelId="{342EC627-A6D1-4C25-A94B-E8FC2ECC46E8}" type="presParOf" srcId="{C6FD474D-C7D0-4A05-873D-541DF877B8AA}" destId="{DD399743-2D53-4E66-98F6-6F9F17977B0F}" srcOrd="4" destOrd="0" presId="urn:microsoft.com/office/officeart/2018/5/layout/IconLeafLabelList"/>
    <dgm:cxn modelId="{0BFF9DB4-0088-4087-8E40-125EA4F2E687}" type="presParOf" srcId="{DD399743-2D53-4E66-98F6-6F9F17977B0F}" destId="{BA0E94CF-F696-4F04-9181-00F3969554B7}" srcOrd="0" destOrd="0" presId="urn:microsoft.com/office/officeart/2018/5/layout/IconLeafLabelList"/>
    <dgm:cxn modelId="{E85F75D7-94FD-4744-9BF7-E28D38B6C380}" type="presParOf" srcId="{DD399743-2D53-4E66-98F6-6F9F17977B0F}" destId="{04B3F1DA-8983-4177-8BF3-180F33AD8F0C}" srcOrd="1" destOrd="0" presId="urn:microsoft.com/office/officeart/2018/5/layout/IconLeafLabelList"/>
    <dgm:cxn modelId="{36005CDC-96E5-4526-8329-68B64C32853B}" type="presParOf" srcId="{DD399743-2D53-4E66-98F6-6F9F17977B0F}" destId="{B02414DF-3972-40ED-84BE-262344FADB1A}" srcOrd="2" destOrd="0" presId="urn:microsoft.com/office/officeart/2018/5/layout/IconLeafLabelList"/>
    <dgm:cxn modelId="{4FF50278-7E91-4DD6-A40D-BC3C7B706F0F}" type="presParOf" srcId="{DD399743-2D53-4E66-98F6-6F9F17977B0F}" destId="{1D26739F-3EED-4A85-8BE8-83FE25C102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AAB8B1-666E-4CFE-B1C4-477ED2965A7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2B3D13F-B1B4-470F-A5CD-BDF2FF8D211A}">
      <dgm:prSet/>
      <dgm:spPr/>
      <dgm:t>
        <a:bodyPr/>
        <a:lstStyle/>
        <a:p>
          <a:pPr>
            <a:defRPr cap="all"/>
          </a:pPr>
          <a:r>
            <a:rPr lang="en-US"/>
            <a:t>- Angular Material Table</a:t>
          </a:r>
        </a:p>
      </dgm:t>
    </dgm:pt>
    <dgm:pt modelId="{D2FA50E7-CD2A-421E-BE7F-2DE634A73454}" type="parTrans" cxnId="{D055821D-1C96-4A04-BA9A-42FA7EA671B9}">
      <dgm:prSet/>
      <dgm:spPr/>
      <dgm:t>
        <a:bodyPr/>
        <a:lstStyle/>
        <a:p>
          <a:endParaRPr lang="en-US"/>
        </a:p>
      </dgm:t>
    </dgm:pt>
    <dgm:pt modelId="{3031C9C0-F5A8-422F-87BB-05335F9B80CC}" type="sibTrans" cxnId="{D055821D-1C96-4A04-BA9A-42FA7EA671B9}">
      <dgm:prSet/>
      <dgm:spPr/>
      <dgm:t>
        <a:bodyPr/>
        <a:lstStyle/>
        <a:p>
          <a:endParaRPr lang="en-US"/>
        </a:p>
      </dgm:t>
    </dgm:pt>
    <dgm:pt modelId="{C3DA2A5A-FEE4-4087-AECA-EE78FCB73FE1}">
      <dgm:prSet/>
      <dgm:spPr/>
      <dgm:t>
        <a:bodyPr/>
        <a:lstStyle/>
        <a:p>
          <a:pPr>
            <a:defRPr cap="all"/>
          </a:pPr>
          <a:r>
            <a:rPr lang="en-US"/>
            <a:t>- Columns: day, mealType, description, calories, protein, carbs, fats, prepTime</a:t>
          </a:r>
        </a:p>
      </dgm:t>
    </dgm:pt>
    <dgm:pt modelId="{9CD6083F-34C9-42A5-ABE2-49AA744F01BE}" type="parTrans" cxnId="{E4B3F460-EB38-465D-8E99-357D850F1C48}">
      <dgm:prSet/>
      <dgm:spPr/>
      <dgm:t>
        <a:bodyPr/>
        <a:lstStyle/>
        <a:p>
          <a:endParaRPr lang="en-US"/>
        </a:p>
      </dgm:t>
    </dgm:pt>
    <dgm:pt modelId="{3F5AD521-669D-48B9-87B4-A3D73987D6C5}" type="sibTrans" cxnId="{E4B3F460-EB38-465D-8E99-357D850F1C48}">
      <dgm:prSet/>
      <dgm:spPr/>
      <dgm:t>
        <a:bodyPr/>
        <a:lstStyle/>
        <a:p>
          <a:endParaRPr lang="en-US"/>
        </a:p>
      </dgm:t>
    </dgm:pt>
    <dgm:pt modelId="{F949DFB9-FD10-492E-B195-150170E07732}">
      <dgm:prSet/>
      <dgm:spPr/>
      <dgm:t>
        <a:bodyPr/>
        <a:lstStyle/>
        <a:p>
          <a:pPr>
            <a:defRPr cap="all"/>
          </a:pPr>
          <a:r>
            <a:rPr lang="en-IE"/>
            <a:t>Security Measures</a:t>
          </a:r>
          <a:endParaRPr lang="en-US"/>
        </a:p>
      </dgm:t>
    </dgm:pt>
    <dgm:pt modelId="{5D6D7D6A-24FF-4ABA-B362-55A3811EDE1E}" type="parTrans" cxnId="{1309A20E-5510-44D4-B029-094E17361DC1}">
      <dgm:prSet/>
      <dgm:spPr/>
      <dgm:t>
        <a:bodyPr/>
        <a:lstStyle/>
        <a:p>
          <a:endParaRPr lang="en-US"/>
        </a:p>
      </dgm:t>
    </dgm:pt>
    <dgm:pt modelId="{CAD2E39D-1EF1-45C8-AAD1-78402E6381AD}" type="sibTrans" cxnId="{1309A20E-5510-44D4-B029-094E17361DC1}">
      <dgm:prSet/>
      <dgm:spPr/>
      <dgm:t>
        <a:bodyPr/>
        <a:lstStyle/>
        <a:p>
          <a:endParaRPr lang="en-US"/>
        </a:p>
      </dgm:t>
    </dgm:pt>
    <dgm:pt modelId="{5994CDCF-2FC1-4339-B4E9-36B16B7BD6A9}">
      <dgm:prSet/>
      <dgm:spPr/>
      <dgm:t>
        <a:bodyPr/>
        <a:lstStyle/>
        <a:p>
          <a:pPr>
            <a:defRPr cap="all"/>
          </a:pPr>
          <a:r>
            <a:rPr lang="en-US"/>
            <a:t>- Angular HTTP Interceptor</a:t>
          </a:r>
        </a:p>
      </dgm:t>
    </dgm:pt>
    <dgm:pt modelId="{63EE23FD-F64B-4ED3-9608-49AFB5B4F4C9}" type="parTrans" cxnId="{F0AC9106-5CCF-4DB0-B355-9B31BDFCE723}">
      <dgm:prSet/>
      <dgm:spPr/>
      <dgm:t>
        <a:bodyPr/>
        <a:lstStyle/>
        <a:p>
          <a:endParaRPr lang="en-US"/>
        </a:p>
      </dgm:t>
    </dgm:pt>
    <dgm:pt modelId="{ABACC488-698A-4133-9FB0-88F073303B10}" type="sibTrans" cxnId="{F0AC9106-5CCF-4DB0-B355-9B31BDFCE723}">
      <dgm:prSet/>
      <dgm:spPr/>
      <dgm:t>
        <a:bodyPr/>
        <a:lstStyle/>
        <a:p>
          <a:endParaRPr lang="en-US"/>
        </a:p>
      </dgm:t>
    </dgm:pt>
    <dgm:pt modelId="{B5BDBE6B-29F0-43F7-A7EE-5F5627EA7798}">
      <dgm:prSet/>
      <dgm:spPr/>
      <dgm:t>
        <a:bodyPr/>
        <a:lstStyle/>
        <a:p>
          <a:pPr>
            <a:defRPr cap="all"/>
          </a:pPr>
          <a:r>
            <a:rPr lang="en-US"/>
            <a:t>- Spring Security with CORS</a:t>
          </a:r>
        </a:p>
      </dgm:t>
    </dgm:pt>
    <dgm:pt modelId="{FA0C42CF-6EE8-4210-99D3-FEA3798B1438}" type="parTrans" cxnId="{0F42E506-3093-41E8-A15C-F688119941DE}">
      <dgm:prSet/>
      <dgm:spPr/>
      <dgm:t>
        <a:bodyPr/>
        <a:lstStyle/>
        <a:p>
          <a:endParaRPr lang="en-US"/>
        </a:p>
      </dgm:t>
    </dgm:pt>
    <dgm:pt modelId="{4AB525EF-D77E-4974-9280-136E80B6357F}" type="sibTrans" cxnId="{0F42E506-3093-41E8-A15C-F688119941DE}">
      <dgm:prSet/>
      <dgm:spPr/>
      <dgm:t>
        <a:bodyPr/>
        <a:lstStyle/>
        <a:p>
          <a:endParaRPr lang="en-US"/>
        </a:p>
      </dgm:t>
    </dgm:pt>
    <dgm:pt modelId="{E4696827-7B40-437E-A3D9-EFB2A34520A2}">
      <dgm:prSet/>
      <dgm:spPr/>
      <dgm:t>
        <a:bodyPr/>
        <a:lstStyle/>
        <a:p>
          <a:pPr>
            <a:defRPr cap="all"/>
          </a:pPr>
          <a:r>
            <a:rPr lang="en-US"/>
            <a:t>- Input validation and sanitization</a:t>
          </a:r>
        </a:p>
      </dgm:t>
    </dgm:pt>
    <dgm:pt modelId="{9DB2BCC7-2EC9-4C91-AF71-41E7F591E7D0}" type="parTrans" cxnId="{6CCC302A-7EC7-4FCA-9541-3930C5FED893}">
      <dgm:prSet/>
      <dgm:spPr/>
      <dgm:t>
        <a:bodyPr/>
        <a:lstStyle/>
        <a:p>
          <a:endParaRPr lang="en-US"/>
        </a:p>
      </dgm:t>
    </dgm:pt>
    <dgm:pt modelId="{2E89929C-273E-4AC7-9C58-F918A90795EA}" type="sibTrans" cxnId="{6CCC302A-7EC7-4FCA-9541-3930C5FED893}">
      <dgm:prSet/>
      <dgm:spPr/>
      <dgm:t>
        <a:bodyPr/>
        <a:lstStyle/>
        <a:p>
          <a:endParaRPr lang="en-US"/>
        </a:p>
      </dgm:t>
    </dgm:pt>
    <dgm:pt modelId="{186E4920-94D2-44CC-A3B6-97A017559A37}" type="pres">
      <dgm:prSet presAssocID="{DAAAB8B1-666E-4CFE-B1C4-477ED2965A76}" presName="root" presStyleCnt="0">
        <dgm:presLayoutVars>
          <dgm:dir/>
          <dgm:resizeHandles val="exact"/>
        </dgm:presLayoutVars>
      </dgm:prSet>
      <dgm:spPr/>
    </dgm:pt>
    <dgm:pt modelId="{7186E37A-B8E8-43D1-AC69-CFDF832E66A3}" type="pres">
      <dgm:prSet presAssocID="{12B3D13F-B1B4-470F-A5CD-BDF2FF8D211A}" presName="compNode" presStyleCnt="0"/>
      <dgm:spPr/>
    </dgm:pt>
    <dgm:pt modelId="{9F790361-2D4F-489F-B451-80C1819CA736}" type="pres">
      <dgm:prSet presAssocID="{12B3D13F-B1B4-470F-A5CD-BDF2FF8D211A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76013C0-E021-45D3-8A7A-2CA943C3F69F}" type="pres">
      <dgm:prSet presAssocID="{12B3D13F-B1B4-470F-A5CD-BDF2FF8D21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1E4B24A-1062-4DE4-AC48-ED9274B1DB83}" type="pres">
      <dgm:prSet presAssocID="{12B3D13F-B1B4-470F-A5CD-BDF2FF8D211A}" presName="spaceRect" presStyleCnt="0"/>
      <dgm:spPr/>
    </dgm:pt>
    <dgm:pt modelId="{CBCF2471-BF35-4693-80DC-28B05A362256}" type="pres">
      <dgm:prSet presAssocID="{12B3D13F-B1B4-470F-A5CD-BDF2FF8D211A}" presName="textRect" presStyleLbl="revTx" presStyleIdx="0" presStyleCnt="6">
        <dgm:presLayoutVars>
          <dgm:chMax val="1"/>
          <dgm:chPref val="1"/>
        </dgm:presLayoutVars>
      </dgm:prSet>
      <dgm:spPr/>
    </dgm:pt>
    <dgm:pt modelId="{A249DA7E-9C32-4EC0-944B-55BC4B27E134}" type="pres">
      <dgm:prSet presAssocID="{3031C9C0-F5A8-422F-87BB-05335F9B80CC}" presName="sibTrans" presStyleCnt="0"/>
      <dgm:spPr/>
    </dgm:pt>
    <dgm:pt modelId="{386CEE6B-862D-419B-93E3-58C87F298902}" type="pres">
      <dgm:prSet presAssocID="{C3DA2A5A-FEE4-4087-AECA-EE78FCB73FE1}" presName="compNode" presStyleCnt="0"/>
      <dgm:spPr/>
    </dgm:pt>
    <dgm:pt modelId="{3E3C037D-10B3-49D4-BE32-7A7FA624CF59}" type="pres">
      <dgm:prSet presAssocID="{C3DA2A5A-FEE4-4087-AECA-EE78FCB73FE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D660538-C51C-44AC-AC67-3F7F2E66496E}" type="pres">
      <dgm:prSet presAssocID="{C3DA2A5A-FEE4-4087-AECA-EE78FCB73FE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sta"/>
        </a:ext>
      </dgm:extLst>
    </dgm:pt>
    <dgm:pt modelId="{FB0E4B1B-813A-4B93-A205-A6AC8A6112BD}" type="pres">
      <dgm:prSet presAssocID="{C3DA2A5A-FEE4-4087-AECA-EE78FCB73FE1}" presName="spaceRect" presStyleCnt="0"/>
      <dgm:spPr/>
    </dgm:pt>
    <dgm:pt modelId="{19E295E8-70FF-4553-A056-2E796CAC4CF2}" type="pres">
      <dgm:prSet presAssocID="{C3DA2A5A-FEE4-4087-AECA-EE78FCB73FE1}" presName="textRect" presStyleLbl="revTx" presStyleIdx="1" presStyleCnt="6">
        <dgm:presLayoutVars>
          <dgm:chMax val="1"/>
          <dgm:chPref val="1"/>
        </dgm:presLayoutVars>
      </dgm:prSet>
      <dgm:spPr/>
    </dgm:pt>
    <dgm:pt modelId="{AC618B8D-8134-45AC-B59F-43AC0E87714A}" type="pres">
      <dgm:prSet presAssocID="{3F5AD521-669D-48B9-87B4-A3D73987D6C5}" presName="sibTrans" presStyleCnt="0"/>
      <dgm:spPr/>
    </dgm:pt>
    <dgm:pt modelId="{00C405FF-4131-462D-A9E9-64B2ACBEE31B}" type="pres">
      <dgm:prSet presAssocID="{F949DFB9-FD10-492E-B195-150170E07732}" presName="compNode" presStyleCnt="0"/>
      <dgm:spPr/>
    </dgm:pt>
    <dgm:pt modelId="{7ACE7876-B999-47E1-985B-C5376632807B}" type="pres">
      <dgm:prSet presAssocID="{F949DFB9-FD10-492E-B195-150170E0773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490512B-449C-44CE-8178-CBA987DD55CC}" type="pres">
      <dgm:prSet presAssocID="{F949DFB9-FD10-492E-B195-150170E077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2330256-298D-4A97-9DEB-17CC923EEDD8}" type="pres">
      <dgm:prSet presAssocID="{F949DFB9-FD10-492E-B195-150170E07732}" presName="spaceRect" presStyleCnt="0"/>
      <dgm:spPr/>
    </dgm:pt>
    <dgm:pt modelId="{26D254C7-A357-47D4-9149-FC8B441B49E7}" type="pres">
      <dgm:prSet presAssocID="{F949DFB9-FD10-492E-B195-150170E07732}" presName="textRect" presStyleLbl="revTx" presStyleIdx="2" presStyleCnt="6">
        <dgm:presLayoutVars>
          <dgm:chMax val="1"/>
          <dgm:chPref val="1"/>
        </dgm:presLayoutVars>
      </dgm:prSet>
      <dgm:spPr/>
    </dgm:pt>
    <dgm:pt modelId="{B560A10D-3ABD-485D-B647-95DF2D4BF082}" type="pres">
      <dgm:prSet presAssocID="{CAD2E39D-1EF1-45C8-AAD1-78402E6381AD}" presName="sibTrans" presStyleCnt="0"/>
      <dgm:spPr/>
    </dgm:pt>
    <dgm:pt modelId="{D3691AAE-FFD5-467E-A517-D311AFAF5EEE}" type="pres">
      <dgm:prSet presAssocID="{5994CDCF-2FC1-4339-B4E9-36B16B7BD6A9}" presName="compNode" presStyleCnt="0"/>
      <dgm:spPr/>
    </dgm:pt>
    <dgm:pt modelId="{BA8E5064-111D-4DF5-86AD-D8A0AA9CA873}" type="pres">
      <dgm:prSet presAssocID="{5994CDCF-2FC1-4339-B4E9-36B16B7BD6A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888504-048E-4C2D-B543-63F1FEE5A793}" type="pres">
      <dgm:prSet presAssocID="{5994CDCF-2FC1-4339-B4E9-36B16B7BD6A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6641869-E6CA-430A-9712-DF1BE18EBF82}" type="pres">
      <dgm:prSet presAssocID="{5994CDCF-2FC1-4339-B4E9-36B16B7BD6A9}" presName="spaceRect" presStyleCnt="0"/>
      <dgm:spPr/>
    </dgm:pt>
    <dgm:pt modelId="{C081A245-DD75-4214-98F3-9869B5F7FD35}" type="pres">
      <dgm:prSet presAssocID="{5994CDCF-2FC1-4339-B4E9-36B16B7BD6A9}" presName="textRect" presStyleLbl="revTx" presStyleIdx="3" presStyleCnt="6">
        <dgm:presLayoutVars>
          <dgm:chMax val="1"/>
          <dgm:chPref val="1"/>
        </dgm:presLayoutVars>
      </dgm:prSet>
      <dgm:spPr/>
    </dgm:pt>
    <dgm:pt modelId="{0F4EB547-53AE-455E-B0B3-05C6A2556E5C}" type="pres">
      <dgm:prSet presAssocID="{ABACC488-698A-4133-9FB0-88F073303B10}" presName="sibTrans" presStyleCnt="0"/>
      <dgm:spPr/>
    </dgm:pt>
    <dgm:pt modelId="{27AD124E-B632-49FA-8D29-870FB3DC598A}" type="pres">
      <dgm:prSet presAssocID="{B5BDBE6B-29F0-43F7-A7EE-5F5627EA7798}" presName="compNode" presStyleCnt="0"/>
      <dgm:spPr/>
    </dgm:pt>
    <dgm:pt modelId="{57038A37-23F5-4A7F-8957-34C8CE5D5DD0}" type="pres">
      <dgm:prSet presAssocID="{B5BDBE6B-29F0-43F7-A7EE-5F5627EA779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B1A9222-5F1F-4D1C-86D5-C8E1F40DCA5D}" type="pres">
      <dgm:prSet presAssocID="{B5BDBE6B-29F0-43F7-A7EE-5F5627EA779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without Stem"/>
        </a:ext>
      </dgm:extLst>
    </dgm:pt>
    <dgm:pt modelId="{70D29E6A-2740-4592-ADB9-F28104705366}" type="pres">
      <dgm:prSet presAssocID="{B5BDBE6B-29F0-43F7-A7EE-5F5627EA7798}" presName="spaceRect" presStyleCnt="0"/>
      <dgm:spPr/>
    </dgm:pt>
    <dgm:pt modelId="{99BC96DE-270A-4ED1-B66E-C2AB8F25D81E}" type="pres">
      <dgm:prSet presAssocID="{B5BDBE6B-29F0-43F7-A7EE-5F5627EA7798}" presName="textRect" presStyleLbl="revTx" presStyleIdx="4" presStyleCnt="6">
        <dgm:presLayoutVars>
          <dgm:chMax val="1"/>
          <dgm:chPref val="1"/>
        </dgm:presLayoutVars>
      </dgm:prSet>
      <dgm:spPr/>
    </dgm:pt>
    <dgm:pt modelId="{71361DAD-CAA3-40D4-A342-EE46872AD291}" type="pres">
      <dgm:prSet presAssocID="{4AB525EF-D77E-4974-9280-136E80B6357F}" presName="sibTrans" presStyleCnt="0"/>
      <dgm:spPr/>
    </dgm:pt>
    <dgm:pt modelId="{1A9CB4CE-5D13-466A-B24F-4A83CC03308B}" type="pres">
      <dgm:prSet presAssocID="{E4696827-7B40-437E-A3D9-EFB2A34520A2}" presName="compNode" presStyleCnt="0"/>
      <dgm:spPr/>
    </dgm:pt>
    <dgm:pt modelId="{4766BDFC-BC12-4E24-A498-4963D8063470}" type="pres">
      <dgm:prSet presAssocID="{E4696827-7B40-437E-A3D9-EFB2A34520A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334E483-A6CF-4B43-B1FC-7176F73BE2BC}" type="pres">
      <dgm:prSet presAssocID="{E4696827-7B40-437E-A3D9-EFB2A34520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C5083E30-D9F9-4D4A-B414-3DD4DEC80B95}" type="pres">
      <dgm:prSet presAssocID="{E4696827-7B40-437E-A3D9-EFB2A34520A2}" presName="spaceRect" presStyleCnt="0"/>
      <dgm:spPr/>
    </dgm:pt>
    <dgm:pt modelId="{AE1FA233-9954-4FDB-AEC3-C5DB99103E67}" type="pres">
      <dgm:prSet presAssocID="{E4696827-7B40-437E-A3D9-EFB2A34520A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0AC9106-5CCF-4DB0-B355-9B31BDFCE723}" srcId="{DAAAB8B1-666E-4CFE-B1C4-477ED2965A76}" destId="{5994CDCF-2FC1-4339-B4E9-36B16B7BD6A9}" srcOrd="3" destOrd="0" parTransId="{63EE23FD-F64B-4ED3-9608-49AFB5B4F4C9}" sibTransId="{ABACC488-698A-4133-9FB0-88F073303B10}"/>
    <dgm:cxn modelId="{0F42E506-3093-41E8-A15C-F688119941DE}" srcId="{DAAAB8B1-666E-4CFE-B1C4-477ED2965A76}" destId="{B5BDBE6B-29F0-43F7-A7EE-5F5627EA7798}" srcOrd="4" destOrd="0" parTransId="{FA0C42CF-6EE8-4210-99D3-FEA3798B1438}" sibTransId="{4AB525EF-D77E-4974-9280-136E80B6357F}"/>
    <dgm:cxn modelId="{1309A20E-5510-44D4-B029-094E17361DC1}" srcId="{DAAAB8B1-666E-4CFE-B1C4-477ED2965A76}" destId="{F949DFB9-FD10-492E-B195-150170E07732}" srcOrd="2" destOrd="0" parTransId="{5D6D7D6A-24FF-4ABA-B362-55A3811EDE1E}" sibTransId="{CAD2E39D-1EF1-45C8-AAD1-78402E6381AD}"/>
    <dgm:cxn modelId="{08BD6510-8968-4C49-B336-D1EFFFA7ABAD}" type="presOf" srcId="{E4696827-7B40-437E-A3D9-EFB2A34520A2}" destId="{AE1FA233-9954-4FDB-AEC3-C5DB99103E67}" srcOrd="0" destOrd="0" presId="urn:microsoft.com/office/officeart/2018/5/layout/IconLeafLabelList"/>
    <dgm:cxn modelId="{D055821D-1C96-4A04-BA9A-42FA7EA671B9}" srcId="{DAAAB8B1-666E-4CFE-B1C4-477ED2965A76}" destId="{12B3D13F-B1B4-470F-A5CD-BDF2FF8D211A}" srcOrd="0" destOrd="0" parTransId="{D2FA50E7-CD2A-421E-BE7F-2DE634A73454}" sibTransId="{3031C9C0-F5A8-422F-87BB-05335F9B80CC}"/>
    <dgm:cxn modelId="{6CCC302A-7EC7-4FCA-9541-3930C5FED893}" srcId="{DAAAB8B1-666E-4CFE-B1C4-477ED2965A76}" destId="{E4696827-7B40-437E-A3D9-EFB2A34520A2}" srcOrd="5" destOrd="0" parTransId="{9DB2BCC7-2EC9-4C91-AF71-41E7F591E7D0}" sibTransId="{2E89929C-273E-4AC7-9C58-F918A90795EA}"/>
    <dgm:cxn modelId="{07790349-0DD1-45C3-8DA0-932D5E5A312E}" type="presOf" srcId="{F949DFB9-FD10-492E-B195-150170E07732}" destId="{26D254C7-A357-47D4-9149-FC8B441B49E7}" srcOrd="0" destOrd="0" presId="urn:microsoft.com/office/officeart/2018/5/layout/IconLeafLabelList"/>
    <dgm:cxn modelId="{E4B3F460-EB38-465D-8E99-357D850F1C48}" srcId="{DAAAB8B1-666E-4CFE-B1C4-477ED2965A76}" destId="{C3DA2A5A-FEE4-4087-AECA-EE78FCB73FE1}" srcOrd="1" destOrd="0" parTransId="{9CD6083F-34C9-42A5-ABE2-49AA744F01BE}" sibTransId="{3F5AD521-669D-48B9-87B4-A3D73987D6C5}"/>
    <dgm:cxn modelId="{52EFA676-2C75-4A53-9F66-F707221128F5}" type="presOf" srcId="{5994CDCF-2FC1-4339-B4E9-36B16B7BD6A9}" destId="{C081A245-DD75-4214-98F3-9869B5F7FD35}" srcOrd="0" destOrd="0" presId="urn:microsoft.com/office/officeart/2018/5/layout/IconLeafLabelList"/>
    <dgm:cxn modelId="{F27C9D84-D144-498E-B5D6-886864970676}" type="presOf" srcId="{12B3D13F-B1B4-470F-A5CD-BDF2FF8D211A}" destId="{CBCF2471-BF35-4693-80DC-28B05A362256}" srcOrd="0" destOrd="0" presId="urn:microsoft.com/office/officeart/2018/5/layout/IconLeafLabelList"/>
    <dgm:cxn modelId="{86E90890-6087-4C34-8724-3E5FF70BD7C9}" type="presOf" srcId="{DAAAB8B1-666E-4CFE-B1C4-477ED2965A76}" destId="{186E4920-94D2-44CC-A3B6-97A017559A37}" srcOrd="0" destOrd="0" presId="urn:microsoft.com/office/officeart/2018/5/layout/IconLeafLabelList"/>
    <dgm:cxn modelId="{B542EDC3-46B3-48EB-811E-250005D0BAB3}" type="presOf" srcId="{C3DA2A5A-FEE4-4087-AECA-EE78FCB73FE1}" destId="{19E295E8-70FF-4553-A056-2E796CAC4CF2}" srcOrd="0" destOrd="0" presId="urn:microsoft.com/office/officeart/2018/5/layout/IconLeafLabelList"/>
    <dgm:cxn modelId="{7B4AB7F4-DAA7-4C35-BD6D-957ED30A22F2}" type="presOf" srcId="{B5BDBE6B-29F0-43F7-A7EE-5F5627EA7798}" destId="{99BC96DE-270A-4ED1-B66E-C2AB8F25D81E}" srcOrd="0" destOrd="0" presId="urn:microsoft.com/office/officeart/2018/5/layout/IconLeafLabelList"/>
    <dgm:cxn modelId="{764C41C1-6F03-48F9-9257-A3BF48316824}" type="presParOf" srcId="{186E4920-94D2-44CC-A3B6-97A017559A37}" destId="{7186E37A-B8E8-43D1-AC69-CFDF832E66A3}" srcOrd="0" destOrd="0" presId="urn:microsoft.com/office/officeart/2018/5/layout/IconLeafLabelList"/>
    <dgm:cxn modelId="{BC63B0D9-A0F1-4500-AE45-7C6ABEDF6B54}" type="presParOf" srcId="{7186E37A-B8E8-43D1-AC69-CFDF832E66A3}" destId="{9F790361-2D4F-489F-B451-80C1819CA736}" srcOrd="0" destOrd="0" presId="urn:microsoft.com/office/officeart/2018/5/layout/IconLeafLabelList"/>
    <dgm:cxn modelId="{B1FE35F4-34C0-43D7-B8CB-35B5F39376D1}" type="presParOf" srcId="{7186E37A-B8E8-43D1-AC69-CFDF832E66A3}" destId="{F76013C0-E021-45D3-8A7A-2CA943C3F69F}" srcOrd="1" destOrd="0" presId="urn:microsoft.com/office/officeart/2018/5/layout/IconLeafLabelList"/>
    <dgm:cxn modelId="{8137D07A-9B29-40A4-9581-E31C90A91B76}" type="presParOf" srcId="{7186E37A-B8E8-43D1-AC69-CFDF832E66A3}" destId="{C1E4B24A-1062-4DE4-AC48-ED9274B1DB83}" srcOrd="2" destOrd="0" presId="urn:microsoft.com/office/officeart/2018/5/layout/IconLeafLabelList"/>
    <dgm:cxn modelId="{811FBAEE-A960-4D32-A6AA-70577D76DDF5}" type="presParOf" srcId="{7186E37A-B8E8-43D1-AC69-CFDF832E66A3}" destId="{CBCF2471-BF35-4693-80DC-28B05A362256}" srcOrd="3" destOrd="0" presId="urn:microsoft.com/office/officeart/2018/5/layout/IconLeafLabelList"/>
    <dgm:cxn modelId="{2E36EF93-2DA3-4385-AEF4-4B0B296D8714}" type="presParOf" srcId="{186E4920-94D2-44CC-A3B6-97A017559A37}" destId="{A249DA7E-9C32-4EC0-944B-55BC4B27E134}" srcOrd="1" destOrd="0" presId="urn:microsoft.com/office/officeart/2018/5/layout/IconLeafLabelList"/>
    <dgm:cxn modelId="{7FE0650F-B45B-4377-B915-174236299047}" type="presParOf" srcId="{186E4920-94D2-44CC-A3B6-97A017559A37}" destId="{386CEE6B-862D-419B-93E3-58C87F298902}" srcOrd="2" destOrd="0" presId="urn:microsoft.com/office/officeart/2018/5/layout/IconLeafLabelList"/>
    <dgm:cxn modelId="{2058F47D-48ED-48E3-8996-B314CC4370AB}" type="presParOf" srcId="{386CEE6B-862D-419B-93E3-58C87F298902}" destId="{3E3C037D-10B3-49D4-BE32-7A7FA624CF59}" srcOrd="0" destOrd="0" presId="urn:microsoft.com/office/officeart/2018/5/layout/IconLeafLabelList"/>
    <dgm:cxn modelId="{F3F641DC-E77C-4101-866D-C0650BCDE37A}" type="presParOf" srcId="{386CEE6B-862D-419B-93E3-58C87F298902}" destId="{AD660538-C51C-44AC-AC67-3F7F2E66496E}" srcOrd="1" destOrd="0" presId="urn:microsoft.com/office/officeart/2018/5/layout/IconLeafLabelList"/>
    <dgm:cxn modelId="{418F993D-EC8E-4FE1-B9C8-ECB9EDF1400F}" type="presParOf" srcId="{386CEE6B-862D-419B-93E3-58C87F298902}" destId="{FB0E4B1B-813A-4B93-A205-A6AC8A6112BD}" srcOrd="2" destOrd="0" presId="urn:microsoft.com/office/officeart/2018/5/layout/IconLeafLabelList"/>
    <dgm:cxn modelId="{08B600DD-B4C4-4A7E-9682-2574AF0BFB76}" type="presParOf" srcId="{386CEE6B-862D-419B-93E3-58C87F298902}" destId="{19E295E8-70FF-4553-A056-2E796CAC4CF2}" srcOrd="3" destOrd="0" presId="urn:microsoft.com/office/officeart/2018/5/layout/IconLeafLabelList"/>
    <dgm:cxn modelId="{F222EC7B-4A2D-46CD-906B-441CC12EA06D}" type="presParOf" srcId="{186E4920-94D2-44CC-A3B6-97A017559A37}" destId="{AC618B8D-8134-45AC-B59F-43AC0E87714A}" srcOrd="3" destOrd="0" presId="urn:microsoft.com/office/officeart/2018/5/layout/IconLeafLabelList"/>
    <dgm:cxn modelId="{9EA2FED1-78DB-4F7F-A923-D0E2BBCF9131}" type="presParOf" srcId="{186E4920-94D2-44CC-A3B6-97A017559A37}" destId="{00C405FF-4131-462D-A9E9-64B2ACBEE31B}" srcOrd="4" destOrd="0" presId="urn:microsoft.com/office/officeart/2018/5/layout/IconLeafLabelList"/>
    <dgm:cxn modelId="{EAE9EBA6-99D5-4828-9ECC-BDAA37E16BD9}" type="presParOf" srcId="{00C405FF-4131-462D-A9E9-64B2ACBEE31B}" destId="{7ACE7876-B999-47E1-985B-C5376632807B}" srcOrd="0" destOrd="0" presId="urn:microsoft.com/office/officeart/2018/5/layout/IconLeafLabelList"/>
    <dgm:cxn modelId="{06EFF556-58DD-487B-A4AE-B9CC4DBA848A}" type="presParOf" srcId="{00C405FF-4131-462D-A9E9-64B2ACBEE31B}" destId="{2490512B-449C-44CE-8178-CBA987DD55CC}" srcOrd="1" destOrd="0" presId="urn:microsoft.com/office/officeart/2018/5/layout/IconLeafLabelList"/>
    <dgm:cxn modelId="{4040B016-63D9-48F7-AF0E-D23C95C0C811}" type="presParOf" srcId="{00C405FF-4131-462D-A9E9-64B2ACBEE31B}" destId="{B2330256-298D-4A97-9DEB-17CC923EEDD8}" srcOrd="2" destOrd="0" presId="urn:microsoft.com/office/officeart/2018/5/layout/IconLeafLabelList"/>
    <dgm:cxn modelId="{FC02ED7B-4FE9-4B8A-AC30-D5A6226EF4A3}" type="presParOf" srcId="{00C405FF-4131-462D-A9E9-64B2ACBEE31B}" destId="{26D254C7-A357-47D4-9149-FC8B441B49E7}" srcOrd="3" destOrd="0" presId="urn:microsoft.com/office/officeart/2018/5/layout/IconLeafLabelList"/>
    <dgm:cxn modelId="{D8C159AA-7CDD-4974-B322-801866093310}" type="presParOf" srcId="{186E4920-94D2-44CC-A3B6-97A017559A37}" destId="{B560A10D-3ABD-485D-B647-95DF2D4BF082}" srcOrd="5" destOrd="0" presId="urn:microsoft.com/office/officeart/2018/5/layout/IconLeafLabelList"/>
    <dgm:cxn modelId="{50A6DF3F-0D15-476A-A0DA-20987E12B283}" type="presParOf" srcId="{186E4920-94D2-44CC-A3B6-97A017559A37}" destId="{D3691AAE-FFD5-467E-A517-D311AFAF5EEE}" srcOrd="6" destOrd="0" presId="urn:microsoft.com/office/officeart/2018/5/layout/IconLeafLabelList"/>
    <dgm:cxn modelId="{A2675970-1648-425C-BCF8-5CB004DFF2CB}" type="presParOf" srcId="{D3691AAE-FFD5-467E-A517-D311AFAF5EEE}" destId="{BA8E5064-111D-4DF5-86AD-D8A0AA9CA873}" srcOrd="0" destOrd="0" presId="urn:microsoft.com/office/officeart/2018/5/layout/IconLeafLabelList"/>
    <dgm:cxn modelId="{DCC7812E-AE39-441C-975A-9DA440DE79B8}" type="presParOf" srcId="{D3691AAE-FFD5-467E-A517-D311AFAF5EEE}" destId="{D0888504-048E-4C2D-B543-63F1FEE5A793}" srcOrd="1" destOrd="0" presId="urn:microsoft.com/office/officeart/2018/5/layout/IconLeafLabelList"/>
    <dgm:cxn modelId="{B563E0D5-B5B5-4F1E-80BE-9D5D4C27721E}" type="presParOf" srcId="{D3691AAE-FFD5-467E-A517-D311AFAF5EEE}" destId="{B6641869-E6CA-430A-9712-DF1BE18EBF82}" srcOrd="2" destOrd="0" presId="urn:microsoft.com/office/officeart/2018/5/layout/IconLeafLabelList"/>
    <dgm:cxn modelId="{9F8D4E82-E014-418E-9B83-1F0E8483A12C}" type="presParOf" srcId="{D3691AAE-FFD5-467E-A517-D311AFAF5EEE}" destId="{C081A245-DD75-4214-98F3-9869B5F7FD35}" srcOrd="3" destOrd="0" presId="urn:microsoft.com/office/officeart/2018/5/layout/IconLeafLabelList"/>
    <dgm:cxn modelId="{C8B15D75-5C86-4242-9AC1-0AF7FC0ACC2F}" type="presParOf" srcId="{186E4920-94D2-44CC-A3B6-97A017559A37}" destId="{0F4EB547-53AE-455E-B0B3-05C6A2556E5C}" srcOrd="7" destOrd="0" presId="urn:microsoft.com/office/officeart/2018/5/layout/IconLeafLabelList"/>
    <dgm:cxn modelId="{3A57C585-DD61-4FE3-8990-254A973558A0}" type="presParOf" srcId="{186E4920-94D2-44CC-A3B6-97A017559A37}" destId="{27AD124E-B632-49FA-8D29-870FB3DC598A}" srcOrd="8" destOrd="0" presId="urn:microsoft.com/office/officeart/2018/5/layout/IconLeafLabelList"/>
    <dgm:cxn modelId="{3753641D-DC59-488B-AB8D-E94DFBAF2A89}" type="presParOf" srcId="{27AD124E-B632-49FA-8D29-870FB3DC598A}" destId="{57038A37-23F5-4A7F-8957-34C8CE5D5DD0}" srcOrd="0" destOrd="0" presId="urn:microsoft.com/office/officeart/2018/5/layout/IconLeafLabelList"/>
    <dgm:cxn modelId="{D5B003F0-8E32-4402-89AB-CB2704472E71}" type="presParOf" srcId="{27AD124E-B632-49FA-8D29-870FB3DC598A}" destId="{FB1A9222-5F1F-4D1C-86D5-C8E1F40DCA5D}" srcOrd="1" destOrd="0" presId="urn:microsoft.com/office/officeart/2018/5/layout/IconLeafLabelList"/>
    <dgm:cxn modelId="{9A97C324-C13F-4AD3-95D8-6925266AF547}" type="presParOf" srcId="{27AD124E-B632-49FA-8D29-870FB3DC598A}" destId="{70D29E6A-2740-4592-ADB9-F28104705366}" srcOrd="2" destOrd="0" presId="urn:microsoft.com/office/officeart/2018/5/layout/IconLeafLabelList"/>
    <dgm:cxn modelId="{A629B98A-389C-493E-884C-C686491F9FAD}" type="presParOf" srcId="{27AD124E-B632-49FA-8D29-870FB3DC598A}" destId="{99BC96DE-270A-4ED1-B66E-C2AB8F25D81E}" srcOrd="3" destOrd="0" presId="urn:microsoft.com/office/officeart/2018/5/layout/IconLeafLabelList"/>
    <dgm:cxn modelId="{3C66C48C-EB15-46FF-A7FE-964466AA546E}" type="presParOf" srcId="{186E4920-94D2-44CC-A3B6-97A017559A37}" destId="{71361DAD-CAA3-40D4-A342-EE46872AD291}" srcOrd="9" destOrd="0" presId="urn:microsoft.com/office/officeart/2018/5/layout/IconLeafLabelList"/>
    <dgm:cxn modelId="{C2E09723-EE2A-41DD-B3C9-A91E15588D1D}" type="presParOf" srcId="{186E4920-94D2-44CC-A3B6-97A017559A37}" destId="{1A9CB4CE-5D13-466A-B24F-4A83CC03308B}" srcOrd="10" destOrd="0" presId="urn:microsoft.com/office/officeart/2018/5/layout/IconLeafLabelList"/>
    <dgm:cxn modelId="{674B19FD-5CB3-413A-A504-6607769964AF}" type="presParOf" srcId="{1A9CB4CE-5D13-466A-B24F-4A83CC03308B}" destId="{4766BDFC-BC12-4E24-A498-4963D8063470}" srcOrd="0" destOrd="0" presId="urn:microsoft.com/office/officeart/2018/5/layout/IconLeafLabelList"/>
    <dgm:cxn modelId="{26781E17-9ED1-46DB-84E4-0225D6BD898B}" type="presParOf" srcId="{1A9CB4CE-5D13-466A-B24F-4A83CC03308B}" destId="{9334E483-A6CF-4B43-B1FC-7176F73BE2BC}" srcOrd="1" destOrd="0" presId="urn:microsoft.com/office/officeart/2018/5/layout/IconLeafLabelList"/>
    <dgm:cxn modelId="{F4D31616-A078-4A25-89D7-93307C36A641}" type="presParOf" srcId="{1A9CB4CE-5D13-466A-B24F-4A83CC03308B}" destId="{C5083E30-D9F9-4D4A-B414-3DD4DEC80B95}" srcOrd="2" destOrd="0" presId="urn:microsoft.com/office/officeart/2018/5/layout/IconLeafLabelList"/>
    <dgm:cxn modelId="{4F99D087-7A31-42D6-8187-9C054DDBB89E}" type="presParOf" srcId="{1A9CB4CE-5D13-466A-B24F-4A83CC03308B}" destId="{AE1FA233-9954-4FDB-AEC3-C5DB99103E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27185B-FD8B-473F-8BA9-4F9612B344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C5C800-D6EE-489C-BEFF-00BC483022CA}">
      <dgm:prSet/>
      <dgm:spPr/>
      <dgm:t>
        <a:bodyPr/>
        <a:lstStyle/>
        <a:p>
          <a:r>
            <a:rPr lang="en-US" dirty="0"/>
            <a:t>- Frontend: Azure VM</a:t>
          </a:r>
        </a:p>
      </dgm:t>
    </dgm:pt>
    <dgm:pt modelId="{67BFDC11-B2EB-4521-8257-65F86E047A3A}" type="parTrans" cxnId="{4CA0C5FD-8F7E-4AD5-9F64-60C4841134DC}">
      <dgm:prSet/>
      <dgm:spPr/>
      <dgm:t>
        <a:bodyPr/>
        <a:lstStyle/>
        <a:p>
          <a:endParaRPr lang="en-US"/>
        </a:p>
      </dgm:t>
    </dgm:pt>
    <dgm:pt modelId="{601D16FD-7CE1-497B-99D2-41A040610F17}" type="sibTrans" cxnId="{4CA0C5FD-8F7E-4AD5-9F64-60C4841134DC}">
      <dgm:prSet/>
      <dgm:spPr/>
      <dgm:t>
        <a:bodyPr/>
        <a:lstStyle/>
        <a:p>
          <a:endParaRPr lang="en-US"/>
        </a:p>
      </dgm:t>
    </dgm:pt>
    <dgm:pt modelId="{76E0ADE3-FAD9-4173-8F85-5744716E8FEB}">
      <dgm:prSet/>
      <dgm:spPr/>
      <dgm:t>
        <a:bodyPr/>
        <a:lstStyle/>
        <a:p>
          <a:r>
            <a:rPr lang="en-US" dirty="0"/>
            <a:t>- Backend: Azure VM</a:t>
          </a:r>
        </a:p>
      </dgm:t>
    </dgm:pt>
    <dgm:pt modelId="{CED300A7-F1AA-467D-A4AE-686EADEDB94F}" type="parTrans" cxnId="{CDBFDF0E-5105-4889-A3AD-481893FDE8CA}">
      <dgm:prSet/>
      <dgm:spPr/>
      <dgm:t>
        <a:bodyPr/>
        <a:lstStyle/>
        <a:p>
          <a:endParaRPr lang="en-US"/>
        </a:p>
      </dgm:t>
    </dgm:pt>
    <dgm:pt modelId="{1E212164-7710-495C-80BF-9831FAAD5C63}" type="sibTrans" cxnId="{CDBFDF0E-5105-4889-A3AD-481893FDE8CA}">
      <dgm:prSet/>
      <dgm:spPr/>
      <dgm:t>
        <a:bodyPr/>
        <a:lstStyle/>
        <a:p>
          <a:endParaRPr lang="en-US"/>
        </a:p>
      </dgm:t>
    </dgm:pt>
    <dgm:pt modelId="{B74137D6-8F53-4AC1-961B-5E642E7E95E6}">
      <dgm:prSet/>
      <dgm:spPr/>
      <dgm:t>
        <a:bodyPr/>
        <a:lstStyle/>
        <a:p>
          <a:r>
            <a:rPr lang="en-US"/>
            <a:t>- Code on GitHub</a:t>
          </a:r>
        </a:p>
      </dgm:t>
    </dgm:pt>
    <dgm:pt modelId="{B6DF8E2C-3479-4019-A73D-3B35935804B8}" type="parTrans" cxnId="{508C0FB8-86DF-4C8B-9CDD-0672A8A73D74}">
      <dgm:prSet/>
      <dgm:spPr/>
      <dgm:t>
        <a:bodyPr/>
        <a:lstStyle/>
        <a:p>
          <a:endParaRPr lang="en-US"/>
        </a:p>
      </dgm:t>
    </dgm:pt>
    <dgm:pt modelId="{4B2B4A68-739E-4B54-8183-FA816AFB5CB5}" type="sibTrans" cxnId="{508C0FB8-86DF-4C8B-9CDD-0672A8A73D74}">
      <dgm:prSet/>
      <dgm:spPr/>
      <dgm:t>
        <a:bodyPr/>
        <a:lstStyle/>
        <a:p>
          <a:endParaRPr lang="en-US"/>
        </a:p>
      </dgm:t>
    </dgm:pt>
    <dgm:pt modelId="{7888BDFC-D789-461D-81E2-F05C80DD5D65}">
      <dgm:prSet/>
      <dgm:spPr/>
      <dgm:t>
        <a:bodyPr/>
        <a:lstStyle/>
        <a:p>
          <a:r>
            <a:rPr lang="en-US"/>
            <a:t>- Env variables securely managed</a:t>
          </a:r>
        </a:p>
      </dgm:t>
    </dgm:pt>
    <dgm:pt modelId="{CF6155B6-E903-43B0-83DA-7B3B9923EEC3}" type="parTrans" cxnId="{28B92727-FF9B-48D3-A0FF-834C8F7D9B53}">
      <dgm:prSet/>
      <dgm:spPr/>
      <dgm:t>
        <a:bodyPr/>
        <a:lstStyle/>
        <a:p>
          <a:endParaRPr lang="en-US"/>
        </a:p>
      </dgm:t>
    </dgm:pt>
    <dgm:pt modelId="{8E977F3A-AA7D-449F-9834-B3DAAFDD84DC}" type="sibTrans" cxnId="{28B92727-FF9B-48D3-A0FF-834C8F7D9B53}">
      <dgm:prSet/>
      <dgm:spPr/>
      <dgm:t>
        <a:bodyPr/>
        <a:lstStyle/>
        <a:p>
          <a:endParaRPr lang="en-US"/>
        </a:p>
      </dgm:t>
    </dgm:pt>
    <dgm:pt modelId="{612C107E-24ED-4A59-9A97-0E67FDB40149}" type="pres">
      <dgm:prSet presAssocID="{0D27185B-FD8B-473F-8BA9-4F9612B34488}" presName="root" presStyleCnt="0">
        <dgm:presLayoutVars>
          <dgm:dir/>
          <dgm:resizeHandles val="exact"/>
        </dgm:presLayoutVars>
      </dgm:prSet>
      <dgm:spPr/>
    </dgm:pt>
    <dgm:pt modelId="{FC6A3AD9-06B2-4EA8-8DFC-EBC26F5D86ED}" type="pres">
      <dgm:prSet presAssocID="{A0C5C800-D6EE-489C-BEFF-00BC483022CA}" presName="compNode" presStyleCnt="0"/>
      <dgm:spPr/>
    </dgm:pt>
    <dgm:pt modelId="{005B5530-4120-4C92-B9F1-A99B1BEC542C}" type="pres">
      <dgm:prSet presAssocID="{A0C5C800-D6EE-489C-BEFF-00BC483022CA}" presName="bgRect" presStyleLbl="bgShp" presStyleIdx="0" presStyleCnt="4"/>
      <dgm:spPr/>
    </dgm:pt>
    <dgm:pt modelId="{07334996-02CF-45C8-ACA2-BF0441C9A409}" type="pres">
      <dgm:prSet presAssocID="{A0C5C800-D6EE-489C-BEFF-00BC483022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F9ABA90-3CA0-478C-A8C5-57B5212B31AD}" type="pres">
      <dgm:prSet presAssocID="{A0C5C800-D6EE-489C-BEFF-00BC483022CA}" presName="spaceRect" presStyleCnt="0"/>
      <dgm:spPr/>
    </dgm:pt>
    <dgm:pt modelId="{AA896BB8-6AC3-43C0-8439-803FA9AF9C34}" type="pres">
      <dgm:prSet presAssocID="{A0C5C800-D6EE-489C-BEFF-00BC483022CA}" presName="parTx" presStyleLbl="revTx" presStyleIdx="0" presStyleCnt="4">
        <dgm:presLayoutVars>
          <dgm:chMax val="0"/>
          <dgm:chPref val="0"/>
        </dgm:presLayoutVars>
      </dgm:prSet>
      <dgm:spPr/>
    </dgm:pt>
    <dgm:pt modelId="{81A45826-C8C6-4069-B2D7-29109F186586}" type="pres">
      <dgm:prSet presAssocID="{601D16FD-7CE1-497B-99D2-41A040610F17}" presName="sibTrans" presStyleCnt="0"/>
      <dgm:spPr/>
    </dgm:pt>
    <dgm:pt modelId="{1DAA2990-798E-44CF-81B4-00AB92511D20}" type="pres">
      <dgm:prSet presAssocID="{76E0ADE3-FAD9-4173-8F85-5744716E8FEB}" presName="compNode" presStyleCnt="0"/>
      <dgm:spPr/>
    </dgm:pt>
    <dgm:pt modelId="{992CB164-27B6-4576-90E6-66CB3FAD0756}" type="pres">
      <dgm:prSet presAssocID="{76E0ADE3-FAD9-4173-8F85-5744716E8FEB}" presName="bgRect" presStyleLbl="bgShp" presStyleIdx="1" presStyleCnt="4"/>
      <dgm:spPr/>
    </dgm:pt>
    <dgm:pt modelId="{A071ED0B-45E0-4B0E-B28F-E3669E17FB37}" type="pres">
      <dgm:prSet presAssocID="{76E0ADE3-FAD9-4173-8F85-5744716E8FE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1548803-C195-492B-873C-8ED108546791}" type="pres">
      <dgm:prSet presAssocID="{76E0ADE3-FAD9-4173-8F85-5744716E8FEB}" presName="spaceRect" presStyleCnt="0"/>
      <dgm:spPr/>
    </dgm:pt>
    <dgm:pt modelId="{A950F31F-6ACB-41EC-8D51-A3727E5577D0}" type="pres">
      <dgm:prSet presAssocID="{76E0ADE3-FAD9-4173-8F85-5744716E8FEB}" presName="parTx" presStyleLbl="revTx" presStyleIdx="1" presStyleCnt="4">
        <dgm:presLayoutVars>
          <dgm:chMax val="0"/>
          <dgm:chPref val="0"/>
        </dgm:presLayoutVars>
      </dgm:prSet>
      <dgm:spPr/>
    </dgm:pt>
    <dgm:pt modelId="{AF9EA7CE-E6E0-41A2-BB63-0DECB653275C}" type="pres">
      <dgm:prSet presAssocID="{1E212164-7710-495C-80BF-9831FAAD5C63}" presName="sibTrans" presStyleCnt="0"/>
      <dgm:spPr/>
    </dgm:pt>
    <dgm:pt modelId="{98281FF1-A14D-439D-B701-B012A3692226}" type="pres">
      <dgm:prSet presAssocID="{B74137D6-8F53-4AC1-961B-5E642E7E95E6}" presName="compNode" presStyleCnt="0"/>
      <dgm:spPr/>
    </dgm:pt>
    <dgm:pt modelId="{F201C9AF-D8D1-4298-A9DC-34846947E306}" type="pres">
      <dgm:prSet presAssocID="{B74137D6-8F53-4AC1-961B-5E642E7E95E6}" presName="bgRect" presStyleLbl="bgShp" presStyleIdx="2" presStyleCnt="4"/>
      <dgm:spPr/>
    </dgm:pt>
    <dgm:pt modelId="{545317BA-4366-459E-A641-9F7AD9615908}" type="pres">
      <dgm:prSet presAssocID="{B74137D6-8F53-4AC1-961B-5E642E7E95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FC47977-0CF4-4908-91B8-8D44071EF00B}" type="pres">
      <dgm:prSet presAssocID="{B74137D6-8F53-4AC1-961B-5E642E7E95E6}" presName="spaceRect" presStyleCnt="0"/>
      <dgm:spPr/>
    </dgm:pt>
    <dgm:pt modelId="{74804F71-E4EE-4F2B-9E32-85FC521E5073}" type="pres">
      <dgm:prSet presAssocID="{B74137D6-8F53-4AC1-961B-5E642E7E95E6}" presName="parTx" presStyleLbl="revTx" presStyleIdx="2" presStyleCnt="4">
        <dgm:presLayoutVars>
          <dgm:chMax val="0"/>
          <dgm:chPref val="0"/>
        </dgm:presLayoutVars>
      </dgm:prSet>
      <dgm:spPr/>
    </dgm:pt>
    <dgm:pt modelId="{4B594275-6751-4762-8FEE-7F88A209A6CA}" type="pres">
      <dgm:prSet presAssocID="{4B2B4A68-739E-4B54-8183-FA816AFB5CB5}" presName="sibTrans" presStyleCnt="0"/>
      <dgm:spPr/>
    </dgm:pt>
    <dgm:pt modelId="{5C994DA0-AAA0-4C61-983C-78F4C689BECC}" type="pres">
      <dgm:prSet presAssocID="{7888BDFC-D789-461D-81E2-F05C80DD5D65}" presName="compNode" presStyleCnt="0"/>
      <dgm:spPr/>
    </dgm:pt>
    <dgm:pt modelId="{A621D5EA-E735-490E-B699-12655B1F6250}" type="pres">
      <dgm:prSet presAssocID="{7888BDFC-D789-461D-81E2-F05C80DD5D65}" presName="bgRect" presStyleLbl="bgShp" presStyleIdx="3" presStyleCnt="4"/>
      <dgm:spPr/>
    </dgm:pt>
    <dgm:pt modelId="{8D8880CF-E4C2-4D38-B531-2DB241FA7F06}" type="pres">
      <dgm:prSet presAssocID="{7888BDFC-D789-461D-81E2-F05C80DD5D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5ED52CE-F661-4C06-89A4-5535AB714929}" type="pres">
      <dgm:prSet presAssocID="{7888BDFC-D789-461D-81E2-F05C80DD5D65}" presName="spaceRect" presStyleCnt="0"/>
      <dgm:spPr/>
    </dgm:pt>
    <dgm:pt modelId="{8F909F4F-8E4C-4E88-B97B-C4DC5B5D8E8E}" type="pres">
      <dgm:prSet presAssocID="{7888BDFC-D789-461D-81E2-F05C80DD5D6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BFDF0E-5105-4889-A3AD-481893FDE8CA}" srcId="{0D27185B-FD8B-473F-8BA9-4F9612B34488}" destId="{76E0ADE3-FAD9-4173-8F85-5744716E8FEB}" srcOrd="1" destOrd="0" parTransId="{CED300A7-F1AA-467D-A4AE-686EADEDB94F}" sibTransId="{1E212164-7710-495C-80BF-9831FAAD5C63}"/>
    <dgm:cxn modelId="{6EC04C19-2A08-4513-8276-341E2BD25CF3}" type="presOf" srcId="{76E0ADE3-FAD9-4173-8F85-5744716E8FEB}" destId="{A950F31F-6ACB-41EC-8D51-A3727E5577D0}" srcOrd="0" destOrd="0" presId="urn:microsoft.com/office/officeart/2018/2/layout/IconVerticalSolidList"/>
    <dgm:cxn modelId="{F62ABA21-BC66-4298-BDF3-67781648BB75}" type="presOf" srcId="{0D27185B-FD8B-473F-8BA9-4F9612B34488}" destId="{612C107E-24ED-4A59-9A97-0E67FDB40149}" srcOrd="0" destOrd="0" presId="urn:microsoft.com/office/officeart/2018/2/layout/IconVerticalSolidList"/>
    <dgm:cxn modelId="{28B92727-FF9B-48D3-A0FF-834C8F7D9B53}" srcId="{0D27185B-FD8B-473F-8BA9-4F9612B34488}" destId="{7888BDFC-D789-461D-81E2-F05C80DD5D65}" srcOrd="3" destOrd="0" parTransId="{CF6155B6-E903-43B0-83DA-7B3B9923EEC3}" sibTransId="{8E977F3A-AA7D-449F-9834-B3DAAFDD84DC}"/>
    <dgm:cxn modelId="{BC54D8A3-E2E3-4BE1-8FD0-5FD0D29C7AEB}" type="presOf" srcId="{A0C5C800-D6EE-489C-BEFF-00BC483022CA}" destId="{AA896BB8-6AC3-43C0-8439-803FA9AF9C34}" srcOrd="0" destOrd="0" presId="urn:microsoft.com/office/officeart/2018/2/layout/IconVerticalSolidList"/>
    <dgm:cxn modelId="{508C0FB8-86DF-4C8B-9CDD-0672A8A73D74}" srcId="{0D27185B-FD8B-473F-8BA9-4F9612B34488}" destId="{B74137D6-8F53-4AC1-961B-5E642E7E95E6}" srcOrd="2" destOrd="0" parTransId="{B6DF8E2C-3479-4019-A73D-3B35935804B8}" sibTransId="{4B2B4A68-739E-4B54-8183-FA816AFB5CB5}"/>
    <dgm:cxn modelId="{478DE7D8-7DE4-4BC6-AF48-8D9048EBFACA}" type="presOf" srcId="{B74137D6-8F53-4AC1-961B-5E642E7E95E6}" destId="{74804F71-E4EE-4F2B-9E32-85FC521E5073}" srcOrd="0" destOrd="0" presId="urn:microsoft.com/office/officeart/2018/2/layout/IconVerticalSolidList"/>
    <dgm:cxn modelId="{7D5F01E1-61D0-4115-9E20-515CC562FD15}" type="presOf" srcId="{7888BDFC-D789-461D-81E2-F05C80DD5D65}" destId="{8F909F4F-8E4C-4E88-B97B-C4DC5B5D8E8E}" srcOrd="0" destOrd="0" presId="urn:microsoft.com/office/officeart/2018/2/layout/IconVerticalSolidList"/>
    <dgm:cxn modelId="{4CA0C5FD-8F7E-4AD5-9F64-60C4841134DC}" srcId="{0D27185B-FD8B-473F-8BA9-4F9612B34488}" destId="{A0C5C800-D6EE-489C-BEFF-00BC483022CA}" srcOrd="0" destOrd="0" parTransId="{67BFDC11-B2EB-4521-8257-65F86E047A3A}" sibTransId="{601D16FD-7CE1-497B-99D2-41A040610F17}"/>
    <dgm:cxn modelId="{FAF228B5-DEC6-42AF-90D1-802B935F419B}" type="presParOf" srcId="{612C107E-24ED-4A59-9A97-0E67FDB40149}" destId="{FC6A3AD9-06B2-4EA8-8DFC-EBC26F5D86ED}" srcOrd="0" destOrd="0" presId="urn:microsoft.com/office/officeart/2018/2/layout/IconVerticalSolidList"/>
    <dgm:cxn modelId="{30F49B17-FFCA-483A-B951-AF0A871A1BAB}" type="presParOf" srcId="{FC6A3AD9-06B2-4EA8-8DFC-EBC26F5D86ED}" destId="{005B5530-4120-4C92-B9F1-A99B1BEC542C}" srcOrd="0" destOrd="0" presId="urn:microsoft.com/office/officeart/2018/2/layout/IconVerticalSolidList"/>
    <dgm:cxn modelId="{B6560F89-EF53-4ED4-86AF-824DE6E379A2}" type="presParOf" srcId="{FC6A3AD9-06B2-4EA8-8DFC-EBC26F5D86ED}" destId="{07334996-02CF-45C8-ACA2-BF0441C9A409}" srcOrd="1" destOrd="0" presId="urn:microsoft.com/office/officeart/2018/2/layout/IconVerticalSolidList"/>
    <dgm:cxn modelId="{11079E8F-A5F4-4A64-9754-D0141D0EEB75}" type="presParOf" srcId="{FC6A3AD9-06B2-4EA8-8DFC-EBC26F5D86ED}" destId="{5F9ABA90-3CA0-478C-A8C5-57B5212B31AD}" srcOrd="2" destOrd="0" presId="urn:microsoft.com/office/officeart/2018/2/layout/IconVerticalSolidList"/>
    <dgm:cxn modelId="{758B3335-E4EE-4899-8ECD-5455AC455EBB}" type="presParOf" srcId="{FC6A3AD9-06B2-4EA8-8DFC-EBC26F5D86ED}" destId="{AA896BB8-6AC3-43C0-8439-803FA9AF9C34}" srcOrd="3" destOrd="0" presId="urn:microsoft.com/office/officeart/2018/2/layout/IconVerticalSolidList"/>
    <dgm:cxn modelId="{53A94C18-AFDE-4DD9-B1A4-B1DFFCD862EC}" type="presParOf" srcId="{612C107E-24ED-4A59-9A97-0E67FDB40149}" destId="{81A45826-C8C6-4069-B2D7-29109F186586}" srcOrd="1" destOrd="0" presId="urn:microsoft.com/office/officeart/2018/2/layout/IconVerticalSolidList"/>
    <dgm:cxn modelId="{9BD3F3C4-5A59-468B-9563-84C5E3403DC5}" type="presParOf" srcId="{612C107E-24ED-4A59-9A97-0E67FDB40149}" destId="{1DAA2990-798E-44CF-81B4-00AB92511D20}" srcOrd="2" destOrd="0" presId="urn:microsoft.com/office/officeart/2018/2/layout/IconVerticalSolidList"/>
    <dgm:cxn modelId="{8F9A993D-B105-4804-ADD8-A93173FF357C}" type="presParOf" srcId="{1DAA2990-798E-44CF-81B4-00AB92511D20}" destId="{992CB164-27B6-4576-90E6-66CB3FAD0756}" srcOrd="0" destOrd="0" presId="urn:microsoft.com/office/officeart/2018/2/layout/IconVerticalSolidList"/>
    <dgm:cxn modelId="{B595556E-8D24-4103-98C6-510A501095D1}" type="presParOf" srcId="{1DAA2990-798E-44CF-81B4-00AB92511D20}" destId="{A071ED0B-45E0-4B0E-B28F-E3669E17FB37}" srcOrd="1" destOrd="0" presId="urn:microsoft.com/office/officeart/2018/2/layout/IconVerticalSolidList"/>
    <dgm:cxn modelId="{2D1A669A-F597-4C62-BCEF-A5E94B01BCFA}" type="presParOf" srcId="{1DAA2990-798E-44CF-81B4-00AB92511D20}" destId="{81548803-C195-492B-873C-8ED108546791}" srcOrd="2" destOrd="0" presId="urn:microsoft.com/office/officeart/2018/2/layout/IconVerticalSolidList"/>
    <dgm:cxn modelId="{F74A70C5-F589-48A0-B7CF-735374EB90BF}" type="presParOf" srcId="{1DAA2990-798E-44CF-81B4-00AB92511D20}" destId="{A950F31F-6ACB-41EC-8D51-A3727E5577D0}" srcOrd="3" destOrd="0" presId="urn:microsoft.com/office/officeart/2018/2/layout/IconVerticalSolidList"/>
    <dgm:cxn modelId="{9133BEAB-90F3-4F87-9A19-F0F8A65B85C0}" type="presParOf" srcId="{612C107E-24ED-4A59-9A97-0E67FDB40149}" destId="{AF9EA7CE-E6E0-41A2-BB63-0DECB653275C}" srcOrd="3" destOrd="0" presId="urn:microsoft.com/office/officeart/2018/2/layout/IconVerticalSolidList"/>
    <dgm:cxn modelId="{CA9DE58D-2A86-436B-9961-1F0D1363F34F}" type="presParOf" srcId="{612C107E-24ED-4A59-9A97-0E67FDB40149}" destId="{98281FF1-A14D-439D-B701-B012A3692226}" srcOrd="4" destOrd="0" presId="urn:microsoft.com/office/officeart/2018/2/layout/IconVerticalSolidList"/>
    <dgm:cxn modelId="{61149A6D-84EF-4BDF-BC3C-953F1D2C3A30}" type="presParOf" srcId="{98281FF1-A14D-439D-B701-B012A3692226}" destId="{F201C9AF-D8D1-4298-A9DC-34846947E306}" srcOrd="0" destOrd="0" presId="urn:microsoft.com/office/officeart/2018/2/layout/IconVerticalSolidList"/>
    <dgm:cxn modelId="{CFD3D47D-9C9C-4554-BF62-ACBC65D2D735}" type="presParOf" srcId="{98281FF1-A14D-439D-B701-B012A3692226}" destId="{545317BA-4366-459E-A641-9F7AD9615908}" srcOrd="1" destOrd="0" presId="urn:microsoft.com/office/officeart/2018/2/layout/IconVerticalSolidList"/>
    <dgm:cxn modelId="{F2A4BB39-B973-4153-95E9-B145B0BAF1A0}" type="presParOf" srcId="{98281FF1-A14D-439D-B701-B012A3692226}" destId="{8FC47977-0CF4-4908-91B8-8D44071EF00B}" srcOrd="2" destOrd="0" presId="urn:microsoft.com/office/officeart/2018/2/layout/IconVerticalSolidList"/>
    <dgm:cxn modelId="{56BB3235-3F19-4504-8583-FB63E5911BC6}" type="presParOf" srcId="{98281FF1-A14D-439D-B701-B012A3692226}" destId="{74804F71-E4EE-4F2B-9E32-85FC521E5073}" srcOrd="3" destOrd="0" presId="urn:microsoft.com/office/officeart/2018/2/layout/IconVerticalSolidList"/>
    <dgm:cxn modelId="{BCF2CCBB-6DBD-4911-8DB8-7E2352BC5BD0}" type="presParOf" srcId="{612C107E-24ED-4A59-9A97-0E67FDB40149}" destId="{4B594275-6751-4762-8FEE-7F88A209A6CA}" srcOrd="5" destOrd="0" presId="urn:microsoft.com/office/officeart/2018/2/layout/IconVerticalSolidList"/>
    <dgm:cxn modelId="{7BCD6827-6BD2-4C71-AFAE-44A85B8D42EA}" type="presParOf" srcId="{612C107E-24ED-4A59-9A97-0E67FDB40149}" destId="{5C994DA0-AAA0-4C61-983C-78F4C689BECC}" srcOrd="6" destOrd="0" presId="urn:microsoft.com/office/officeart/2018/2/layout/IconVerticalSolidList"/>
    <dgm:cxn modelId="{02DA30C8-468D-48EC-972A-24385B7F230C}" type="presParOf" srcId="{5C994DA0-AAA0-4C61-983C-78F4C689BECC}" destId="{A621D5EA-E735-490E-B699-12655B1F6250}" srcOrd="0" destOrd="0" presId="urn:microsoft.com/office/officeart/2018/2/layout/IconVerticalSolidList"/>
    <dgm:cxn modelId="{646B174D-4DFC-49AF-B946-83A8BEB03193}" type="presParOf" srcId="{5C994DA0-AAA0-4C61-983C-78F4C689BECC}" destId="{8D8880CF-E4C2-4D38-B531-2DB241FA7F06}" srcOrd="1" destOrd="0" presId="urn:microsoft.com/office/officeart/2018/2/layout/IconVerticalSolidList"/>
    <dgm:cxn modelId="{022CF655-75C1-412A-A95B-B651CCBDEAB0}" type="presParOf" srcId="{5C994DA0-AAA0-4C61-983C-78F4C689BECC}" destId="{75ED52CE-F661-4C06-89A4-5535AB714929}" srcOrd="2" destOrd="0" presId="urn:microsoft.com/office/officeart/2018/2/layout/IconVerticalSolidList"/>
    <dgm:cxn modelId="{BD0E6216-407F-4D6A-87F3-864A28D5B7A4}" type="presParOf" srcId="{5C994DA0-AAA0-4C61-983C-78F4C689BECC}" destId="{8F909F4F-8E4C-4E88-B97B-C4DC5B5D8E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1CB19-C1B2-47A9-9674-D320A6E48B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A29E80-51DF-4CE3-8B74-F2C6DCE01757}">
      <dgm:prSet/>
      <dgm:spPr/>
      <dgm:t>
        <a:bodyPr/>
        <a:lstStyle/>
        <a:p>
          <a:r>
            <a:rPr lang="en-US"/>
            <a:t>- Delivered AI-driven personalized diet planner</a:t>
          </a:r>
        </a:p>
      </dgm:t>
    </dgm:pt>
    <dgm:pt modelId="{CC4152E0-B053-42BA-83B4-4B9B717BF8C2}" type="parTrans" cxnId="{FA37B44C-CC4B-4623-A504-B07D6180BA74}">
      <dgm:prSet/>
      <dgm:spPr/>
      <dgm:t>
        <a:bodyPr/>
        <a:lstStyle/>
        <a:p>
          <a:endParaRPr lang="en-US"/>
        </a:p>
      </dgm:t>
    </dgm:pt>
    <dgm:pt modelId="{F9FAE037-95FF-4A4E-B32C-8446EE6AE2FE}" type="sibTrans" cxnId="{FA37B44C-CC4B-4623-A504-B07D6180BA74}">
      <dgm:prSet/>
      <dgm:spPr/>
      <dgm:t>
        <a:bodyPr/>
        <a:lstStyle/>
        <a:p>
          <a:endParaRPr lang="en-US"/>
        </a:p>
      </dgm:t>
    </dgm:pt>
    <dgm:pt modelId="{078388F4-EC43-4857-BF38-0746B41986A8}">
      <dgm:prSet/>
      <dgm:spPr/>
      <dgm:t>
        <a:bodyPr/>
        <a:lstStyle/>
        <a:p>
          <a:r>
            <a:rPr lang="en-US"/>
            <a:t>- Future Scope: Save profiles, Auth, PDF export, Multilingual support</a:t>
          </a:r>
        </a:p>
      </dgm:t>
    </dgm:pt>
    <dgm:pt modelId="{C2E5ACE8-689F-4F4D-A867-C3157A3829EF}" type="parTrans" cxnId="{C18E3F50-9500-41C9-8D86-6CF22F645CA4}">
      <dgm:prSet/>
      <dgm:spPr/>
      <dgm:t>
        <a:bodyPr/>
        <a:lstStyle/>
        <a:p>
          <a:endParaRPr lang="en-US"/>
        </a:p>
      </dgm:t>
    </dgm:pt>
    <dgm:pt modelId="{7024EB87-5054-4361-886B-7764EE49ED3D}" type="sibTrans" cxnId="{C18E3F50-9500-41C9-8D86-6CF22F645CA4}">
      <dgm:prSet/>
      <dgm:spPr/>
      <dgm:t>
        <a:bodyPr/>
        <a:lstStyle/>
        <a:p>
          <a:endParaRPr lang="en-US"/>
        </a:p>
      </dgm:t>
    </dgm:pt>
    <dgm:pt modelId="{9A9115DC-3EBA-42B7-B7D3-EDD0822D58C7}">
      <dgm:prSet/>
      <dgm:spPr/>
      <dgm:t>
        <a:bodyPr/>
        <a:lstStyle/>
        <a:p>
          <a:r>
            <a:rPr lang="en-US"/>
            <a:t>GitHub Link:- </a:t>
          </a:r>
          <a:r>
            <a:rPr lang="en-US">
              <a:hlinkClick xmlns:r="http://schemas.openxmlformats.org/officeDocument/2006/relationships" r:id="rId1"/>
            </a:rPr>
            <a:t>https://github.com/kayis-rahman/nutriment</a:t>
          </a:r>
          <a:endParaRPr lang="en-US"/>
        </a:p>
      </dgm:t>
    </dgm:pt>
    <dgm:pt modelId="{3D832827-EA63-4113-A924-0029AB63C016}" type="parTrans" cxnId="{89AA9ED3-6E77-4711-8A32-93B70EBC5157}">
      <dgm:prSet/>
      <dgm:spPr/>
      <dgm:t>
        <a:bodyPr/>
        <a:lstStyle/>
        <a:p>
          <a:endParaRPr lang="en-US"/>
        </a:p>
      </dgm:t>
    </dgm:pt>
    <dgm:pt modelId="{07BBF40A-C979-42B1-824C-6DA6D58939FE}" type="sibTrans" cxnId="{89AA9ED3-6E77-4711-8A32-93B70EBC5157}">
      <dgm:prSet/>
      <dgm:spPr/>
      <dgm:t>
        <a:bodyPr/>
        <a:lstStyle/>
        <a:p>
          <a:endParaRPr lang="en-US"/>
        </a:p>
      </dgm:t>
    </dgm:pt>
    <dgm:pt modelId="{25F0FEF7-B820-4F31-9EA7-037739EE64C0}" type="pres">
      <dgm:prSet presAssocID="{1C91CB19-C1B2-47A9-9674-D320A6E48B0E}" presName="root" presStyleCnt="0">
        <dgm:presLayoutVars>
          <dgm:dir/>
          <dgm:resizeHandles val="exact"/>
        </dgm:presLayoutVars>
      </dgm:prSet>
      <dgm:spPr/>
    </dgm:pt>
    <dgm:pt modelId="{4C3A3CEE-4DEA-4243-9514-B653F31E1B5F}" type="pres">
      <dgm:prSet presAssocID="{D1A29E80-51DF-4CE3-8B74-F2C6DCE01757}" presName="compNode" presStyleCnt="0"/>
      <dgm:spPr/>
    </dgm:pt>
    <dgm:pt modelId="{7809DF43-3669-4942-983B-DD67F750B133}" type="pres">
      <dgm:prSet presAssocID="{D1A29E80-51DF-4CE3-8B74-F2C6DCE01757}" presName="bgRect" presStyleLbl="bgShp" presStyleIdx="0" presStyleCnt="3"/>
      <dgm:spPr/>
    </dgm:pt>
    <dgm:pt modelId="{50965313-06E1-4972-9E26-1BC843DF0909}" type="pres">
      <dgm:prSet presAssocID="{D1A29E80-51DF-4CE3-8B74-F2C6DCE0175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53E96F8-E6D2-4F35-9EBC-A29EFDA68457}" type="pres">
      <dgm:prSet presAssocID="{D1A29E80-51DF-4CE3-8B74-F2C6DCE01757}" presName="spaceRect" presStyleCnt="0"/>
      <dgm:spPr/>
    </dgm:pt>
    <dgm:pt modelId="{C29A4F53-B7E2-4A42-9502-FCBE1C827B41}" type="pres">
      <dgm:prSet presAssocID="{D1A29E80-51DF-4CE3-8B74-F2C6DCE01757}" presName="parTx" presStyleLbl="revTx" presStyleIdx="0" presStyleCnt="3">
        <dgm:presLayoutVars>
          <dgm:chMax val="0"/>
          <dgm:chPref val="0"/>
        </dgm:presLayoutVars>
      </dgm:prSet>
      <dgm:spPr/>
    </dgm:pt>
    <dgm:pt modelId="{1DE7FDC3-20B6-44BA-8769-7147AEC0BB89}" type="pres">
      <dgm:prSet presAssocID="{F9FAE037-95FF-4A4E-B32C-8446EE6AE2FE}" presName="sibTrans" presStyleCnt="0"/>
      <dgm:spPr/>
    </dgm:pt>
    <dgm:pt modelId="{BD1679AD-7BB8-4587-970B-25F66F1F16C8}" type="pres">
      <dgm:prSet presAssocID="{078388F4-EC43-4857-BF38-0746B41986A8}" presName="compNode" presStyleCnt="0"/>
      <dgm:spPr/>
    </dgm:pt>
    <dgm:pt modelId="{3D0B1CE4-EEB1-48FE-9543-7E23AF081F0A}" type="pres">
      <dgm:prSet presAssocID="{078388F4-EC43-4857-BF38-0746B41986A8}" presName="bgRect" presStyleLbl="bgShp" presStyleIdx="1" presStyleCnt="3"/>
      <dgm:spPr/>
    </dgm:pt>
    <dgm:pt modelId="{0ACF999F-699F-4709-90A7-BC1D767C0651}" type="pres">
      <dgm:prSet presAssocID="{078388F4-EC43-4857-BF38-0746B41986A8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03571D1D-F2AF-444F-B136-A1CD3A784CEB}" type="pres">
      <dgm:prSet presAssocID="{078388F4-EC43-4857-BF38-0746B41986A8}" presName="spaceRect" presStyleCnt="0"/>
      <dgm:spPr/>
    </dgm:pt>
    <dgm:pt modelId="{E3E8D20E-EA04-4DA3-BE98-1153F545E2B6}" type="pres">
      <dgm:prSet presAssocID="{078388F4-EC43-4857-BF38-0746B41986A8}" presName="parTx" presStyleLbl="revTx" presStyleIdx="1" presStyleCnt="3">
        <dgm:presLayoutVars>
          <dgm:chMax val="0"/>
          <dgm:chPref val="0"/>
        </dgm:presLayoutVars>
      </dgm:prSet>
      <dgm:spPr/>
    </dgm:pt>
    <dgm:pt modelId="{CE36A1C1-FC7C-4E2C-969D-403602C1752F}" type="pres">
      <dgm:prSet presAssocID="{7024EB87-5054-4361-886B-7764EE49ED3D}" presName="sibTrans" presStyleCnt="0"/>
      <dgm:spPr/>
    </dgm:pt>
    <dgm:pt modelId="{62CC9B7D-5606-444A-8A89-CCBB389B57C2}" type="pres">
      <dgm:prSet presAssocID="{9A9115DC-3EBA-42B7-B7D3-EDD0822D58C7}" presName="compNode" presStyleCnt="0"/>
      <dgm:spPr/>
    </dgm:pt>
    <dgm:pt modelId="{69BFD204-41AC-4EFF-8552-D0FCA694AE52}" type="pres">
      <dgm:prSet presAssocID="{9A9115DC-3EBA-42B7-B7D3-EDD0822D58C7}" presName="bgRect" presStyleLbl="bgShp" presStyleIdx="2" presStyleCnt="3"/>
      <dgm:spPr/>
    </dgm:pt>
    <dgm:pt modelId="{887D7F71-5DB9-41D2-BF33-F8F7B654CC3C}" type="pres">
      <dgm:prSet presAssocID="{9A9115DC-3EBA-42B7-B7D3-EDD0822D58C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851B17D-1AEC-4C0A-9EF0-2843A96EF5A4}" type="pres">
      <dgm:prSet presAssocID="{9A9115DC-3EBA-42B7-B7D3-EDD0822D58C7}" presName="spaceRect" presStyleCnt="0"/>
      <dgm:spPr/>
    </dgm:pt>
    <dgm:pt modelId="{E32D0E3D-AAD0-4EF5-B314-F9583043C61A}" type="pres">
      <dgm:prSet presAssocID="{9A9115DC-3EBA-42B7-B7D3-EDD0822D58C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60940E-D1C8-4EC5-8F61-24BE3144AA2D}" type="presOf" srcId="{9A9115DC-3EBA-42B7-B7D3-EDD0822D58C7}" destId="{E32D0E3D-AAD0-4EF5-B314-F9583043C61A}" srcOrd="0" destOrd="0" presId="urn:microsoft.com/office/officeart/2018/2/layout/IconVerticalSolidList"/>
    <dgm:cxn modelId="{52F11D14-33A2-4B8A-A9AC-85088AA81CBA}" type="presOf" srcId="{078388F4-EC43-4857-BF38-0746B41986A8}" destId="{E3E8D20E-EA04-4DA3-BE98-1153F545E2B6}" srcOrd="0" destOrd="0" presId="urn:microsoft.com/office/officeart/2018/2/layout/IconVerticalSolidList"/>
    <dgm:cxn modelId="{FA37B44C-CC4B-4623-A504-B07D6180BA74}" srcId="{1C91CB19-C1B2-47A9-9674-D320A6E48B0E}" destId="{D1A29E80-51DF-4CE3-8B74-F2C6DCE01757}" srcOrd="0" destOrd="0" parTransId="{CC4152E0-B053-42BA-83B4-4B9B717BF8C2}" sibTransId="{F9FAE037-95FF-4A4E-B32C-8446EE6AE2FE}"/>
    <dgm:cxn modelId="{C18E3F50-9500-41C9-8D86-6CF22F645CA4}" srcId="{1C91CB19-C1B2-47A9-9674-D320A6E48B0E}" destId="{078388F4-EC43-4857-BF38-0746B41986A8}" srcOrd="1" destOrd="0" parTransId="{C2E5ACE8-689F-4F4D-A867-C3157A3829EF}" sibTransId="{7024EB87-5054-4361-886B-7764EE49ED3D}"/>
    <dgm:cxn modelId="{FFF4ED55-EEE1-42EB-AD09-119076A12BDC}" type="presOf" srcId="{D1A29E80-51DF-4CE3-8B74-F2C6DCE01757}" destId="{C29A4F53-B7E2-4A42-9502-FCBE1C827B41}" srcOrd="0" destOrd="0" presId="urn:microsoft.com/office/officeart/2018/2/layout/IconVerticalSolidList"/>
    <dgm:cxn modelId="{89AA9ED3-6E77-4711-8A32-93B70EBC5157}" srcId="{1C91CB19-C1B2-47A9-9674-D320A6E48B0E}" destId="{9A9115DC-3EBA-42B7-B7D3-EDD0822D58C7}" srcOrd="2" destOrd="0" parTransId="{3D832827-EA63-4113-A924-0029AB63C016}" sibTransId="{07BBF40A-C979-42B1-824C-6DA6D58939FE}"/>
    <dgm:cxn modelId="{17D749FB-EE5C-4E81-8B35-E2C72E9CA88E}" type="presOf" srcId="{1C91CB19-C1B2-47A9-9674-D320A6E48B0E}" destId="{25F0FEF7-B820-4F31-9EA7-037739EE64C0}" srcOrd="0" destOrd="0" presId="urn:microsoft.com/office/officeart/2018/2/layout/IconVerticalSolidList"/>
    <dgm:cxn modelId="{F061FC34-AB5B-47B7-AB77-5288BB64E1F2}" type="presParOf" srcId="{25F0FEF7-B820-4F31-9EA7-037739EE64C0}" destId="{4C3A3CEE-4DEA-4243-9514-B653F31E1B5F}" srcOrd="0" destOrd="0" presId="urn:microsoft.com/office/officeart/2018/2/layout/IconVerticalSolidList"/>
    <dgm:cxn modelId="{662250A6-D1BD-42C5-9E42-8FC66C7E9610}" type="presParOf" srcId="{4C3A3CEE-4DEA-4243-9514-B653F31E1B5F}" destId="{7809DF43-3669-4942-983B-DD67F750B133}" srcOrd="0" destOrd="0" presId="urn:microsoft.com/office/officeart/2018/2/layout/IconVerticalSolidList"/>
    <dgm:cxn modelId="{D28C9B07-5750-4927-9C5B-5F53FF113411}" type="presParOf" srcId="{4C3A3CEE-4DEA-4243-9514-B653F31E1B5F}" destId="{50965313-06E1-4972-9E26-1BC843DF0909}" srcOrd="1" destOrd="0" presId="urn:microsoft.com/office/officeart/2018/2/layout/IconVerticalSolidList"/>
    <dgm:cxn modelId="{BDA8DC17-343C-4C2B-B51E-0961FD76571A}" type="presParOf" srcId="{4C3A3CEE-4DEA-4243-9514-B653F31E1B5F}" destId="{353E96F8-E6D2-4F35-9EBC-A29EFDA68457}" srcOrd="2" destOrd="0" presId="urn:microsoft.com/office/officeart/2018/2/layout/IconVerticalSolidList"/>
    <dgm:cxn modelId="{313967FC-66B6-4F6A-9750-2F4AA5C7AAC0}" type="presParOf" srcId="{4C3A3CEE-4DEA-4243-9514-B653F31E1B5F}" destId="{C29A4F53-B7E2-4A42-9502-FCBE1C827B41}" srcOrd="3" destOrd="0" presId="urn:microsoft.com/office/officeart/2018/2/layout/IconVerticalSolidList"/>
    <dgm:cxn modelId="{41BBD78D-B271-4BD0-AF8C-F8B0D82FF8A5}" type="presParOf" srcId="{25F0FEF7-B820-4F31-9EA7-037739EE64C0}" destId="{1DE7FDC3-20B6-44BA-8769-7147AEC0BB89}" srcOrd="1" destOrd="0" presId="urn:microsoft.com/office/officeart/2018/2/layout/IconVerticalSolidList"/>
    <dgm:cxn modelId="{EC0E4ABE-E84E-4278-9D4D-C78DD2FA14A1}" type="presParOf" srcId="{25F0FEF7-B820-4F31-9EA7-037739EE64C0}" destId="{BD1679AD-7BB8-4587-970B-25F66F1F16C8}" srcOrd="2" destOrd="0" presId="urn:microsoft.com/office/officeart/2018/2/layout/IconVerticalSolidList"/>
    <dgm:cxn modelId="{A1E409BF-9C57-4AAE-A689-5BCA55B4B0E5}" type="presParOf" srcId="{BD1679AD-7BB8-4587-970B-25F66F1F16C8}" destId="{3D0B1CE4-EEB1-48FE-9543-7E23AF081F0A}" srcOrd="0" destOrd="0" presId="urn:microsoft.com/office/officeart/2018/2/layout/IconVerticalSolidList"/>
    <dgm:cxn modelId="{D4B7E9F7-F99C-43E1-AA12-A4F086F484D9}" type="presParOf" srcId="{BD1679AD-7BB8-4587-970B-25F66F1F16C8}" destId="{0ACF999F-699F-4709-90A7-BC1D767C0651}" srcOrd="1" destOrd="0" presId="urn:microsoft.com/office/officeart/2018/2/layout/IconVerticalSolidList"/>
    <dgm:cxn modelId="{3C728579-70B2-4A89-AEF1-6B94A811B550}" type="presParOf" srcId="{BD1679AD-7BB8-4587-970B-25F66F1F16C8}" destId="{03571D1D-F2AF-444F-B136-A1CD3A784CEB}" srcOrd="2" destOrd="0" presId="urn:microsoft.com/office/officeart/2018/2/layout/IconVerticalSolidList"/>
    <dgm:cxn modelId="{07CFD65B-4DE2-4E7F-A11F-FC60F5AC7C87}" type="presParOf" srcId="{BD1679AD-7BB8-4587-970B-25F66F1F16C8}" destId="{E3E8D20E-EA04-4DA3-BE98-1153F545E2B6}" srcOrd="3" destOrd="0" presId="urn:microsoft.com/office/officeart/2018/2/layout/IconVerticalSolidList"/>
    <dgm:cxn modelId="{8FEC886D-06AA-495A-8AEE-907A27A96B9F}" type="presParOf" srcId="{25F0FEF7-B820-4F31-9EA7-037739EE64C0}" destId="{CE36A1C1-FC7C-4E2C-969D-403602C1752F}" srcOrd="3" destOrd="0" presId="urn:microsoft.com/office/officeart/2018/2/layout/IconVerticalSolidList"/>
    <dgm:cxn modelId="{33FD76F3-8443-4096-8509-79EC59B67DDF}" type="presParOf" srcId="{25F0FEF7-B820-4F31-9EA7-037739EE64C0}" destId="{62CC9B7D-5606-444A-8A89-CCBB389B57C2}" srcOrd="4" destOrd="0" presId="urn:microsoft.com/office/officeart/2018/2/layout/IconVerticalSolidList"/>
    <dgm:cxn modelId="{4B08E81F-2CD7-483A-876C-3E4A2636A24C}" type="presParOf" srcId="{62CC9B7D-5606-444A-8A89-CCBB389B57C2}" destId="{69BFD204-41AC-4EFF-8552-D0FCA694AE52}" srcOrd="0" destOrd="0" presId="urn:microsoft.com/office/officeart/2018/2/layout/IconVerticalSolidList"/>
    <dgm:cxn modelId="{EECAAA07-1F1C-4F54-889B-BB8041BC4706}" type="presParOf" srcId="{62CC9B7D-5606-444A-8A89-CCBB389B57C2}" destId="{887D7F71-5DB9-41D2-BF33-F8F7B654CC3C}" srcOrd="1" destOrd="0" presId="urn:microsoft.com/office/officeart/2018/2/layout/IconVerticalSolidList"/>
    <dgm:cxn modelId="{6D8CA1A8-4E0F-4825-82F6-262863D3A8F4}" type="presParOf" srcId="{62CC9B7D-5606-444A-8A89-CCBB389B57C2}" destId="{B851B17D-1AEC-4C0A-9EF0-2843A96EF5A4}" srcOrd="2" destOrd="0" presId="urn:microsoft.com/office/officeart/2018/2/layout/IconVerticalSolidList"/>
    <dgm:cxn modelId="{B465FFC0-E201-4F88-B3D4-11747BD214DF}" type="presParOf" srcId="{62CC9B7D-5606-444A-8A89-CCBB389B57C2}" destId="{E32D0E3D-AAD0-4EF5-B314-F9583043C6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947EC-B43E-844C-BFC1-FA292A8611D1}">
      <dsp:nvSpPr>
        <dsp:cNvPr id="0" name=""/>
        <dsp:cNvSpPr/>
      </dsp:nvSpPr>
      <dsp:spPr>
        <a:xfrm>
          <a:off x="0" y="0"/>
          <a:ext cx="3794760" cy="427939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54" tIns="330200" rIns="2958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Emoji-enhanced dropdowns (</a:t>
          </a:r>
          <a:r>
            <a:rPr lang="en-IE" sz="2600" kern="1200"/>
            <a:t>💪</a:t>
          </a:r>
          <a:r>
            <a:rPr lang="en-US" sz="2600" kern="1200"/>
            <a:t> Build Muscle, 🧘‍♀️ Maintain)</a:t>
          </a:r>
        </a:p>
      </dsp:txBody>
      <dsp:txXfrm>
        <a:off x="0" y="1626168"/>
        <a:ext cx="3794760" cy="2567635"/>
      </dsp:txXfrm>
    </dsp:sp>
    <dsp:sp modelId="{09F2C592-B714-DD4C-B311-343DBF42E17D}">
      <dsp:nvSpPr>
        <dsp:cNvPr id="0" name=""/>
        <dsp:cNvSpPr/>
      </dsp:nvSpPr>
      <dsp:spPr>
        <a:xfrm>
          <a:off x="1255471" y="427939"/>
          <a:ext cx="1283817" cy="128381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91" tIns="12700" rIns="100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443482" y="615950"/>
        <a:ext cx="907795" cy="907795"/>
      </dsp:txXfrm>
    </dsp:sp>
    <dsp:sp modelId="{2DC659BD-3230-C045-A316-6D92A33117E7}">
      <dsp:nvSpPr>
        <dsp:cNvPr id="0" name=""/>
        <dsp:cNvSpPr/>
      </dsp:nvSpPr>
      <dsp:spPr>
        <a:xfrm>
          <a:off x="0" y="4279320"/>
          <a:ext cx="379476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66077-C6BB-E340-B480-0CB369EDDD10}">
      <dsp:nvSpPr>
        <dsp:cNvPr id="0" name=""/>
        <dsp:cNvSpPr/>
      </dsp:nvSpPr>
      <dsp:spPr>
        <a:xfrm>
          <a:off x="4174236" y="0"/>
          <a:ext cx="3794760" cy="427939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54" tIns="330200" rIns="2958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Multi-select (Allergies, Cuisines)</a:t>
          </a:r>
        </a:p>
      </dsp:txBody>
      <dsp:txXfrm>
        <a:off x="4174236" y="1626168"/>
        <a:ext cx="3794760" cy="2567635"/>
      </dsp:txXfrm>
    </dsp:sp>
    <dsp:sp modelId="{5C45C8C0-C002-3640-A1DC-8A44ABDF98C9}">
      <dsp:nvSpPr>
        <dsp:cNvPr id="0" name=""/>
        <dsp:cNvSpPr/>
      </dsp:nvSpPr>
      <dsp:spPr>
        <a:xfrm>
          <a:off x="5429707" y="427939"/>
          <a:ext cx="1283817" cy="12838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91" tIns="12700" rIns="100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617718" y="615950"/>
        <a:ext cx="907795" cy="907795"/>
      </dsp:txXfrm>
    </dsp:sp>
    <dsp:sp modelId="{B95C03B3-8DB9-1E49-A94A-0E0E8B0928A3}">
      <dsp:nvSpPr>
        <dsp:cNvPr id="0" name=""/>
        <dsp:cNvSpPr/>
      </dsp:nvSpPr>
      <dsp:spPr>
        <a:xfrm>
          <a:off x="4174236" y="4279320"/>
          <a:ext cx="379476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564E5-59F9-D74B-B350-CF0836F33183}">
      <dsp:nvSpPr>
        <dsp:cNvPr id="0" name=""/>
        <dsp:cNvSpPr/>
      </dsp:nvSpPr>
      <dsp:spPr>
        <a:xfrm>
          <a:off x="8348472" y="0"/>
          <a:ext cx="3794760" cy="427939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5854" tIns="330200" rIns="2958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Responsive Layout using Angular Material</a:t>
          </a:r>
        </a:p>
      </dsp:txBody>
      <dsp:txXfrm>
        <a:off x="8348472" y="1626168"/>
        <a:ext cx="3794760" cy="2567635"/>
      </dsp:txXfrm>
    </dsp:sp>
    <dsp:sp modelId="{C7473C47-F4D7-E94D-8262-8D37616D8E6B}">
      <dsp:nvSpPr>
        <dsp:cNvPr id="0" name=""/>
        <dsp:cNvSpPr/>
      </dsp:nvSpPr>
      <dsp:spPr>
        <a:xfrm>
          <a:off x="9603943" y="427939"/>
          <a:ext cx="1283817" cy="128381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91" tIns="12700" rIns="10009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9791954" y="615950"/>
        <a:ext cx="907795" cy="907795"/>
      </dsp:txXfrm>
    </dsp:sp>
    <dsp:sp modelId="{9ED5AD28-2CED-E543-A50D-4BEE6D0F8F16}">
      <dsp:nvSpPr>
        <dsp:cNvPr id="0" name=""/>
        <dsp:cNvSpPr/>
      </dsp:nvSpPr>
      <dsp:spPr>
        <a:xfrm>
          <a:off x="8348472" y="4279320"/>
          <a:ext cx="379476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661CB-3A60-4F92-8EFB-42B19C7A1636}">
      <dsp:nvSpPr>
        <dsp:cNvPr id="0" name=""/>
        <dsp:cNvSpPr/>
      </dsp:nvSpPr>
      <dsp:spPr>
        <a:xfrm>
          <a:off x="74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54E157-F644-4CCD-BBD5-A14CAE0C2ECD}">
      <dsp:nvSpPr>
        <dsp:cNvPr id="0" name=""/>
        <dsp:cNvSpPr/>
      </dsp:nvSpPr>
      <dsp:spPr>
        <a:xfrm>
          <a:off x="121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AF58C-996E-4F31-BEA1-4D36F2DA31B2}">
      <dsp:nvSpPr>
        <dsp:cNvPr id="0" name=""/>
        <dsp:cNvSpPr/>
      </dsp:nvSpPr>
      <dsp:spPr>
        <a:xfrm>
          <a:off x="4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Input converted to structured prompt</a:t>
          </a:r>
        </a:p>
      </dsp:txBody>
      <dsp:txXfrm>
        <a:off x="41616" y="3219696"/>
        <a:ext cx="3600000" cy="720000"/>
      </dsp:txXfrm>
    </dsp:sp>
    <dsp:sp modelId="{1934A2C6-4D9C-4D0B-A1B6-5563D9620384}">
      <dsp:nvSpPr>
        <dsp:cNvPr id="0" name=""/>
        <dsp:cNvSpPr/>
      </dsp:nvSpPr>
      <dsp:spPr>
        <a:xfrm>
          <a:off x="497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A7E3A-396F-4DDC-879D-170D04D6EBB9}">
      <dsp:nvSpPr>
        <dsp:cNvPr id="0" name=""/>
        <dsp:cNvSpPr/>
      </dsp:nvSpPr>
      <dsp:spPr>
        <a:xfrm>
          <a:off x="544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0907A-6F53-4449-A4DA-5E1B2EDDF69A}">
      <dsp:nvSpPr>
        <dsp:cNvPr id="0" name=""/>
        <dsp:cNvSpPr/>
      </dsp:nvSpPr>
      <dsp:spPr>
        <a:xfrm>
          <a:off x="427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Java backend sends prompt to OpenAI</a:t>
          </a:r>
        </a:p>
      </dsp:txBody>
      <dsp:txXfrm>
        <a:off x="4271616" y="3219696"/>
        <a:ext cx="3600000" cy="720000"/>
      </dsp:txXfrm>
    </dsp:sp>
    <dsp:sp modelId="{13235798-E6FF-4870-AF04-D49C9AF3ADAF}">
      <dsp:nvSpPr>
        <dsp:cNvPr id="0" name=""/>
        <dsp:cNvSpPr/>
      </dsp:nvSpPr>
      <dsp:spPr>
        <a:xfrm>
          <a:off x="920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CCBB5-C06C-4AE9-87AC-A7A62A79B32C}">
      <dsp:nvSpPr>
        <dsp:cNvPr id="0" name=""/>
        <dsp:cNvSpPr/>
      </dsp:nvSpPr>
      <dsp:spPr>
        <a:xfrm>
          <a:off x="967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0E8C9-B003-477F-BF3B-BCC06A70DECE}">
      <dsp:nvSpPr>
        <dsp:cNvPr id="0" name=""/>
        <dsp:cNvSpPr/>
      </dsp:nvSpPr>
      <dsp:spPr>
        <a:xfrm>
          <a:off x="850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- Output: JSON meal plan with fields like day, mealType, calories</a:t>
          </a:r>
        </a:p>
      </dsp:txBody>
      <dsp:txXfrm>
        <a:off x="8501616" y="3219696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76DB8-312B-4F61-9A7D-69A3762F599D}">
      <dsp:nvSpPr>
        <dsp:cNvPr id="0" name=""/>
        <dsp:cNvSpPr/>
      </dsp:nvSpPr>
      <dsp:spPr>
        <a:xfrm>
          <a:off x="74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DDDC2-5A07-44B9-9B77-F22C227D2E5F}">
      <dsp:nvSpPr>
        <dsp:cNvPr id="0" name=""/>
        <dsp:cNvSpPr/>
      </dsp:nvSpPr>
      <dsp:spPr>
        <a:xfrm>
          <a:off x="121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9A535-59D0-4E89-9039-D273D2B5ADB4}">
      <dsp:nvSpPr>
        <dsp:cNvPr id="0" name=""/>
        <dsp:cNvSpPr/>
      </dsp:nvSpPr>
      <dsp:spPr>
        <a:xfrm>
          <a:off x="4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Spring Boot API with DTOs and services</a:t>
          </a:r>
        </a:p>
      </dsp:txBody>
      <dsp:txXfrm>
        <a:off x="41616" y="3219696"/>
        <a:ext cx="3600000" cy="720000"/>
      </dsp:txXfrm>
    </dsp:sp>
    <dsp:sp modelId="{BBE81B63-2757-4A24-8A2B-AB4034159429}">
      <dsp:nvSpPr>
        <dsp:cNvPr id="0" name=""/>
        <dsp:cNvSpPr/>
      </dsp:nvSpPr>
      <dsp:spPr>
        <a:xfrm>
          <a:off x="497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3176AF-F19C-4C16-BA6B-7FA5E51875FF}">
      <dsp:nvSpPr>
        <dsp:cNvPr id="0" name=""/>
        <dsp:cNvSpPr/>
      </dsp:nvSpPr>
      <dsp:spPr>
        <a:xfrm>
          <a:off x="544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7D12F-BA54-45E3-8484-349C50F97035}">
      <dsp:nvSpPr>
        <dsp:cNvPr id="0" name=""/>
        <dsp:cNvSpPr/>
      </dsp:nvSpPr>
      <dsp:spPr>
        <a:xfrm>
          <a:off x="427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OpenAIService formats prompt and parses output</a:t>
          </a:r>
        </a:p>
      </dsp:txBody>
      <dsp:txXfrm>
        <a:off x="4271616" y="3219696"/>
        <a:ext cx="3600000" cy="720000"/>
      </dsp:txXfrm>
    </dsp:sp>
    <dsp:sp modelId="{BA0E94CF-F696-4F04-9181-00F3969554B7}">
      <dsp:nvSpPr>
        <dsp:cNvPr id="0" name=""/>
        <dsp:cNvSpPr/>
      </dsp:nvSpPr>
      <dsp:spPr>
        <a:xfrm>
          <a:off x="9203616" y="339696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3F1DA-8983-4177-8BF3-180F33AD8F0C}">
      <dsp:nvSpPr>
        <dsp:cNvPr id="0" name=""/>
        <dsp:cNvSpPr/>
      </dsp:nvSpPr>
      <dsp:spPr>
        <a:xfrm>
          <a:off x="9671616" y="807696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6739F-3EED-4A85-8BE8-83FE25C10257}">
      <dsp:nvSpPr>
        <dsp:cNvPr id="0" name=""/>
        <dsp:cNvSpPr/>
      </dsp:nvSpPr>
      <dsp:spPr>
        <a:xfrm>
          <a:off x="8501616" y="3219696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CORS and error handling implemented</a:t>
          </a:r>
        </a:p>
      </dsp:txBody>
      <dsp:txXfrm>
        <a:off x="8501616" y="3219696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90361-2D4F-489F-B451-80C1819CA736}">
      <dsp:nvSpPr>
        <dsp:cNvPr id="0" name=""/>
        <dsp:cNvSpPr/>
      </dsp:nvSpPr>
      <dsp:spPr>
        <a:xfrm>
          <a:off x="349110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013C0-E021-45D3-8A7A-2CA943C3F69F}">
      <dsp:nvSpPr>
        <dsp:cNvPr id="0" name=""/>
        <dsp:cNvSpPr/>
      </dsp:nvSpPr>
      <dsp:spPr>
        <a:xfrm>
          <a:off x="578539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F2471-BF35-4693-80DC-28B05A362256}">
      <dsp:nvSpPr>
        <dsp:cNvPr id="0" name=""/>
        <dsp:cNvSpPr/>
      </dsp:nvSpPr>
      <dsp:spPr>
        <a:xfrm>
          <a:off x="4965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Angular Material Table</a:t>
          </a:r>
        </a:p>
      </dsp:txBody>
      <dsp:txXfrm>
        <a:off x="4965" y="2492664"/>
        <a:ext cx="1764843" cy="705937"/>
      </dsp:txXfrm>
    </dsp:sp>
    <dsp:sp modelId="{3E3C037D-10B3-49D4-BE32-7A7FA624CF59}">
      <dsp:nvSpPr>
        <dsp:cNvPr id="0" name=""/>
        <dsp:cNvSpPr/>
      </dsp:nvSpPr>
      <dsp:spPr>
        <a:xfrm>
          <a:off x="2422801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660538-C51C-44AC-AC67-3F7F2E66496E}">
      <dsp:nvSpPr>
        <dsp:cNvPr id="0" name=""/>
        <dsp:cNvSpPr/>
      </dsp:nvSpPr>
      <dsp:spPr>
        <a:xfrm>
          <a:off x="2652231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95E8-70FF-4553-A056-2E796CAC4CF2}">
      <dsp:nvSpPr>
        <dsp:cNvPr id="0" name=""/>
        <dsp:cNvSpPr/>
      </dsp:nvSpPr>
      <dsp:spPr>
        <a:xfrm>
          <a:off x="2078657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Columns: day, mealType, description, calories, protein, carbs, fats, prepTime</a:t>
          </a:r>
        </a:p>
      </dsp:txBody>
      <dsp:txXfrm>
        <a:off x="2078657" y="2492664"/>
        <a:ext cx="1764843" cy="705937"/>
      </dsp:txXfrm>
    </dsp:sp>
    <dsp:sp modelId="{7ACE7876-B999-47E1-985B-C5376632807B}">
      <dsp:nvSpPr>
        <dsp:cNvPr id="0" name=""/>
        <dsp:cNvSpPr/>
      </dsp:nvSpPr>
      <dsp:spPr>
        <a:xfrm>
          <a:off x="4496492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0512B-449C-44CE-8178-CBA987DD55CC}">
      <dsp:nvSpPr>
        <dsp:cNvPr id="0" name=""/>
        <dsp:cNvSpPr/>
      </dsp:nvSpPr>
      <dsp:spPr>
        <a:xfrm>
          <a:off x="4725922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254C7-A357-47D4-9149-FC8B441B49E7}">
      <dsp:nvSpPr>
        <dsp:cNvPr id="0" name=""/>
        <dsp:cNvSpPr/>
      </dsp:nvSpPr>
      <dsp:spPr>
        <a:xfrm>
          <a:off x="4152348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1200" kern="1200"/>
            <a:t>Security Measures</a:t>
          </a:r>
          <a:endParaRPr lang="en-US" sz="1200" kern="1200"/>
        </a:p>
      </dsp:txBody>
      <dsp:txXfrm>
        <a:off x="4152348" y="2492664"/>
        <a:ext cx="1764843" cy="705937"/>
      </dsp:txXfrm>
    </dsp:sp>
    <dsp:sp modelId="{BA8E5064-111D-4DF5-86AD-D8A0AA9CA873}">
      <dsp:nvSpPr>
        <dsp:cNvPr id="0" name=""/>
        <dsp:cNvSpPr/>
      </dsp:nvSpPr>
      <dsp:spPr>
        <a:xfrm>
          <a:off x="6570184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88504-048E-4C2D-B543-63F1FEE5A793}">
      <dsp:nvSpPr>
        <dsp:cNvPr id="0" name=""/>
        <dsp:cNvSpPr/>
      </dsp:nvSpPr>
      <dsp:spPr>
        <a:xfrm>
          <a:off x="6799614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1A245-DD75-4214-98F3-9869B5F7FD35}">
      <dsp:nvSpPr>
        <dsp:cNvPr id="0" name=""/>
        <dsp:cNvSpPr/>
      </dsp:nvSpPr>
      <dsp:spPr>
        <a:xfrm>
          <a:off x="6226039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Angular HTTP Interceptor</a:t>
          </a:r>
        </a:p>
      </dsp:txBody>
      <dsp:txXfrm>
        <a:off x="6226039" y="2492664"/>
        <a:ext cx="1764843" cy="705937"/>
      </dsp:txXfrm>
    </dsp:sp>
    <dsp:sp modelId="{57038A37-23F5-4A7F-8957-34C8CE5D5DD0}">
      <dsp:nvSpPr>
        <dsp:cNvPr id="0" name=""/>
        <dsp:cNvSpPr/>
      </dsp:nvSpPr>
      <dsp:spPr>
        <a:xfrm>
          <a:off x="8643875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A9222-5F1F-4D1C-86D5-C8E1F40DCA5D}">
      <dsp:nvSpPr>
        <dsp:cNvPr id="0" name=""/>
        <dsp:cNvSpPr/>
      </dsp:nvSpPr>
      <dsp:spPr>
        <a:xfrm>
          <a:off x="8873305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C96DE-270A-4ED1-B66E-C2AB8F25D81E}">
      <dsp:nvSpPr>
        <dsp:cNvPr id="0" name=""/>
        <dsp:cNvSpPr/>
      </dsp:nvSpPr>
      <dsp:spPr>
        <a:xfrm>
          <a:off x="8299731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Spring Security with CORS</a:t>
          </a:r>
        </a:p>
      </dsp:txBody>
      <dsp:txXfrm>
        <a:off x="8299731" y="2492664"/>
        <a:ext cx="1764843" cy="705937"/>
      </dsp:txXfrm>
    </dsp:sp>
    <dsp:sp modelId="{4766BDFC-BC12-4E24-A498-4963D8063470}">
      <dsp:nvSpPr>
        <dsp:cNvPr id="0" name=""/>
        <dsp:cNvSpPr/>
      </dsp:nvSpPr>
      <dsp:spPr>
        <a:xfrm>
          <a:off x="10717567" y="1080789"/>
          <a:ext cx="1076554" cy="10765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4E483-A6CF-4B43-B1FC-7176F73BE2BC}">
      <dsp:nvSpPr>
        <dsp:cNvPr id="0" name=""/>
        <dsp:cNvSpPr/>
      </dsp:nvSpPr>
      <dsp:spPr>
        <a:xfrm>
          <a:off x="10946996" y="1310219"/>
          <a:ext cx="617695" cy="6176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FA233-9954-4FDB-AEC3-C5DB99103E67}">
      <dsp:nvSpPr>
        <dsp:cNvPr id="0" name=""/>
        <dsp:cNvSpPr/>
      </dsp:nvSpPr>
      <dsp:spPr>
        <a:xfrm>
          <a:off x="10373422" y="2492664"/>
          <a:ext cx="1764843" cy="705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Input validation and sanitization</a:t>
          </a:r>
        </a:p>
      </dsp:txBody>
      <dsp:txXfrm>
        <a:off x="10373422" y="2492664"/>
        <a:ext cx="1764843" cy="705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5B5530-4120-4C92-B9F1-A99B1BEC542C}">
      <dsp:nvSpPr>
        <dsp:cNvPr id="0" name=""/>
        <dsp:cNvSpPr/>
      </dsp:nvSpPr>
      <dsp:spPr>
        <a:xfrm>
          <a:off x="0" y="2783"/>
          <a:ext cx="7494318" cy="1410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4996-02CF-45C8-ACA2-BF0441C9A409}">
      <dsp:nvSpPr>
        <dsp:cNvPr id="0" name=""/>
        <dsp:cNvSpPr/>
      </dsp:nvSpPr>
      <dsp:spPr>
        <a:xfrm>
          <a:off x="426789" y="320230"/>
          <a:ext cx="775980" cy="775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6BB8-6AC3-43C0-8439-803FA9AF9C34}">
      <dsp:nvSpPr>
        <dsp:cNvPr id="0" name=""/>
        <dsp:cNvSpPr/>
      </dsp:nvSpPr>
      <dsp:spPr>
        <a:xfrm>
          <a:off x="1629558" y="2783"/>
          <a:ext cx="5864759" cy="141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17" tIns="149317" rIns="149317" bIns="149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Frontend: Azure VM</a:t>
          </a:r>
        </a:p>
      </dsp:txBody>
      <dsp:txXfrm>
        <a:off x="1629558" y="2783"/>
        <a:ext cx="5864759" cy="1410873"/>
      </dsp:txXfrm>
    </dsp:sp>
    <dsp:sp modelId="{992CB164-27B6-4576-90E6-66CB3FAD0756}">
      <dsp:nvSpPr>
        <dsp:cNvPr id="0" name=""/>
        <dsp:cNvSpPr/>
      </dsp:nvSpPr>
      <dsp:spPr>
        <a:xfrm>
          <a:off x="0" y="1766375"/>
          <a:ext cx="7494318" cy="1410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1ED0B-45E0-4B0E-B28F-E3669E17FB37}">
      <dsp:nvSpPr>
        <dsp:cNvPr id="0" name=""/>
        <dsp:cNvSpPr/>
      </dsp:nvSpPr>
      <dsp:spPr>
        <a:xfrm>
          <a:off x="426789" y="2083821"/>
          <a:ext cx="775980" cy="775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0F31F-6ACB-41EC-8D51-A3727E5577D0}">
      <dsp:nvSpPr>
        <dsp:cNvPr id="0" name=""/>
        <dsp:cNvSpPr/>
      </dsp:nvSpPr>
      <dsp:spPr>
        <a:xfrm>
          <a:off x="1629558" y="1766375"/>
          <a:ext cx="5864759" cy="141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17" tIns="149317" rIns="149317" bIns="149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Backend: Azure VM</a:t>
          </a:r>
        </a:p>
      </dsp:txBody>
      <dsp:txXfrm>
        <a:off x="1629558" y="1766375"/>
        <a:ext cx="5864759" cy="1410873"/>
      </dsp:txXfrm>
    </dsp:sp>
    <dsp:sp modelId="{F201C9AF-D8D1-4298-A9DC-34846947E306}">
      <dsp:nvSpPr>
        <dsp:cNvPr id="0" name=""/>
        <dsp:cNvSpPr/>
      </dsp:nvSpPr>
      <dsp:spPr>
        <a:xfrm>
          <a:off x="0" y="3529967"/>
          <a:ext cx="7494318" cy="1410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5317BA-4366-459E-A641-9F7AD9615908}">
      <dsp:nvSpPr>
        <dsp:cNvPr id="0" name=""/>
        <dsp:cNvSpPr/>
      </dsp:nvSpPr>
      <dsp:spPr>
        <a:xfrm>
          <a:off x="426789" y="3847413"/>
          <a:ext cx="775980" cy="775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04F71-E4EE-4F2B-9E32-85FC521E5073}">
      <dsp:nvSpPr>
        <dsp:cNvPr id="0" name=""/>
        <dsp:cNvSpPr/>
      </dsp:nvSpPr>
      <dsp:spPr>
        <a:xfrm>
          <a:off x="1629558" y="3529967"/>
          <a:ext cx="5864759" cy="141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17" tIns="149317" rIns="149317" bIns="149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Code on GitHub</a:t>
          </a:r>
        </a:p>
      </dsp:txBody>
      <dsp:txXfrm>
        <a:off x="1629558" y="3529967"/>
        <a:ext cx="5864759" cy="1410873"/>
      </dsp:txXfrm>
    </dsp:sp>
    <dsp:sp modelId="{A621D5EA-E735-490E-B699-12655B1F6250}">
      <dsp:nvSpPr>
        <dsp:cNvPr id="0" name=""/>
        <dsp:cNvSpPr/>
      </dsp:nvSpPr>
      <dsp:spPr>
        <a:xfrm>
          <a:off x="0" y="5293558"/>
          <a:ext cx="7494318" cy="14108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880CF-E4C2-4D38-B531-2DB241FA7F06}">
      <dsp:nvSpPr>
        <dsp:cNvPr id="0" name=""/>
        <dsp:cNvSpPr/>
      </dsp:nvSpPr>
      <dsp:spPr>
        <a:xfrm>
          <a:off x="426789" y="5611005"/>
          <a:ext cx="775980" cy="7759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09F4F-8E4C-4E88-B97B-C4DC5B5D8E8E}">
      <dsp:nvSpPr>
        <dsp:cNvPr id="0" name=""/>
        <dsp:cNvSpPr/>
      </dsp:nvSpPr>
      <dsp:spPr>
        <a:xfrm>
          <a:off x="1629558" y="5293558"/>
          <a:ext cx="5864759" cy="14108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17" tIns="149317" rIns="149317" bIns="1493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Env variables securely managed</a:t>
          </a:r>
        </a:p>
      </dsp:txBody>
      <dsp:txXfrm>
        <a:off x="1629558" y="5293558"/>
        <a:ext cx="5864759" cy="14108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09DF43-3669-4942-983B-DD67F750B133}">
      <dsp:nvSpPr>
        <dsp:cNvPr id="0" name=""/>
        <dsp:cNvSpPr/>
      </dsp:nvSpPr>
      <dsp:spPr>
        <a:xfrm>
          <a:off x="0" y="818"/>
          <a:ext cx="7494318" cy="191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965313-06E1-4972-9E26-1BC843DF0909}">
      <dsp:nvSpPr>
        <dsp:cNvPr id="0" name=""/>
        <dsp:cNvSpPr/>
      </dsp:nvSpPr>
      <dsp:spPr>
        <a:xfrm>
          <a:off x="579553" y="431891"/>
          <a:ext cx="1053733" cy="1053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A4F53-B7E2-4A42-9502-FCBE1C827B41}">
      <dsp:nvSpPr>
        <dsp:cNvPr id="0" name=""/>
        <dsp:cNvSpPr/>
      </dsp:nvSpPr>
      <dsp:spPr>
        <a:xfrm>
          <a:off x="2212840" y="818"/>
          <a:ext cx="5281477" cy="191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64" tIns="202764" rIns="202764" bIns="2027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Delivered AI-driven personalized diet planner</a:t>
          </a:r>
        </a:p>
      </dsp:txBody>
      <dsp:txXfrm>
        <a:off x="2212840" y="818"/>
        <a:ext cx="5281477" cy="1915879"/>
      </dsp:txXfrm>
    </dsp:sp>
    <dsp:sp modelId="{3D0B1CE4-EEB1-48FE-9543-7E23AF081F0A}">
      <dsp:nvSpPr>
        <dsp:cNvPr id="0" name=""/>
        <dsp:cNvSpPr/>
      </dsp:nvSpPr>
      <dsp:spPr>
        <a:xfrm>
          <a:off x="0" y="2395668"/>
          <a:ext cx="7494318" cy="191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999F-699F-4709-90A7-BC1D767C0651}">
      <dsp:nvSpPr>
        <dsp:cNvPr id="0" name=""/>
        <dsp:cNvSpPr/>
      </dsp:nvSpPr>
      <dsp:spPr>
        <a:xfrm>
          <a:off x="579553" y="2826741"/>
          <a:ext cx="1053733" cy="1053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8D20E-EA04-4DA3-BE98-1153F545E2B6}">
      <dsp:nvSpPr>
        <dsp:cNvPr id="0" name=""/>
        <dsp:cNvSpPr/>
      </dsp:nvSpPr>
      <dsp:spPr>
        <a:xfrm>
          <a:off x="2212840" y="2395668"/>
          <a:ext cx="5281477" cy="191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64" tIns="202764" rIns="202764" bIns="2027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Future Scope: Save profiles, Auth, PDF export, Multilingual support</a:t>
          </a:r>
        </a:p>
      </dsp:txBody>
      <dsp:txXfrm>
        <a:off x="2212840" y="2395668"/>
        <a:ext cx="5281477" cy="1915879"/>
      </dsp:txXfrm>
    </dsp:sp>
    <dsp:sp modelId="{69BFD204-41AC-4EFF-8552-D0FCA694AE52}">
      <dsp:nvSpPr>
        <dsp:cNvPr id="0" name=""/>
        <dsp:cNvSpPr/>
      </dsp:nvSpPr>
      <dsp:spPr>
        <a:xfrm>
          <a:off x="0" y="4790517"/>
          <a:ext cx="7494318" cy="19158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D7F71-5DB9-41D2-BF33-F8F7B654CC3C}">
      <dsp:nvSpPr>
        <dsp:cNvPr id="0" name=""/>
        <dsp:cNvSpPr/>
      </dsp:nvSpPr>
      <dsp:spPr>
        <a:xfrm>
          <a:off x="579553" y="5221590"/>
          <a:ext cx="1053733" cy="1053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D0E3D-AAD0-4EF5-B314-F9583043C61A}">
      <dsp:nvSpPr>
        <dsp:cNvPr id="0" name=""/>
        <dsp:cNvSpPr/>
      </dsp:nvSpPr>
      <dsp:spPr>
        <a:xfrm>
          <a:off x="2212840" y="4790517"/>
          <a:ext cx="5281477" cy="19158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764" tIns="202764" rIns="202764" bIns="2027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 Link:- </a:t>
          </a:r>
          <a:r>
            <a:rPr lang="en-US" sz="2500" kern="1200">
              <a:hlinkClick xmlns:r="http://schemas.openxmlformats.org/officeDocument/2006/relationships" r:id="rId7"/>
            </a:rPr>
            <a:t>https://github.com/kayis-rahman/nutriment</a:t>
          </a:r>
          <a:endParaRPr lang="en-US" sz="2500" kern="1200"/>
        </a:p>
      </dsp:txBody>
      <dsp:txXfrm>
        <a:off x="2212840" y="4790517"/>
        <a:ext cx="5281477" cy="1915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7231"/>
            <a:ext cx="14630398" cy="524895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90463" y="-4718209"/>
            <a:ext cx="5249468" cy="146304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4035" y="-4444642"/>
            <a:ext cx="5248954" cy="14083775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-27228"/>
            <a:ext cx="10250982" cy="5248951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7134517" y="-1238463"/>
            <a:ext cx="5988176" cy="5326956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788" y="882127"/>
            <a:ext cx="12064516" cy="3514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Aft>
                <a:spcPts val="400"/>
              </a:spcAft>
            </a:pPr>
            <a:r>
              <a:rPr lang="en-US" sz="5800" b="1" kern="1200" spc="-5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Nutrimind</a:t>
            </a:r>
            <a:endParaRPr lang="en-US" sz="5800" kern="1200" spc="-5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4D016-397C-231E-D3EC-4BAA89C6BD86}"/>
              </a:ext>
            </a:extLst>
          </p:cNvPr>
          <p:cNvSpPr txBox="1"/>
          <p:nvPr/>
        </p:nvSpPr>
        <p:spPr>
          <a:xfrm>
            <a:off x="1577788" y="6008645"/>
            <a:ext cx="5686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 defTabSz="9144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Group Members:</a:t>
            </a:r>
          </a:p>
          <a:p>
            <a:pPr marL="0" indent="0" algn="l" defTabSz="9144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20049661 - Kanimozhi Chandrasekar</a:t>
            </a:r>
          </a:p>
          <a:p>
            <a:pPr marL="0" indent="0" algn="l" defTabSz="9144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1"/>
                </a:solidFill>
              </a:rPr>
              <a:t>20035121  - Kayis Rahman </a:t>
            </a:r>
            <a:r>
              <a:rPr lang="en-US" sz="2400" dirty="0" err="1">
                <a:solidFill>
                  <a:schemeClr val="tx1"/>
                </a:solidFill>
              </a:rPr>
              <a:t>Badhrakkanakath</a:t>
            </a:r>
            <a:endParaRPr lang="en-US" sz="2400" dirty="0">
              <a:solidFill>
                <a:schemeClr val="tx1"/>
              </a:solidFill>
            </a:endParaRPr>
          </a:p>
          <a:p>
            <a:pPr marL="0" indent="0" algn="l" defTabSz="914400">
              <a:lnSpc>
                <a:spcPct val="90000"/>
              </a:lnSpc>
              <a:buNone/>
            </a:pPr>
            <a:r>
              <a:rPr lang="en-US" sz="2400" dirty="0"/>
              <a:t>20058340 – Barath Mani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fr-FR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20043599 -</a:t>
            </a:r>
            <a:r>
              <a:rPr lang="fr-FR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Aakash</a:t>
            </a:r>
            <a:r>
              <a:rPr lang="fr-FR" sz="2400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r-FR" sz="2400" dirty="0" err="1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Dhakal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2" y="1679932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6" y="704226"/>
            <a:ext cx="3841639" cy="4064996"/>
          </a:xfrm>
        </p:spPr>
        <p:txBody>
          <a:bodyPr anchor="b">
            <a:normAutofit/>
          </a:bodyPr>
          <a:lstStyle/>
          <a:p>
            <a:pPr algn="r"/>
            <a:r>
              <a:rPr lang="en-IE" sz="48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310" y="779376"/>
            <a:ext cx="7866417" cy="665525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Objective: Build a web application that generates personalized weekly meal plans using GenAI</a:t>
            </a:r>
          </a:p>
          <a:p>
            <a:r>
              <a:rPr lang="en-IE" sz="2400" dirty="0"/>
              <a:t>Features: Custom dietary needs, goal-oriented nutrition, AI-powered suggestions</a:t>
            </a:r>
          </a:p>
          <a:p>
            <a:r>
              <a:rPr lang="en-IE" sz="2400" dirty="0"/>
              <a:t>Outcome: Intelligent and responsive diet planner</a:t>
            </a:r>
          </a:p>
          <a:p>
            <a:endParaRPr lang="en-IE" sz="2400" dirty="0"/>
          </a:p>
          <a:p>
            <a:pPr marL="0" indent="0">
              <a:buNone/>
            </a:pPr>
            <a:r>
              <a:rPr lang="en-IE" sz="2400" dirty="0"/>
              <a:t> </a:t>
            </a:r>
            <a:r>
              <a:rPr lang="en-IE" sz="2400" b="1" dirty="0"/>
              <a:t>Technologies: 	</a:t>
            </a:r>
          </a:p>
          <a:p>
            <a:pPr marL="0" indent="0">
              <a:buNone/>
            </a:pPr>
            <a:r>
              <a:rPr lang="en-IE" sz="2400" dirty="0"/>
              <a:t> · Angular </a:t>
            </a:r>
          </a:p>
          <a:p>
            <a:pPr marL="0" indent="0">
              <a:buNone/>
            </a:pPr>
            <a:r>
              <a:rPr lang="en-IE" sz="2400" dirty="0"/>
              <a:t> · Spring Boot </a:t>
            </a:r>
          </a:p>
          <a:p>
            <a:pPr marL="0" indent="0">
              <a:buNone/>
            </a:pPr>
            <a:r>
              <a:rPr lang="en-IE" sz="2400" dirty="0"/>
              <a:t> · OpenAI</a:t>
            </a:r>
          </a:p>
          <a:p>
            <a:pPr marL="0" indent="0">
              <a:buNone/>
            </a:pPr>
            <a:r>
              <a:rPr lang="en-IE" sz="2400" dirty="0"/>
              <a:t> · PostgreSQL</a:t>
            </a:r>
          </a:p>
          <a:p>
            <a:pPr marL="0" indent="0">
              <a:buNone/>
            </a:pPr>
            <a:r>
              <a:rPr lang="en-IE" sz="2400" dirty="0"/>
              <a:t> · Material Design</a:t>
            </a:r>
          </a:p>
          <a:p>
            <a:pPr marL="0" indent="0">
              <a:buNone/>
            </a:pPr>
            <a:endParaRPr lang="en-IE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1" y="1692098"/>
            <a:ext cx="8229600" cy="484540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02" y="1704263"/>
            <a:ext cx="8229599" cy="484540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921508" y="4305702"/>
            <a:ext cx="3002375" cy="484540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602084" y="1163661"/>
            <a:ext cx="4680428" cy="5014750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692112" y="1679932"/>
            <a:ext cx="8229604" cy="48454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66" y="704226"/>
            <a:ext cx="3841639" cy="4064996"/>
          </a:xfrm>
        </p:spPr>
        <p:txBody>
          <a:bodyPr anchor="b">
            <a:normAutofit/>
          </a:bodyPr>
          <a:lstStyle/>
          <a:p>
            <a:pPr algn="r"/>
            <a:r>
              <a:rPr lang="en-IE" sz="4800">
                <a:solidFill>
                  <a:srgbClr val="FFFFFF"/>
                </a:solidFill>
              </a:rPr>
              <a:t>Research Planning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310" y="779376"/>
            <a:ext cx="7866417" cy="6655256"/>
          </a:xfrm>
        </p:spPr>
        <p:txBody>
          <a:bodyPr anchor="ctr">
            <a:normAutofit/>
          </a:bodyPr>
          <a:lstStyle/>
          <a:p>
            <a:r>
              <a:rPr lang="en-IE" sz="2400" dirty="0"/>
              <a:t>Problem: Difficulty following personalised diets</a:t>
            </a:r>
          </a:p>
          <a:p>
            <a:r>
              <a:rPr lang="en-IE" sz="2400" dirty="0"/>
              <a:t>Solution: Use AI to generate meal plans</a:t>
            </a:r>
          </a:p>
          <a:p>
            <a:r>
              <a:rPr lang="en-IE" sz="2400" dirty="0"/>
              <a:t>Target Users: Health-conscious individuals, athletes</a:t>
            </a:r>
          </a:p>
          <a:p>
            <a:pPr marL="0" indent="0">
              <a:buNone/>
            </a:pPr>
            <a:endParaRPr lang="en-IE" sz="2400" dirty="0"/>
          </a:p>
          <a:p>
            <a:r>
              <a:rPr lang="en-IE" sz="2400" dirty="0"/>
              <a:t>Frontend (Angular): Angular 19, Material UI, Reactive Forms</a:t>
            </a:r>
          </a:p>
          <a:p>
            <a:r>
              <a:rPr lang="en-IE" sz="2400" dirty="0"/>
              <a:t>Backend (Spring Boot): Java 17, OpenAI SDK, REST APIs</a:t>
            </a:r>
          </a:p>
          <a:p>
            <a:r>
              <a:rPr lang="en-IE" sz="2400" dirty="0"/>
              <a:t>Database: PostgreSQL</a:t>
            </a:r>
          </a:p>
          <a:p>
            <a:r>
              <a:rPr lang="en-IE" sz="2400" dirty="0"/>
              <a:t>Deployment: Azure VM</a:t>
            </a:r>
          </a:p>
          <a:p>
            <a:pPr marL="0" indent="0">
              <a:buNone/>
            </a:pPr>
            <a:endParaRPr lang="en-IE" sz="2400" dirty="0"/>
          </a:p>
          <a:p>
            <a:pPr marL="0" indent="0">
              <a:buNone/>
            </a:pPr>
            <a:endParaRPr lang="en-IE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6" y="548640"/>
            <a:ext cx="12695530" cy="1426464"/>
          </a:xfrm>
        </p:spPr>
        <p:txBody>
          <a:bodyPr>
            <a:normAutofit/>
          </a:bodyPr>
          <a:lstStyle/>
          <a:p>
            <a:r>
              <a:rPr lang="en-IE" sz="4800">
                <a:solidFill>
                  <a:schemeClr val="tx2"/>
                </a:solidFill>
              </a:rPr>
              <a:t>UX Design &amp; Input 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1114876" y="161112"/>
            <a:ext cx="3770880" cy="3260166"/>
            <a:chOff x="-305" y="-4155"/>
            <a:chExt cx="2514948" cy="2174333"/>
          </a:xfrm>
        </p:grpSpPr>
        <p:sp>
          <p:nvSpPr>
            <p:cNvPr id="2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6057486"/>
            <a:ext cx="2894665" cy="2172114"/>
            <a:chOff x="-305" y="-1"/>
            <a:chExt cx="3832880" cy="2876136"/>
          </a:xfrm>
        </p:grpSpPr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C9E8BF-51D5-6456-DE25-6D4A678D68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393535"/>
              </p:ext>
            </p:extLst>
          </p:nvPr>
        </p:nvGraphicFramePr>
        <p:xfrm>
          <a:off x="1243584" y="3052359"/>
          <a:ext cx="12143232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6" y="548640"/>
            <a:ext cx="12695530" cy="1426464"/>
          </a:xfrm>
        </p:spPr>
        <p:txBody>
          <a:bodyPr>
            <a:normAutofit/>
          </a:bodyPr>
          <a:lstStyle/>
          <a:p>
            <a:r>
              <a:rPr lang="en-IE" sz="4800">
                <a:solidFill>
                  <a:schemeClr val="tx2"/>
                </a:solidFill>
              </a:rPr>
              <a:t>AI Integration &amp; Prompt Engineering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1114876" y="161112"/>
            <a:ext cx="3770880" cy="3260166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6057486"/>
            <a:ext cx="2894665" cy="217211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DEF729-64D3-980F-8016-B00D666D9A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07408"/>
              </p:ext>
            </p:extLst>
          </p:nvPr>
        </p:nvGraphicFramePr>
        <p:xfrm>
          <a:off x="1243584" y="3052359"/>
          <a:ext cx="12143232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6" y="548640"/>
            <a:ext cx="12695530" cy="1426464"/>
          </a:xfrm>
        </p:spPr>
        <p:txBody>
          <a:bodyPr>
            <a:normAutofit/>
          </a:bodyPr>
          <a:lstStyle/>
          <a:p>
            <a:r>
              <a:rPr lang="en-IE" sz="4800">
                <a:solidFill>
                  <a:schemeClr val="tx2"/>
                </a:solidFill>
              </a:rPr>
              <a:t>Backend API &amp; Architecture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1114876" y="161112"/>
            <a:ext cx="3770880" cy="3260166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6057486"/>
            <a:ext cx="2894665" cy="217211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A3A98-D08F-22D8-07AF-78E2CD202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02606"/>
              </p:ext>
            </p:extLst>
          </p:nvPr>
        </p:nvGraphicFramePr>
        <p:xfrm>
          <a:off x="1243584" y="3052359"/>
          <a:ext cx="12143232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606" y="548640"/>
            <a:ext cx="12695530" cy="1426464"/>
          </a:xfrm>
        </p:spPr>
        <p:txBody>
          <a:bodyPr>
            <a:normAutofit/>
          </a:bodyPr>
          <a:lstStyle/>
          <a:p>
            <a:r>
              <a:rPr lang="en-IE" sz="4800">
                <a:solidFill>
                  <a:schemeClr val="tx2"/>
                </a:solidFill>
              </a:rPr>
              <a:t>Output Table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11114876" y="161112"/>
            <a:ext cx="3770880" cy="3260166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6057486"/>
            <a:ext cx="2894665" cy="217211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1016B1-D5E4-73C3-5E48-C9CBEB4BF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42275"/>
              </p:ext>
            </p:extLst>
          </p:nvPr>
        </p:nvGraphicFramePr>
        <p:xfrm>
          <a:off x="1243584" y="3052359"/>
          <a:ext cx="12143232" cy="4279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75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2" y="1284960"/>
            <a:ext cx="4727626" cy="6699751"/>
          </a:xfrm>
        </p:spPr>
        <p:txBody>
          <a:bodyPr>
            <a:normAutofit/>
          </a:bodyPr>
          <a:lstStyle/>
          <a:p>
            <a:pPr algn="r"/>
            <a:r>
              <a:rPr lang="en-IE" sz="6700"/>
              <a:t>Deployment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73663" y="1358536"/>
            <a:ext cx="0" cy="686108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F54174-D41D-5F61-9E9A-BE838D45C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63059"/>
              </p:ext>
            </p:extLst>
          </p:nvPr>
        </p:nvGraphicFramePr>
        <p:xfrm>
          <a:off x="6130242" y="1284960"/>
          <a:ext cx="7494318" cy="6707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75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72" y="1284960"/>
            <a:ext cx="4727626" cy="6699751"/>
          </a:xfrm>
        </p:spPr>
        <p:txBody>
          <a:bodyPr>
            <a:normAutofit/>
          </a:bodyPr>
          <a:lstStyle/>
          <a:p>
            <a:pPr algn="r"/>
            <a:r>
              <a:rPr lang="en-IE" sz="74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73663" y="1358536"/>
            <a:ext cx="0" cy="686108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6039B5-7C9D-977A-66C2-40F05EB37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608643"/>
              </p:ext>
            </p:extLst>
          </p:nvPr>
        </p:nvGraphicFramePr>
        <p:xfrm>
          <a:off x="6130242" y="1284960"/>
          <a:ext cx="7494318" cy="6707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316</Words>
  <Application>Microsoft Macintosh PowerPoint</Application>
  <PresentationFormat>Custom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Nutrimind</vt:lpstr>
      <vt:lpstr>Project Overview</vt:lpstr>
      <vt:lpstr>Research Planning &amp; Tech Stack</vt:lpstr>
      <vt:lpstr>UX Design &amp; Input Form</vt:lpstr>
      <vt:lpstr>AI Integration &amp; Prompt Engineering</vt:lpstr>
      <vt:lpstr>Backend API &amp; Architecture</vt:lpstr>
      <vt:lpstr>Output Table</vt:lpstr>
      <vt:lpstr>Deployment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Kayis Rahman</cp:lastModifiedBy>
  <cp:revision>5</cp:revision>
  <dcterms:created xsi:type="dcterms:W3CDTF">2013-01-27T09:14:16Z</dcterms:created>
  <dcterms:modified xsi:type="dcterms:W3CDTF">2025-04-21T15:29:21Z</dcterms:modified>
  <cp:category/>
</cp:coreProperties>
</file>