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90" y="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829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829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E187FDB-E5BA-4DDE-B94A-92E1149821B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9487"/>
            <a:ext cx="5435600" cy="3910489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9"/>
            <a:ext cx="2944283" cy="49829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6" y="9433109"/>
            <a:ext cx="2944283" cy="49829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E693A507-3470-4816-B14D-D076851D7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9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726940"/>
            <a:ext cx="2539157" cy="276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922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60746"/>
            <a:ext cx="2539157" cy="276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5595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4464" y="161926"/>
            <a:ext cx="276999" cy="25391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161925"/>
            <a:ext cx="6867525" cy="10350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654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09"/>
          <p:cNvSpPr>
            <a:spLocks noChangeShapeType="1"/>
          </p:cNvSpPr>
          <p:nvPr userDrawn="1"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kumimoji="1" lang="ko-KR" altLang="en-US" sz="1200" b="1" dirty="0">
              <a:solidFill>
                <a:srgbClr val="000000"/>
              </a:solidFill>
              <a:latin typeface="맑은 고딕" pitchFamily="50" charset="-127"/>
              <a:ea typeface="돋움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308484" y="90356"/>
            <a:ext cx="6041876" cy="418058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59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60746"/>
            <a:ext cx="2539157" cy="276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42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5538376" cy="615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46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60746"/>
            <a:ext cx="2539157" cy="276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92152"/>
            <a:ext cx="4603750" cy="504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692152"/>
            <a:ext cx="4603750" cy="504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87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707639"/>
            <a:ext cx="2539157" cy="27699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6944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60746"/>
            <a:ext cx="2539157" cy="2769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977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81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1127324"/>
            <a:ext cx="2766783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2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72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59562"/>
            <a:ext cx="2766783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354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60746"/>
            <a:ext cx="3531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Chapter(HY</a:t>
            </a:r>
            <a:r>
              <a:rPr lang="ko-KR" altLang="en-US"/>
              <a:t>견고딕</a:t>
            </a:r>
            <a:r>
              <a:rPr lang="en-US" altLang="ko-KR"/>
              <a:t>/Normal/18pt.)</a:t>
            </a:r>
          </a:p>
        </p:txBody>
      </p:sp>
      <p:sp>
        <p:nvSpPr>
          <p:cNvPr id="1382404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kumimoji="1" lang="ko-KR" altLang="en-US" sz="1200">
              <a:solidFill>
                <a:srgbClr val="000000"/>
              </a:solidFill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1" y="692152"/>
            <a:ext cx="9359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Governing Message(HY</a:t>
            </a:r>
            <a:r>
              <a:rPr lang="ko-KR" altLang="en-US"/>
              <a:t>견고딕</a:t>
            </a:r>
            <a:r>
              <a:rPr lang="en-US" altLang="ko-KR"/>
              <a:t>/Normal/16pt.)</a:t>
            </a:r>
          </a:p>
        </p:txBody>
      </p:sp>
    </p:spTree>
    <p:extLst>
      <p:ext uri="{BB962C8B-B14F-4D97-AF65-F5344CB8AC3E}">
        <p14:creationId xmlns:p14="http://schemas.microsoft.com/office/powerpoint/2010/main" val="2483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2778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358775" indent="55562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36713" indent="-10985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484" y="145496"/>
            <a:ext cx="3327834" cy="307777"/>
          </a:xfrm>
        </p:spPr>
        <p:txBody>
          <a:bodyPr/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Career Path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면담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(2020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9" name="Group 2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240636"/>
              </p:ext>
            </p:extLst>
          </p:nvPr>
        </p:nvGraphicFramePr>
        <p:xfrm>
          <a:off x="273050" y="692149"/>
          <a:ext cx="9432926" cy="5770963"/>
        </p:xfrm>
        <a:graphic>
          <a:graphicData uri="http://schemas.openxmlformats.org/drawingml/2006/table">
            <a:tbl>
              <a:tblPr/>
              <a:tblGrid>
                <a:gridCol w="62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75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3685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306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사항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성명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호칭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직무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자사입사일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현호칭변경일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학력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전공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면담일시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(2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권기준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사원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DS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’19.07.01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’19.07.01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학사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산업공학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’20.12.02</a:t>
                      </a:r>
                    </a:p>
                  </a:txBody>
                  <a:tcPr marL="18000" marR="18000" marT="18000" marB="18000" anchor="ctr" anchorCtr="1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‘20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본인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중점목표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효율적으로 프로젝트를 진행할 수 있는 능력 갖추기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분석할 데이터를 보고 관련 레퍼런스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or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이전 프로젝트 산출물 빠르게 활용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프로젝트 성공에 기여할 수 있도록 아이디어 제안을 꺼려하지 않기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구성원들이 각자 어떤 업무를 잘하는지 파악하기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현재 사용중인 스킬들이 일회성이 되지 않도록 기록하는 습관 들이기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목표이미지를 달성하기 위해 확보 필요 역량 자유롭게 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구체적으로 명확하게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정량적으로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연단위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확보가 필요하면 연단위로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gridSpan="4"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기술 역량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 수준 향상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(TCT python A Pass)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AI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알고리즘 및 이해 수준 향상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(TCT AI 3 -&gt; 4)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공통역량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1) 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내 확보 필요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소규모 개발 파트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PL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고객과 기본적인 의사소통 가능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2) 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내 확보 필요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프로젝트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PM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경험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사내 시스템 활용 역량 향상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(CP, P&amp;F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활용 가능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3) 10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내 확보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.....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기타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Global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역량 확보를 위해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토익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확보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텍스트 분석 스킬 갖추기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팀 내 학습조직 참여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강화학습 기본 개념 다지기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바닥부터 배우는 강화학습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년내 완독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인문학 소양 다지기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(‘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미움받을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용기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1, 2’ 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년내 완독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재테크 공부하기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개인연금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세액 공제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희망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Career Path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후 목표 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프로젝트에 필요한 스킬을 활용할 줄 아는 분석가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Ex)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텍스트 분석에는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BERT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Sentence Embedding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 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이미지 분석에는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CNN, image augmentation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후 목표 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프로젝트 진행 과정에서 필요한 것과 불필요한 것을 가려낼 줄 알며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실용적인 아이디어를 제시하는 분석가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-&gt;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납기와 품질을 적절히 고려한 업무 진행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년 후 목표 이미지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프로젝트의 요구사항을 정확히 파악하고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시작단계부터 결과까지 파이프라인을 구체적으로 구상할 수 있는 분석가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직무역량등급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인증기술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주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부스킬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인증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Level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인증기준일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인증만료일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Level 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AI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주스킬</a:t>
                      </a:r>
                      <a:endParaRPr lang="ko-KR" altLang="en-US" sz="10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’20.12.31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’22.12.31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Python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개발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-B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공통스킬</a:t>
                      </a:r>
                      <a:endParaRPr lang="ko-KR" altLang="en-US" sz="10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’20.12.31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’22.12.31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0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지원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요청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사항</a:t>
                      </a:r>
                    </a:p>
                  </a:txBody>
                  <a:tcPr marL="18000" marR="18000" marT="18000" marB="18000" anchor="ctr" anchorCtr="1" horzOverflow="overflow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88900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18000" marR="18000" marT="18000" marB="180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6303498" y="209368"/>
            <a:ext cx="29238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5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</a:t>
            </a:r>
            <a:r>
              <a:rPr lang="ko-KR" altLang="en-US" sz="1500" kern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빅데이터연구소</a:t>
            </a:r>
            <a:r>
              <a:rPr lang="ko-KR" altLang="en-US" sz="15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50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</a:t>
            </a:r>
            <a:r>
              <a:rPr lang="ko-KR" altLang="en-US" sz="1500" kern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빅데이터컨설팅팀</a:t>
            </a:r>
            <a:endParaRPr lang="ko-KR" altLang="en-US" sz="150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792463" y="263229"/>
            <a:ext cx="5001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200" b="0" kern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Rev.1.0</a:t>
            </a:r>
            <a:endParaRPr lang="ko-KR" altLang="en-US" sz="1200" b="0" kern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090727"/>
      </p:ext>
    </p:extLst>
  </p:cSld>
  <p:clrMapOvr>
    <a:masterClrMapping/>
  </p:clrMapOvr>
</p:sld>
</file>

<file path=ppt/theme/theme1.xml><?xml version="1.0" encoding="utf-8"?>
<a:theme xmlns:a="http://schemas.openxmlformats.org/drawingml/2006/main" name="5_업적/전략CM">
  <a:themeElements>
    <a:clrScheme name="5_업적/전략C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업적/전략CM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업적/전략C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업적/전략C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업적/전략C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업적/전략C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업적/전략C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업적/전략C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업적/전략C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378</Words>
  <Application>Microsoft Office PowerPoint</Application>
  <PresentationFormat>A4 용지(210x297mm)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LG스마트체2.0 Regular</vt:lpstr>
      <vt:lpstr>굴림</vt:lpstr>
      <vt:lpstr>나눔고딕 ExtraBold</vt:lpstr>
      <vt:lpstr>맑은 고딕</vt:lpstr>
      <vt:lpstr>산돌고딕B</vt:lpstr>
      <vt:lpstr>Arial</vt:lpstr>
      <vt:lpstr>Wingdings</vt:lpstr>
      <vt:lpstr>5_업적/전략CM</vt:lpstr>
      <vt:lpstr>Career Path 면담(2020년 2차)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부문 Career Path 면담 기록 입력 예시</dc:title>
  <dc:creator>류원경 과장 본부기획팀 (wkryu@lgcns.com, 02-2099-2872)</dc:creator>
  <cp:lastModifiedBy>권기준</cp:lastModifiedBy>
  <cp:revision>49</cp:revision>
  <cp:lastPrinted>2015-04-01T09:07:05Z</cp:lastPrinted>
  <dcterms:created xsi:type="dcterms:W3CDTF">2014-03-06T08:45:23Z</dcterms:created>
  <dcterms:modified xsi:type="dcterms:W3CDTF">2020-12-01T06:43:39Z</dcterms:modified>
</cp:coreProperties>
</file>