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65A76147-F8B4-4092-A910-6C25C408A43B}" type="datetimeFigureOut">
              <a:rPr lang="sv-SE" smtClean="0"/>
              <a:t>2021-11-09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357642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65A76147-F8B4-4092-A910-6C25C408A43B}" type="datetimeFigureOut">
              <a:rPr lang="sv-SE" smtClean="0"/>
              <a:t>2021-11-09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47269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65A76147-F8B4-4092-A910-6C25C408A43B}" type="datetimeFigureOut">
              <a:rPr lang="sv-SE" smtClean="0"/>
              <a:t>2021-11-09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132868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65A76147-F8B4-4092-A910-6C25C408A43B}" type="datetimeFigureOut">
              <a:rPr lang="sv-SE" smtClean="0"/>
              <a:t>2021-11-09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265999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76147-F8B4-4092-A910-6C25C408A43B}" type="datetimeFigureOut">
              <a:rPr lang="sv-SE" smtClean="0"/>
              <a:t>2021-11-09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170342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65A76147-F8B4-4092-A910-6C25C408A43B}" type="datetimeFigureOut">
              <a:rPr lang="sv-SE" smtClean="0"/>
              <a:t>2021-11-09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24940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65A76147-F8B4-4092-A910-6C25C408A43B}" type="datetimeFigureOut">
              <a:rPr lang="sv-SE" smtClean="0"/>
              <a:t>2021-11-09</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65730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65A76147-F8B4-4092-A910-6C25C408A43B}" type="datetimeFigureOut">
              <a:rPr lang="sv-SE" smtClean="0"/>
              <a:t>2021-11-09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36094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76147-F8B4-4092-A910-6C25C408A43B}" type="datetimeFigureOut">
              <a:rPr lang="sv-SE" smtClean="0"/>
              <a:t>2021-11-09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30887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76147-F8B4-4092-A910-6C25C408A43B}" type="datetimeFigureOut">
              <a:rPr lang="sv-SE" smtClean="0"/>
              <a:t>2021-11-09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21722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76147-F8B4-4092-A910-6C25C408A43B}" type="datetimeFigureOut">
              <a:rPr lang="sv-SE" smtClean="0"/>
              <a:t>2021-11-09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0212927D-6355-45E5-9E73-7D85BA766FBF}" type="slidenum">
              <a:rPr lang="sv-SE" smtClean="0"/>
              <a:t>‹#›</a:t>
            </a:fld>
            <a:endParaRPr lang="sv-SE"/>
          </a:p>
        </p:txBody>
      </p:sp>
    </p:spTree>
    <p:extLst>
      <p:ext uri="{BB962C8B-B14F-4D97-AF65-F5344CB8AC3E}">
        <p14:creationId xmlns:p14="http://schemas.microsoft.com/office/powerpoint/2010/main" val="245131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76147-F8B4-4092-A910-6C25C408A43B}" type="datetimeFigureOut">
              <a:rPr lang="sv-SE" smtClean="0"/>
              <a:t>2021-11-09</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2927D-6355-45E5-9E73-7D85BA766FBF}" type="slidenum">
              <a:rPr lang="sv-SE" smtClean="0"/>
              <a:t>‹#›</a:t>
            </a:fld>
            <a:endParaRPr lang="sv-SE"/>
          </a:p>
        </p:txBody>
      </p:sp>
    </p:spTree>
    <p:extLst>
      <p:ext uri="{BB962C8B-B14F-4D97-AF65-F5344CB8AC3E}">
        <p14:creationId xmlns:p14="http://schemas.microsoft.com/office/powerpoint/2010/main" val="378755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chemeClr val="accent3">
                <a:lumMod val="5000"/>
                <a:lumOff val="9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1791" y="-181768"/>
            <a:ext cx="9144000" cy="2387600"/>
          </a:xfrm>
        </p:spPr>
        <p:txBody>
          <a:bodyPr/>
          <a:lstStyle/>
          <a:p>
            <a:r>
              <a:rPr lang="sv-SE" dirty="0" smtClean="0"/>
              <a:t>Magiska Shop</a:t>
            </a:r>
            <a:endParaRPr lang="sv-SE" dirty="0"/>
          </a:p>
        </p:txBody>
      </p:sp>
      <p:sp>
        <p:nvSpPr>
          <p:cNvPr id="3" name="Subtitle 2"/>
          <p:cNvSpPr>
            <a:spLocks noGrp="1"/>
          </p:cNvSpPr>
          <p:nvPr>
            <p:ph type="subTitle" idx="1"/>
          </p:nvPr>
        </p:nvSpPr>
        <p:spPr/>
        <p:txBody>
          <a:bodyPr/>
          <a:lstStyle/>
          <a:p>
            <a:r>
              <a:rPr lang="sv-SE" dirty="0" smtClean="0"/>
              <a:t>Välkommen till vår magiska webb butik!</a:t>
            </a:r>
            <a:br>
              <a:rPr lang="sv-SE" dirty="0" smtClean="0"/>
            </a:br>
            <a:r>
              <a:rPr lang="sv-SE" dirty="0" smtClean="0"/>
              <a:t>Här säljer vi allt en uttråkad trollkarl kan tänka sig behöva, flygande badkar, styrkedrycker, dvärgisk tuggtobak och mycket annat fantasifullt!</a:t>
            </a:r>
            <a:endParaRPr lang="sv-SE" dirty="0"/>
          </a:p>
        </p:txBody>
      </p:sp>
      <p:sp>
        <p:nvSpPr>
          <p:cNvPr id="4" name="Rounded Rectangle 3"/>
          <p:cNvSpPr/>
          <p:nvPr/>
        </p:nvSpPr>
        <p:spPr>
          <a:xfrm>
            <a:off x="3770209" y="0"/>
            <a:ext cx="1409700" cy="8096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sv-SE" dirty="0" smtClean="0"/>
              <a:t>Om oss</a:t>
            </a:r>
            <a:endParaRPr lang="sv-SE" dirty="0"/>
          </a:p>
        </p:txBody>
      </p:sp>
      <p:sp>
        <p:nvSpPr>
          <p:cNvPr id="5" name="Rounded Rectangle 4"/>
          <p:cNvSpPr/>
          <p:nvPr/>
        </p:nvSpPr>
        <p:spPr>
          <a:xfrm>
            <a:off x="5179909" y="0"/>
            <a:ext cx="1409700" cy="8096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sv-SE" dirty="0" smtClean="0"/>
              <a:t>Kontakt</a:t>
            </a:r>
            <a:endParaRPr lang="sv-SE" dirty="0"/>
          </a:p>
        </p:txBody>
      </p:sp>
      <p:sp>
        <p:nvSpPr>
          <p:cNvPr id="6" name="Rounded Rectangle 5"/>
          <p:cNvSpPr/>
          <p:nvPr/>
        </p:nvSpPr>
        <p:spPr>
          <a:xfrm>
            <a:off x="6589609" y="0"/>
            <a:ext cx="1409700" cy="8096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sv-SE" dirty="0" smtClean="0"/>
              <a:t>Butik</a:t>
            </a:r>
          </a:p>
        </p:txBody>
      </p:sp>
      <p:sp>
        <p:nvSpPr>
          <p:cNvPr id="7" name="Rectangle 6"/>
          <p:cNvSpPr/>
          <p:nvPr/>
        </p:nvSpPr>
        <p:spPr>
          <a:xfrm>
            <a:off x="6589609" y="1320006"/>
            <a:ext cx="2127457" cy="17716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sv-SE" dirty="0" smtClean="0"/>
              <a:t>Vardagsföremål</a:t>
            </a:r>
          </a:p>
          <a:p>
            <a:pPr algn="ctr"/>
            <a:r>
              <a:rPr lang="sv-SE" dirty="0" smtClean="0"/>
              <a:t>Magiska Brygder</a:t>
            </a:r>
          </a:p>
          <a:p>
            <a:pPr algn="ctr"/>
            <a:r>
              <a:rPr lang="sv-SE" dirty="0" smtClean="0"/>
              <a:t>Dvärgisk Tuggtobak</a:t>
            </a:r>
          </a:p>
        </p:txBody>
      </p:sp>
      <p:sp>
        <p:nvSpPr>
          <p:cNvPr id="8" name="Title 1"/>
          <p:cNvSpPr txBox="1">
            <a:spLocks/>
          </p:cNvSpPr>
          <p:nvPr/>
        </p:nvSpPr>
        <p:spPr>
          <a:xfrm>
            <a:off x="-2659166" y="-1466056"/>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dirty="0" smtClean="0"/>
              <a:t>Index.html</a:t>
            </a:r>
            <a:endParaRPr lang="sv-SE" dirty="0"/>
          </a:p>
        </p:txBody>
      </p:sp>
      <p:sp>
        <p:nvSpPr>
          <p:cNvPr id="9" name="Rounded Rectangle 8"/>
          <p:cNvSpPr/>
          <p:nvPr/>
        </p:nvSpPr>
        <p:spPr>
          <a:xfrm>
            <a:off x="7999309" y="0"/>
            <a:ext cx="1409700" cy="8096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sv-SE" dirty="0" smtClean="0"/>
              <a:t>Sök</a:t>
            </a:r>
          </a:p>
        </p:txBody>
      </p:sp>
      <p:sp>
        <p:nvSpPr>
          <p:cNvPr id="11" name="Rectangle 10"/>
          <p:cNvSpPr/>
          <p:nvPr/>
        </p:nvSpPr>
        <p:spPr>
          <a:xfrm>
            <a:off x="9778793" y="280987"/>
            <a:ext cx="1344716" cy="247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sv-SE" dirty="0" smtClean="0"/>
              <a:t>Skriv här</a:t>
            </a:r>
            <a:endParaRPr lang="sv-SE" dirty="0"/>
          </a:p>
        </p:txBody>
      </p:sp>
      <p:cxnSp>
        <p:nvCxnSpPr>
          <p:cNvPr id="13" name="Straight Arrow Connector 12"/>
          <p:cNvCxnSpPr>
            <a:stCxn id="6" idx="2"/>
          </p:cNvCxnSpPr>
          <p:nvPr/>
        </p:nvCxnSpPr>
        <p:spPr>
          <a:xfrm>
            <a:off x="7294459" y="809625"/>
            <a:ext cx="0" cy="5103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9" idx="3"/>
            <a:endCxn id="11" idx="1"/>
          </p:cNvCxnSpPr>
          <p:nvPr/>
        </p:nvCxnSpPr>
        <p:spPr>
          <a:xfrm flipV="1">
            <a:off x="9409009" y="404812"/>
            <a:ext cx="36978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124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078141" y="-1408906"/>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dirty="0" smtClean="0"/>
              <a:t>ShopPage.html</a:t>
            </a:r>
            <a:endParaRPr lang="sv-SE" dirty="0"/>
          </a:p>
        </p:txBody>
      </p:sp>
      <p:sp>
        <p:nvSpPr>
          <p:cNvPr id="12" name="Rectangle 11"/>
          <p:cNvSpPr/>
          <p:nvPr/>
        </p:nvSpPr>
        <p:spPr>
          <a:xfrm>
            <a:off x="2247900" y="1476375"/>
            <a:ext cx="1952625" cy="1876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sv-SE" dirty="0" smtClean="0"/>
              <a:t>img</a:t>
            </a:r>
            <a:endParaRPr lang="sv-SE" dirty="0"/>
          </a:p>
        </p:txBody>
      </p:sp>
      <p:sp>
        <p:nvSpPr>
          <p:cNvPr id="18" name="Rectangle 17"/>
          <p:cNvSpPr/>
          <p:nvPr/>
        </p:nvSpPr>
        <p:spPr>
          <a:xfrm>
            <a:off x="2247900" y="4290412"/>
            <a:ext cx="1952625" cy="1876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sv-SE" dirty="0" smtClean="0"/>
              <a:t>img</a:t>
            </a:r>
            <a:endParaRPr lang="sv-SE" dirty="0"/>
          </a:p>
        </p:txBody>
      </p:sp>
      <p:sp>
        <p:nvSpPr>
          <p:cNvPr id="14" name="Bevel 13"/>
          <p:cNvSpPr/>
          <p:nvPr/>
        </p:nvSpPr>
        <p:spPr>
          <a:xfrm>
            <a:off x="2185987" y="3529606"/>
            <a:ext cx="2076450" cy="472679"/>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Lägg till i Kundkorg</a:t>
            </a:r>
            <a:endParaRPr lang="sv-SE" dirty="0"/>
          </a:p>
        </p:txBody>
      </p:sp>
      <p:sp>
        <p:nvSpPr>
          <p:cNvPr id="23" name="Bevel 22"/>
          <p:cNvSpPr/>
          <p:nvPr/>
        </p:nvSpPr>
        <p:spPr>
          <a:xfrm>
            <a:off x="2185987" y="6343643"/>
            <a:ext cx="2076450" cy="472679"/>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Lägg till i Kundkorg</a:t>
            </a:r>
            <a:endParaRPr lang="sv-SE" dirty="0"/>
          </a:p>
        </p:txBody>
      </p:sp>
      <p:sp>
        <p:nvSpPr>
          <p:cNvPr id="25" name="TextBox 24"/>
          <p:cNvSpPr txBox="1"/>
          <p:nvPr/>
        </p:nvSpPr>
        <p:spPr>
          <a:xfrm>
            <a:off x="4514850" y="1091089"/>
            <a:ext cx="3514725" cy="3416320"/>
          </a:xfrm>
          <a:prstGeom prst="rect">
            <a:avLst/>
          </a:prstGeom>
          <a:noFill/>
        </p:spPr>
        <p:txBody>
          <a:bodyPr wrap="square" rtlCol="0">
            <a:spAutoFit/>
          </a:bodyPr>
          <a:lstStyle/>
          <a:p>
            <a:r>
              <a:rPr lang="sv-SE" dirty="0" smtClean="0">
                <a:effectLst>
                  <a:outerShdw blurRad="38100" dist="38100" dir="2700000" algn="tl">
                    <a:srgbClr val="000000">
                      <a:alpha val="43137"/>
                    </a:srgbClr>
                  </a:outerShdw>
                </a:effectLst>
              </a:rPr>
              <a:t>Class Product : Product Superclass</a:t>
            </a:r>
          </a:p>
          <a:p>
            <a:r>
              <a:rPr lang="sv-SE" dirty="0" smtClean="0">
                <a:effectLst>
                  <a:outerShdw blurRad="38100" dist="38100" dir="2700000" algn="tl">
                    <a:srgbClr val="000000">
                      <a:alpha val="43137"/>
                    </a:srgbClr>
                  </a:outerShdw>
                </a:effectLst>
              </a:rPr>
              <a:t>{</a:t>
            </a:r>
          </a:p>
          <a:p>
            <a:r>
              <a:rPr lang="sv-SE" dirty="0" smtClean="0">
                <a:effectLst>
                  <a:outerShdw blurRad="38100" dist="38100" dir="2700000" algn="tl">
                    <a:srgbClr val="000000">
                      <a:alpha val="43137"/>
                    </a:srgbClr>
                  </a:outerShdw>
                </a:effectLst>
              </a:rPr>
              <a:t>Product.Name (String)</a:t>
            </a:r>
            <a:br>
              <a:rPr lang="sv-SE" dirty="0" smtClean="0">
                <a:effectLst>
                  <a:outerShdw blurRad="38100" dist="38100" dir="2700000" algn="tl">
                    <a:srgbClr val="000000">
                      <a:alpha val="43137"/>
                    </a:srgbClr>
                  </a:outerShdw>
                </a:effectLst>
              </a:rPr>
            </a:br>
            <a:r>
              <a:rPr lang="sv-SE" dirty="0" smtClean="0">
                <a:effectLst>
                  <a:outerShdw blurRad="38100" dist="38100" dir="2700000" algn="tl">
                    <a:srgbClr val="000000">
                      <a:alpha val="43137"/>
                    </a:srgbClr>
                  </a:outerShdw>
                </a:effectLst>
              </a:rPr>
              <a:t>Product.Description (String)</a:t>
            </a:r>
            <a:br>
              <a:rPr lang="sv-SE" dirty="0" smtClean="0">
                <a:effectLst>
                  <a:outerShdw blurRad="38100" dist="38100" dir="2700000" algn="tl">
                    <a:srgbClr val="000000">
                      <a:alpha val="43137"/>
                    </a:srgbClr>
                  </a:outerShdw>
                </a:effectLst>
              </a:rPr>
            </a:br>
            <a:r>
              <a:rPr lang="sv-SE" dirty="0" smtClean="0">
                <a:effectLst>
                  <a:outerShdw blurRad="38100" dist="38100" dir="2700000" algn="tl">
                    <a:srgbClr val="000000">
                      <a:alpha val="43137"/>
                    </a:srgbClr>
                  </a:outerShdw>
                </a:effectLst>
              </a:rPr>
              <a:t>Product.Cost (decimal)</a:t>
            </a:r>
          </a:p>
          <a:p>
            <a:r>
              <a:rPr lang="sv-SE" dirty="0" smtClean="0">
                <a:effectLst>
                  <a:outerShdw blurRad="38100" dist="38100" dir="2700000" algn="tl">
                    <a:srgbClr val="000000">
                      <a:alpha val="43137"/>
                    </a:srgbClr>
                  </a:outerShdw>
                </a:effectLst>
              </a:rPr>
              <a:t>Product.Length(double)</a:t>
            </a:r>
            <a:br>
              <a:rPr lang="sv-SE" dirty="0" smtClean="0">
                <a:effectLst>
                  <a:outerShdw blurRad="38100" dist="38100" dir="2700000" algn="tl">
                    <a:srgbClr val="000000">
                      <a:alpha val="43137"/>
                    </a:srgbClr>
                  </a:outerShdw>
                </a:effectLst>
              </a:rPr>
            </a:br>
            <a:r>
              <a:rPr lang="sv-SE" dirty="0" smtClean="0">
                <a:effectLst>
                  <a:outerShdw blurRad="38100" dist="38100" dir="2700000" algn="tl">
                    <a:srgbClr val="000000">
                      <a:alpha val="43137"/>
                    </a:srgbClr>
                  </a:outerShdw>
                </a:effectLst>
              </a:rPr>
              <a:t>Product.Height(double)</a:t>
            </a:r>
          </a:p>
          <a:p>
            <a:r>
              <a:rPr lang="sv-SE" dirty="0" smtClean="0">
                <a:effectLst>
                  <a:outerShdw blurRad="38100" dist="38100" dir="2700000" algn="tl">
                    <a:srgbClr val="000000">
                      <a:alpha val="43137"/>
                    </a:srgbClr>
                  </a:outerShdw>
                </a:effectLst>
              </a:rPr>
              <a:t>Product.Weight(double)</a:t>
            </a:r>
          </a:p>
          <a:p>
            <a:r>
              <a:rPr lang="sv-SE" dirty="0" smtClean="0">
                <a:effectLst>
                  <a:outerShdw blurRad="38100" dist="38100" dir="2700000" algn="tl">
                    <a:srgbClr val="000000">
                      <a:alpha val="43137"/>
                    </a:srgbClr>
                  </a:outerShdw>
                </a:effectLst>
              </a:rPr>
              <a:t>Product.Ingredients (string[]array)</a:t>
            </a:r>
          </a:p>
          <a:p>
            <a:r>
              <a:rPr lang="sv-SE" dirty="0" smtClean="0">
                <a:effectLst>
                  <a:outerShdw blurRad="38100" dist="38100" dir="2700000" algn="tl">
                    <a:srgbClr val="000000">
                      <a:alpha val="43137"/>
                    </a:srgbClr>
                  </a:outerShdw>
                </a:effectLst>
              </a:rPr>
              <a:t>Product.Warning (string)</a:t>
            </a:r>
          </a:p>
          <a:p>
            <a:r>
              <a:rPr lang="sv-SE" dirty="0" smtClean="0">
                <a:effectLst>
                  <a:outerShdw blurRad="38100" dist="38100" dir="2700000" algn="tl">
                    <a:srgbClr val="000000">
                      <a:alpha val="43137"/>
                    </a:srgbClr>
                  </a:outerShdw>
                </a:effectLst>
              </a:rPr>
              <a:t>Etc.</a:t>
            </a:r>
          </a:p>
          <a:p>
            <a:r>
              <a:rPr lang="sv-SE" dirty="0" smtClean="0">
                <a:effectLst>
                  <a:outerShdw blurRad="38100" dist="38100" dir="2700000" algn="tl">
                    <a:srgbClr val="000000">
                      <a:alpha val="43137"/>
                    </a:srgbClr>
                  </a:outerShdw>
                </a:effectLst>
              </a:rPr>
              <a:t>}</a:t>
            </a:r>
          </a:p>
        </p:txBody>
      </p:sp>
      <p:sp>
        <p:nvSpPr>
          <p:cNvPr id="27" name="TextBox 26"/>
          <p:cNvSpPr txBox="1"/>
          <p:nvPr/>
        </p:nvSpPr>
        <p:spPr>
          <a:xfrm>
            <a:off x="8343901" y="352425"/>
            <a:ext cx="3638550" cy="1477328"/>
          </a:xfrm>
          <a:prstGeom prst="rect">
            <a:avLst/>
          </a:prstGeom>
          <a:solidFill>
            <a:schemeClr val="tx1"/>
          </a:solidFill>
        </p:spPr>
        <p:txBody>
          <a:bodyPr wrap="square" rtlCol="0">
            <a:spAutoFit/>
          </a:bodyPr>
          <a:lstStyle/>
          <a:p>
            <a:r>
              <a:rPr lang="sv-SE" dirty="0" smtClean="0">
                <a:solidFill>
                  <a:schemeClr val="bg1"/>
                </a:solidFill>
                <a:effectLst>
                  <a:outerShdw blurRad="38100" dist="38100" dir="2700000" algn="tl">
                    <a:srgbClr val="000000">
                      <a:alpha val="43137"/>
                    </a:srgbClr>
                  </a:outerShdw>
                </a:effectLst>
              </a:rPr>
              <a:t>Valuta Koden:</a:t>
            </a:r>
            <a:br>
              <a:rPr lang="sv-SE" dirty="0" smtClean="0">
                <a:solidFill>
                  <a:schemeClr val="bg1"/>
                </a:solidFill>
                <a:effectLst>
                  <a:outerShdw blurRad="38100" dist="38100" dir="2700000" algn="tl">
                    <a:srgbClr val="000000">
                      <a:alpha val="43137"/>
                    </a:srgbClr>
                  </a:outerShdw>
                </a:effectLst>
              </a:rPr>
            </a:br>
            <a:r>
              <a:rPr lang="sv-SE" dirty="0" smtClean="0">
                <a:effectLst>
                  <a:outerShdw blurRad="38100" dist="38100" dir="2700000" algn="tl">
                    <a:srgbClr val="000000">
                      <a:alpha val="43137"/>
                    </a:srgbClr>
                  </a:outerShdw>
                </a:effectLst>
              </a:rPr>
              <a:t/>
            </a:r>
            <a:br>
              <a:rPr lang="sv-SE" dirty="0" smtClean="0">
                <a:effectLst>
                  <a:outerShdw blurRad="38100" dist="38100" dir="2700000" algn="tl">
                    <a:srgbClr val="000000">
                      <a:alpha val="43137"/>
                    </a:srgbClr>
                  </a:outerShdw>
                </a:effectLst>
              </a:rPr>
            </a:br>
            <a:r>
              <a:rPr lang="sv-SE" dirty="0" smtClean="0">
                <a:solidFill>
                  <a:schemeClr val="bg2">
                    <a:lumMod val="90000"/>
                  </a:schemeClr>
                </a:solidFill>
                <a:effectLst>
                  <a:outerShdw blurRad="38100" dist="38100" dir="2700000" algn="tl">
                    <a:srgbClr val="000000">
                      <a:alpha val="43137"/>
                    </a:srgbClr>
                  </a:outerShdw>
                </a:effectLst>
              </a:rPr>
              <a:t>decimal Silvercoin = 1</a:t>
            </a:r>
            <a:r>
              <a:rPr lang="sv-SE" dirty="0" smtClean="0">
                <a:effectLst>
                  <a:outerShdw blurRad="38100" dist="38100" dir="2700000" algn="tl">
                    <a:srgbClr val="000000">
                      <a:alpha val="43137"/>
                    </a:srgbClr>
                  </a:outerShdw>
                </a:effectLst>
              </a:rPr>
              <a:t/>
            </a:r>
            <a:br>
              <a:rPr lang="sv-SE" dirty="0" smtClean="0">
                <a:effectLst>
                  <a:outerShdw blurRad="38100" dist="38100" dir="2700000" algn="tl">
                    <a:srgbClr val="000000">
                      <a:alpha val="43137"/>
                    </a:srgbClr>
                  </a:outerShdw>
                </a:effectLst>
              </a:rPr>
            </a:br>
            <a:r>
              <a:rPr lang="sv-SE" dirty="0" smtClean="0">
                <a:solidFill>
                  <a:schemeClr val="accent4">
                    <a:lumMod val="60000"/>
                    <a:lumOff val="40000"/>
                  </a:schemeClr>
                </a:solidFill>
                <a:effectLst>
                  <a:outerShdw blurRad="38100" dist="38100" dir="2700000" algn="tl">
                    <a:srgbClr val="000000">
                      <a:alpha val="43137"/>
                    </a:srgbClr>
                  </a:outerShdw>
                </a:effectLst>
              </a:rPr>
              <a:t>decimal Goldcoin = Silvercoin x 10</a:t>
            </a:r>
            <a:r>
              <a:rPr lang="sv-SE" dirty="0" smtClean="0">
                <a:effectLst>
                  <a:outerShdw blurRad="38100" dist="38100" dir="2700000" algn="tl">
                    <a:srgbClr val="000000">
                      <a:alpha val="43137"/>
                    </a:srgbClr>
                  </a:outerShdw>
                </a:effectLst>
              </a:rPr>
              <a:t/>
            </a:r>
            <a:br>
              <a:rPr lang="sv-SE" dirty="0" smtClean="0">
                <a:effectLst>
                  <a:outerShdw blurRad="38100" dist="38100" dir="2700000" algn="tl">
                    <a:srgbClr val="000000">
                      <a:alpha val="43137"/>
                    </a:srgbClr>
                  </a:outerShdw>
                </a:effectLst>
              </a:rPr>
            </a:br>
            <a:r>
              <a:rPr lang="sv-SE" dirty="0" smtClean="0">
                <a:solidFill>
                  <a:schemeClr val="accent2">
                    <a:lumMod val="60000"/>
                    <a:lumOff val="40000"/>
                  </a:schemeClr>
                </a:solidFill>
                <a:effectLst>
                  <a:outerShdw blurRad="38100" dist="38100" dir="2700000" algn="tl">
                    <a:srgbClr val="000000">
                      <a:alpha val="43137"/>
                    </a:srgbClr>
                  </a:outerShdw>
                </a:effectLst>
              </a:rPr>
              <a:t>decimal Coppercoin = Silvercoin / 10</a:t>
            </a:r>
            <a:endParaRPr lang="sv-SE"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557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Roliga Prylar</a:t>
            </a:r>
            <a:endParaRPr lang="sv-SE" dirty="0"/>
          </a:p>
        </p:txBody>
      </p:sp>
      <p:pic>
        <p:nvPicPr>
          <p:cNvPr id="5" name="Picture 4"/>
          <p:cNvPicPr>
            <a:picLocks noChangeAspect="1"/>
          </p:cNvPicPr>
          <p:nvPr/>
        </p:nvPicPr>
        <p:blipFill>
          <a:blip r:embed="rId2"/>
          <a:stretch>
            <a:fillRect/>
          </a:stretch>
        </p:blipFill>
        <p:spPr>
          <a:xfrm>
            <a:off x="771525" y="1552575"/>
            <a:ext cx="2309388" cy="2309388"/>
          </a:xfrm>
          <a:prstGeom prst="rect">
            <a:avLst/>
          </a:prstGeom>
        </p:spPr>
      </p:pic>
      <p:pic>
        <p:nvPicPr>
          <p:cNvPr id="7" name="Picture 6"/>
          <p:cNvPicPr>
            <a:picLocks noChangeAspect="1"/>
          </p:cNvPicPr>
          <p:nvPr/>
        </p:nvPicPr>
        <p:blipFill>
          <a:blip r:embed="rId3"/>
          <a:stretch>
            <a:fillRect/>
          </a:stretch>
        </p:blipFill>
        <p:spPr>
          <a:xfrm>
            <a:off x="875970" y="3861963"/>
            <a:ext cx="2372055" cy="2372055"/>
          </a:xfrm>
          <a:prstGeom prst="rect">
            <a:avLst/>
          </a:prstGeom>
        </p:spPr>
      </p:pic>
      <p:sp>
        <p:nvSpPr>
          <p:cNvPr id="8" name="TextBox 7"/>
          <p:cNvSpPr txBox="1"/>
          <p:nvPr/>
        </p:nvSpPr>
        <p:spPr>
          <a:xfrm>
            <a:off x="3248026" y="1690688"/>
            <a:ext cx="2209800" cy="1323439"/>
          </a:xfrm>
          <a:prstGeom prst="rect">
            <a:avLst/>
          </a:prstGeom>
          <a:noFill/>
        </p:spPr>
        <p:txBody>
          <a:bodyPr wrap="square" rtlCol="0">
            <a:spAutoFit/>
          </a:bodyPr>
          <a:lstStyle/>
          <a:p>
            <a:r>
              <a:rPr lang="sv-SE" u="sng" dirty="0" smtClean="0"/>
              <a:t>Lergoblin</a:t>
            </a:r>
            <a:r>
              <a:rPr lang="sv-SE" dirty="0" smtClean="0"/>
              <a:t/>
            </a:r>
            <a:br>
              <a:rPr lang="sv-SE" dirty="0" smtClean="0"/>
            </a:br>
            <a:r>
              <a:rPr lang="sv-SE" dirty="0" smtClean="0"/>
              <a:t/>
            </a:r>
            <a:br>
              <a:rPr lang="sv-SE" dirty="0" smtClean="0"/>
            </a:br>
            <a:r>
              <a:rPr lang="sv-SE" sz="1100" dirty="0" smtClean="0"/>
              <a:t>En liten figur som sjunger tvåstämmigt den kända ”Kloaksonaten” – inte särskilt vacker melodi, men underhållande!</a:t>
            </a:r>
          </a:p>
        </p:txBody>
      </p:sp>
      <p:sp>
        <p:nvSpPr>
          <p:cNvPr id="9" name="TextBox 8"/>
          <p:cNvSpPr txBox="1"/>
          <p:nvPr/>
        </p:nvSpPr>
        <p:spPr>
          <a:xfrm>
            <a:off x="3248026" y="4216580"/>
            <a:ext cx="2133600" cy="1723549"/>
          </a:xfrm>
          <a:prstGeom prst="rect">
            <a:avLst/>
          </a:prstGeom>
          <a:noFill/>
        </p:spPr>
        <p:txBody>
          <a:bodyPr wrap="square" rtlCol="0">
            <a:spAutoFit/>
          </a:bodyPr>
          <a:lstStyle/>
          <a:p>
            <a:r>
              <a:rPr lang="sv-SE" u="sng" dirty="0" smtClean="0"/>
              <a:t>Varma Muggen</a:t>
            </a:r>
            <a:r>
              <a:rPr lang="sv-SE" dirty="0" smtClean="0"/>
              <a:t/>
            </a:r>
            <a:br>
              <a:rPr lang="sv-SE" dirty="0" smtClean="0"/>
            </a:br>
            <a:r>
              <a:rPr lang="sv-SE" sz="1100" dirty="0" smtClean="0"/>
              <a:t/>
            </a:r>
            <a:br>
              <a:rPr lang="sv-SE" sz="1100" dirty="0" smtClean="0"/>
            </a:br>
            <a:r>
              <a:rPr lang="sv-SE" sz="1100" dirty="0" smtClean="0"/>
              <a:t>Är du inte trött på att behöva värma kaffet varje gång du glömmer av att dricka den sista slurpen? Oroa dig inte, denna magiska mugg är förtrollad är värmande magi och du behöver nu aldrig stressa i dig kaffet!</a:t>
            </a:r>
          </a:p>
        </p:txBody>
      </p:sp>
    </p:spTree>
    <p:extLst>
      <p:ext uri="{BB962C8B-B14F-4D97-AF65-F5344CB8AC3E}">
        <p14:creationId xmlns:p14="http://schemas.microsoft.com/office/powerpoint/2010/main" val="272403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51</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Magiska Shop</vt:lpstr>
      <vt:lpstr>PowerPoint Presentation</vt:lpstr>
      <vt:lpstr>Roliga Prylar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Magiska Shop</dc:title>
  <dc:creator>K-J</dc:creator>
  <cp:lastModifiedBy>K-J</cp:lastModifiedBy>
  <cp:revision>4</cp:revision>
  <dcterms:created xsi:type="dcterms:W3CDTF">2021-11-09T10:34:43Z</dcterms:created>
  <dcterms:modified xsi:type="dcterms:W3CDTF">2021-11-09T11:05:35Z</dcterms:modified>
</cp:coreProperties>
</file>