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Questrial" charset="1" panose="020000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3944206" y="4754673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3" y="7659105"/>
                </a:lnTo>
                <a:lnTo>
                  <a:pt x="5779143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1608015" y="-2626550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2" y="7659105"/>
                </a:lnTo>
                <a:lnTo>
                  <a:pt x="5779142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35484"/>
            <a:ext cx="16230600" cy="2677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11299" spc="1118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DESMATAMENTO</a:t>
            </a:r>
          </a:p>
          <a:p>
            <a:pPr algn="ctr">
              <a:lnSpc>
                <a:spcPts val="10169"/>
              </a:lnSpc>
            </a:pPr>
            <a:r>
              <a:rPr lang="en-US" sz="11299" spc="1118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NA AMAZONIA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4150" y="5858135"/>
            <a:ext cx="13399700" cy="415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Meio para combater esse problema com uma solução computacional </a:t>
            </a: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</a:p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Kayk de Oliveira Alves - RA 823163985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8544" y="4274503"/>
            <a:ext cx="99109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Muito obrigado 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80820" y="1019175"/>
            <a:ext cx="4926360" cy="15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</a:pPr>
            <a:r>
              <a:rPr lang="en-US" sz="5200" spc="51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INTRODUÇÃO</a:t>
            </a:r>
          </a:p>
          <a:p>
            <a:pPr algn="ctr">
              <a:lnSpc>
                <a:spcPts val="6136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7285549" y="2189107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4819967"/>
            <a:ext cx="18288000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Neste trabalho, vamos falar um pouco sobre o que é inteligência artificial e mostrar um programa que ajuda a identificar desmatamento e buscar soluções para preservarmos nossas matas. 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Essa tecnologia é um exemplo de como a IA pode ser usada para proteger o meio ambiente e garantir um futuro melhor para todos.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2742" y="3240462"/>
            <a:ext cx="1993776" cy="199377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31826" y="3849678"/>
            <a:ext cx="755608" cy="775344"/>
          </a:xfrm>
          <a:custGeom>
            <a:avLst/>
            <a:gdLst/>
            <a:ahLst/>
            <a:cxnLst/>
            <a:rect r="r" b="b" t="t" l="l"/>
            <a:pathLst>
              <a:path h="775344" w="755608">
                <a:moveTo>
                  <a:pt x="0" y="0"/>
                </a:moveTo>
                <a:lnTo>
                  <a:pt x="755608" y="0"/>
                </a:lnTo>
                <a:lnTo>
                  <a:pt x="755608" y="775344"/>
                </a:lnTo>
                <a:lnTo>
                  <a:pt x="0" y="775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761639" y="3240462"/>
            <a:ext cx="1993776" cy="199377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E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34614" y="3713437"/>
            <a:ext cx="1047826" cy="1047826"/>
          </a:xfrm>
          <a:custGeom>
            <a:avLst/>
            <a:gdLst/>
            <a:ahLst/>
            <a:cxnLst/>
            <a:rect r="r" b="b" t="t" l="l"/>
            <a:pathLst>
              <a:path h="1047826" w="1047826">
                <a:moveTo>
                  <a:pt x="0" y="0"/>
                </a:moveTo>
                <a:lnTo>
                  <a:pt x="1047826" y="0"/>
                </a:lnTo>
                <a:lnTo>
                  <a:pt x="1047826" y="1047826"/>
                </a:lnTo>
                <a:lnTo>
                  <a:pt x="0" y="1047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INTELIGÊNCIA ARTIFICIAL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07916" y="5955665"/>
            <a:ext cx="5003427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inteligência artificial (IA) é um campo da ciência da computação que desenvolve máquinas e programas capazes de reproduzir comportamentos humanos.</a:t>
            </a:r>
          </a:p>
          <a:p>
            <a:pPr algn="ctr">
              <a:lnSpc>
                <a:spcPts val="43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436970" y="5955665"/>
            <a:ext cx="4643114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Seu objetivo é automatizar tarefas realizadas por pessoas, desde as mais simples até as mais complexas, incluindo a tomada de decisões.</a:t>
            </a:r>
          </a:p>
          <a:p>
            <a:pPr algn="ctr">
              <a:lnSpc>
                <a:spcPts val="4339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PROCESSAMENTO DE IMAGEM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26258" y="5076825"/>
            <a:ext cx="18061742" cy="161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3"/>
              </a:lnSpc>
            </a:pPr>
            <a:r>
              <a:rPr lang="en-US" sz="310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 processamento de imagens é uma área da computação que desenvolve técnicas para manipular, melhorar e analisar imagens digitais, facilitando seu entendimento e extraindo informações.</a:t>
            </a:r>
          </a:p>
          <a:p>
            <a:pPr algn="ctr">
              <a:lnSpc>
                <a:spcPts val="4343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VISÃO COMPUTACIONAL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8146" y="4694857"/>
            <a:ext cx="18169854" cy="269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</a:pPr>
          </a:p>
          <a:p>
            <a:pPr algn="ctr">
              <a:lnSpc>
                <a:spcPts val="4294"/>
              </a:lnSpc>
            </a:pPr>
            <a:r>
              <a:rPr lang="en-US" sz="306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Visão Computacional busca replicar a visão humana usando software e hardware.</a:t>
            </a:r>
          </a:p>
          <a:p>
            <a:pPr algn="ctr">
              <a:lnSpc>
                <a:spcPts val="4294"/>
              </a:lnSpc>
            </a:pPr>
            <a:r>
              <a:rPr lang="en-US" sz="306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Seu objetivo é permitir que máquinas identifiquem, analisem e interpretem conteúdos visuais (objetos, cenas, movimentos) a partir de imagens 2D, para realizar tarefas automaticamente.</a:t>
            </a:r>
          </a:p>
          <a:p>
            <a:pPr algn="ctr">
              <a:lnSpc>
                <a:spcPts val="4294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DESMATAMENTO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0" y="4829492"/>
            <a:ext cx="18288000" cy="323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desmatamento na Amazônia é quando grandes áreas de floresta são destruídas para dar espaço à agricultura, pecuária e outras atividades humanas. Isso acontece principalmente para plantar soja, criar gado e explorar madeira.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Com isso, a floresta perde a sua riqueza natural, como plantas e animais, e também deixa de ajudar a controlar o clima e a regular a água.</a:t>
            </a:r>
          </a:p>
          <a:p>
            <a:pPr algn="ctr">
              <a:lnSpc>
                <a:spcPts val="4340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ESTATISTICA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0" y="4819967"/>
            <a:ext cx="18288000" cy="378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Nos últimos cinco anos o Brasil perdeu 8.558.237 hectares de vegetação nativa, o equivalente a duas vezes o estado do Rio de Janeiro. Porém 2023 representou um ponto de inflexão nesse processo, segundo dados da mais recente edição do RAD  – Relatório Anual do Desmatamento no Brasil do MapBiomas.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Primeiro, por ter registrado uma queda de 11,6% na área desmatada: ao todo, 1.829.597 hectares de vegetação nativa foram suprimidos em 2023; em 2022, esse total foi de 2.069.695 hectares. Essa redução se deu mesmo com um aumento de 8,7% no número de alertas, na comparação com 2022.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51812" y="4948369"/>
            <a:ext cx="8176182" cy="4599102"/>
          </a:xfrm>
          <a:custGeom>
            <a:avLst/>
            <a:gdLst/>
            <a:ahLst/>
            <a:cxnLst/>
            <a:rect r="r" b="b" t="t" l="l"/>
            <a:pathLst>
              <a:path h="4599102" w="8176182">
                <a:moveTo>
                  <a:pt x="0" y="0"/>
                </a:moveTo>
                <a:lnTo>
                  <a:pt x="8176182" y="0"/>
                </a:lnTo>
                <a:lnTo>
                  <a:pt x="8176182" y="4599103"/>
                </a:lnTo>
                <a:lnTo>
                  <a:pt x="0" y="4599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1971" y="5013413"/>
            <a:ext cx="8502029" cy="4469015"/>
          </a:xfrm>
          <a:custGeom>
            <a:avLst/>
            <a:gdLst/>
            <a:ahLst/>
            <a:cxnLst/>
            <a:rect r="r" b="b" t="t" l="l"/>
            <a:pathLst>
              <a:path h="4469015" w="8502029">
                <a:moveTo>
                  <a:pt x="0" y="0"/>
                </a:moveTo>
                <a:lnTo>
                  <a:pt x="8502029" y="0"/>
                </a:lnTo>
                <a:lnTo>
                  <a:pt x="8502029" y="4469015"/>
                </a:lnTo>
                <a:lnTo>
                  <a:pt x="0" y="4469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6774" y="1710788"/>
            <a:ext cx="13474452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Dados do Desmatamento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53994" y="1506453"/>
            <a:ext cx="558001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819967"/>
            <a:ext cx="18288000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Em conclusão, o desmatamento na Amazônia é um problema muito sério, com impactos negativos para o meio ambiente, para as pessoas que vivem na região e para o clima de todo o planeta. A destruição das florestas ameaça a biodiversidade, aumenta as mudanças climáticas e prejudica quem depende da natureza para viver.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solução encontrada para esse problema está no uso da Inteligência Artificial (IA). A IA pode ajudar a monitorar a floresta em tempo real, usando imagens de satélites e drones para identificar áreas que estão sendo desmatadas ou que estão em risco.</a:t>
            </a:r>
          </a:p>
          <a:p>
            <a:pPr algn="ctr">
              <a:lnSpc>
                <a:spcPts val="43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DAGOOQPgv3c</dc:identifier>
  <dcterms:modified xsi:type="dcterms:W3CDTF">2011-08-01T06:04:30Z</dcterms:modified>
  <cp:revision>1</cp:revision>
  <dc:title>Apresentação de Slides Corporativo Preto e Amarelo</dc:title>
</cp:coreProperties>
</file>