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1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2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7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5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2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8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992" y="2840853"/>
            <a:ext cx="9390888" cy="2640466"/>
          </a:xfrm>
        </p:spPr>
        <p:txBody>
          <a:bodyPr>
            <a:normAutofit fontScale="90000"/>
          </a:bodyPr>
          <a:lstStyle/>
          <a:p>
            <a:r>
              <a:rPr lang="de-DE" sz="60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Bell MT"/>
              </a:rPr>
              <a:t>Lista</a:t>
            </a:r>
            <a:r>
              <a:rPr lang="de-DE" sz="6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Bell MT"/>
              </a:rPr>
              <a:t> de </a:t>
            </a:r>
            <a:r>
              <a:rPr lang="de-DE" sz="60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Bell MT"/>
              </a:rPr>
              <a:t>Tarefas</a:t>
            </a:r>
            <a:br>
              <a:rPr lang="de-DE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ell MT"/>
              </a:rPr>
            </a:br>
            <a:br>
              <a:rPr lang="de-DE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ell MT"/>
              </a:rPr>
            </a:br>
            <a:br>
              <a:rPr lang="de-DE" dirty="0"/>
            </a:br>
            <a:br>
              <a:rPr lang="de-DE" dirty="0"/>
            </a:br>
            <a:r>
              <a:rPr lang="de-DE" sz="2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ell MT"/>
              </a:rPr>
              <a:t>TRABALHO A3</a:t>
            </a:r>
            <a:br>
              <a:rPr lang="de-DE" dirty="0"/>
            </a:b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arthur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aisson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de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brito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freitas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– RA 823152183</a:t>
            </a:r>
            <a:br>
              <a:rPr lang="de-DE" sz="1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</a:b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kauã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tadeu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olivEIRA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VIESBA –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ra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823124249</a:t>
            </a:r>
            <a:br>
              <a:rPr lang="de-DE" sz="1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</a:b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Kayk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 de Oliveira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alves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 - RA 823163985</a:t>
            </a:r>
            <a:endParaRPr lang="de-DE" sz="16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BB5-20D8-6CCF-FFF1-6D682B73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2" y="275488"/>
            <a:ext cx="13766746" cy="1674637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Bell MT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FBA85-47EA-23A6-D0A2-44A5D549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ptos"/>
                <a:ea typeface="+mn-lt"/>
                <a:cs typeface="+mn-lt"/>
              </a:rPr>
              <a:t>A lista de tarefas é uma ferramenta de organização pessoal ou profissional que consiste em um conjunto de atividades que precisam ser realizadas. </a:t>
            </a:r>
          </a:p>
          <a:p>
            <a:r>
              <a:rPr lang="pt-BR" sz="2200" dirty="0">
                <a:latin typeface="Aptos"/>
                <a:ea typeface="+mn-lt"/>
                <a:cs typeface="+mn-lt"/>
              </a:rPr>
              <a:t>Ela ajuda a organizar atividades, permitindo que você veja o que precisa ser feito em uma ordem específica. </a:t>
            </a:r>
            <a:endParaRPr lang="pt-BR" sz="2200" dirty="0">
              <a:solidFill>
                <a:srgbClr val="E8E8E8"/>
              </a:solidFill>
              <a:latin typeface="Aptos"/>
              <a:ea typeface="+mn-lt"/>
              <a:cs typeface="Calibri"/>
            </a:endParaRPr>
          </a:p>
          <a:p>
            <a:r>
              <a:rPr lang="pt-BR" sz="2200" dirty="0">
                <a:solidFill>
                  <a:srgbClr val="E8E8E8"/>
                </a:solidFill>
                <a:latin typeface="Aptos"/>
                <a:ea typeface="+mn-lt"/>
                <a:cs typeface="Calibri"/>
              </a:rPr>
              <a:t>Com ela, tudo fica anotado em um só lugar para você não esquecer de nada importante.</a:t>
            </a:r>
            <a:endParaRPr lang="pt-BR" sz="2200">
              <a:solidFill>
                <a:srgbClr val="000000"/>
              </a:solidFill>
              <a:latin typeface="Aptos"/>
              <a:ea typeface="+mn-lt"/>
              <a:cs typeface="Calibri"/>
            </a:endParaRPr>
          </a:p>
          <a:p>
            <a:endParaRPr lang="pt-BR" sz="2400" dirty="0">
              <a:latin typeface="Aptos"/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8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46D-76CB-D3DF-7530-B2BF2F3B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0" dirty="0">
                <a:latin typeface="Bell MT"/>
                <a:ea typeface="+mj-lt"/>
                <a:cs typeface="+mj-lt"/>
              </a:rPr>
              <a:t>Motivação</a:t>
            </a:r>
            <a:endParaRPr lang="pt-BR" sz="6000">
              <a:latin typeface="Bell M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B5E37-C9F2-7AF8-1AF3-CACA316B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sz="2200" dirty="0">
                <a:ea typeface="+mn-lt"/>
                <a:cs typeface="+mn-lt"/>
              </a:rPr>
              <a:t>Uma lista de tarefas pode transformar sua rotina, trazendo organização e clareza para suas atividades diárias. Ela permite visualizar todas as suas responsabilidades, ajudando a priorizar o que é mais importante e urgente. </a:t>
            </a:r>
          </a:p>
          <a:p>
            <a:r>
              <a:rPr lang="pt-BR" sz="2200" dirty="0">
                <a:ea typeface="+mn-lt"/>
                <a:cs typeface="+mn-lt"/>
              </a:rPr>
              <a:t>A sensação de realizar e riscar cada item concluído oferece um impulso de motivação e satisfação. Além disso, uma lista de tarefas reduz o estresse ao fornecer um plano claro para o dia, semana ou mês, garantindo que nada seja esquecido. </a:t>
            </a:r>
          </a:p>
          <a:p>
            <a:r>
              <a:rPr lang="pt-BR" sz="2200" dirty="0">
                <a:ea typeface="+mn-lt"/>
                <a:cs typeface="+mn-lt"/>
              </a:rPr>
              <a:t>Com disciplina e consistência, essa ferramenta simples pode aumentar significativamente sua produtividade e eficiência.</a:t>
            </a:r>
            <a:endParaRPr lang="pt-BR" sz="2200">
              <a:latin typeface="Neue Haas Grotesk Text Pro"/>
            </a:endParaRPr>
          </a:p>
          <a:p>
            <a:endParaRPr lang="pt-BR" sz="2000" dirty="0"/>
          </a:p>
          <a:p>
            <a:endParaRPr lang="pt-BR" sz="2000" dirty="0">
              <a:latin typeface="Neue Haas Grotesk Text Pro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885BE-7692-8990-6F99-CC6EB3F1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2B-EF0B-4756-838D-ED52F3C8EDA3}" type="datetime1">
              <a:t>16/06/2024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D5CC6-3871-D6FC-9C40-07ABFEF2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E64C4-93E2-FE4B-68C7-125A0D3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00250-25A6-AC4B-F272-DE39D63A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>
                <a:latin typeface="Bell MT"/>
              </a:rPr>
              <a:t>Desenvolvimento 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9A35D-6DDA-A124-AAE9-5D6DE78E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ptos"/>
                <a:cs typeface="Arial"/>
              </a:rPr>
              <a:t>Gerenciar eficientemente essas tarefas é essencial para manter a produtividade.</a:t>
            </a:r>
          </a:p>
          <a:p>
            <a:r>
              <a:rPr lang="pt-BR" sz="2200" dirty="0">
                <a:latin typeface="Aptos"/>
                <a:cs typeface="Arial"/>
              </a:rPr>
              <a:t>Uma ferramenta simples, porém poderosa, para atingir esses objetivos é a lista de tarefas.</a:t>
            </a:r>
          </a:p>
          <a:p>
            <a:r>
              <a:rPr lang="pt-BR" sz="2200" dirty="0">
                <a:latin typeface="Aptos"/>
                <a:cs typeface="Arial"/>
              </a:rPr>
              <a:t>Gestão de Tempo : Facilita a gestão do tempo ao dividir grandes projetos em tarefas menores e mais manejáveis.</a:t>
            </a:r>
          </a:p>
          <a:p>
            <a:r>
              <a:rPr lang="pt-BR" sz="2200" dirty="0">
                <a:latin typeface="Aptos"/>
                <a:cs typeface="Arial"/>
              </a:rPr>
              <a:t>Priorização: As tarefas podem ser priorizadas com base na sua urgência e importância, ajudando a focar no que é mais crítico.</a:t>
            </a:r>
          </a:p>
          <a:p>
            <a:endParaRPr lang="pt-BR" dirty="0">
              <a:latin typeface="Aptos"/>
              <a:cs typeface="Arial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95C5-F30D-8E56-899C-937F64AB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8F6-106B-4476-844E-8653A37E6EE9}" type="datetime1">
              <a:t>16/06/2024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6BAE5-897F-7E5D-30A6-8FF02401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45F61-0232-BA7D-A8CD-146AD664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9711-EA70-BFE4-E6BE-638DCA46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62242"/>
          </a:xfrm>
        </p:spPr>
        <p:txBody>
          <a:bodyPr/>
          <a:lstStyle/>
          <a:p>
            <a:r>
              <a:rPr lang="pt-BR" dirty="0">
                <a:latin typeface="Bell MT" panose="02020503060305020303" pitchFamily="18" charset="77"/>
              </a:rPr>
              <a:t> tela de cadastro e 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935081-6A51-CE49-EF41-9DDB10BE12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29" y="2465868"/>
            <a:ext cx="2704561" cy="3823690"/>
          </a:xfr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B967EA9-4FB5-81FC-EBC5-2D3CE9EDD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58" y="2465868"/>
            <a:ext cx="2666059" cy="3823690"/>
          </a:xfrm>
        </p:spPr>
      </p:pic>
    </p:spTree>
    <p:extLst>
      <p:ext uri="{BB962C8B-B14F-4D97-AF65-F5344CB8AC3E}">
        <p14:creationId xmlns:p14="http://schemas.microsoft.com/office/powerpoint/2010/main" val="107342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44D5D-538D-BB03-6938-218391E7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771" y="76201"/>
            <a:ext cx="9905998" cy="1905000"/>
          </a:xfrm>
        </p:spPr>
        <p:txBody>
          <a:bodyPr/>
          <a:lstStyle/>
          <a:p>
            <a:r>
              <a:rPr lang="pt-BR" dirty="0">
                <a:latin typeface="Bell MT" panose="02020503060305020303" pitchFamily="18" charset="77"/>
              </a:rPr>
              <a:t>Tabela de tarefas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E0C251-F341-090A-0636-4263E2241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981201"/>
            <a:ext cx="6400798" cy="4267199"/>
          </a:xfrm>
        </p:spPr>
      </p:pic>
    </p:spTree>
    <p:extLst>
      <p:ext uri="{BB962C8B-B14F-4D97-AF65-F5344CB8AC3E}">
        <p14:creationId xmlns:p14="http://schemas.microsoft.com/office/powerpoint/2010/main" val="4232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3B47-1674-920B-0B4E-965D37E3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87" y="403728"/>
            <a:ext cx="8383605" cy="1612232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Bell MT" panose="02020503060305020303" pitchFamily="18" charset="77"/>
              </a:rPr>
              <a:t>Banco de dados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C35DEC-A59F-D0B4-5EA2-D63864999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9" y="2015960"/>
            <a:ext cx="7988962" cy="4438312"/>
          </a:xfrm>
        </p:spPr>
      </p:pic>
    </p:spTree>
    <p:extLst>
      <p:ext uri="{BB962C8B-B14F-4D97-AF65-F5344CB8AC3E}">
        <p14:creationId xmlns:p14="http://schemas.microsoft.com/office/powerpoint/2010/main" val="370799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C216-10BD-C2A3-544F-81D78C08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0" dirty="0">
                <a:latin typeface="Bell MT"/>
                <a:ea typeface="+mj-lt"/>
                <a:cs typeface="+mj-lt"/>
              </a:rPr>
              <a:t>Considerações Finais</a:t>
            </a:r>
            <a:endParaRPr lang="pt-BR" sz="6000" dirty="0">
              <a:latin typeface="Bell M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12F5C-4D54-B191-E9FD-A6BB58E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ptos"/>
                <a:ea typeface="+mn-lt"/>
                <a:cs typeface="+mn-lt"/>
              </a:rPr>
              <a:t>Concluímos que utilização de listas de tarefas é uma estratégia fundamental para melhorar a organização e a produtividade. Este trabalho demonstrou os inúmeros benefícios das listas de tarefas, incluindo a capacidade de priorizar atividades, monitorar o progresso e reduzir o estresse.</a:t>
            </a:r>
          </a:p>
          <a:p>
            <a:r>
              <a:rPr lang="pt-BR" sz="2200" dirty="0">
                <a:latin typeface="Aptos"/>
                <a:ea typeface="+mn-lt"/>
                <a:cs typeface="+mn-lt"/>
              </a:rPr>
              <a:t>Adotar essa prática simples pode transformar significativamente a gestão do tempo e a realização de objetivos, promovendo um ambiente mais organizado e produtivo.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05360-F0EA-C134-9FB0-C5E47C8D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7364-6FD0-4CB8-8D63-FABDC9D585EF}" type="datetime1">
              <a:t>16/06/2024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C5F82-D2F3-742D-B4E0-0678409B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56FE8-3F6E-AB74-0FEB-E78C6818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Mesh</vt:lpstr>
      <vt:lpstr>Lista de Tarefas    TRABALHO A3 arthur aisson de brito freitas – RA 823152183 kauã tadeu olivEIRA VIESBA – ra 823124249 Kayk de Oliveira alves - RA 823163985</vt:lpstr>
      <vt:lpstr>Introdução</vt:lpstr>
      <vt:lpstr>Motivação</vt:lpstr>
      <vt:lpstr>Desenvolvimento e Resultados</vt:lpstr>
      <vt:lpstr> tela de cadastro e login</vt:lpstr>
      <vt:lpstr>Tabela de tarefas  </vt:lpstr>
      <vt:lpstr>Banco de dados 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Kayk Oliveira</cp:lastModifiedBy>
  <cp:revision>163</cp:revision>
  <dcterms:created xsi:type="dcterms:W3CDTF">2024-06-16T17:03:09Z</dcterms:created>
  <dcterms:modified xsi:type="dcterms:W3CDTF">2024-06-17T00:10:09Z</dcterms:modified>
</cp:coreProperties>
</file>