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62" r:id="rId8"/>
    <p:sldId id="263" r:id="rId9"/>
    <p:sldId id="260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9" d="100"/>
          <a:sy n="69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312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679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116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396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7231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9832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5910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073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299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05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554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824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10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283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944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19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034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457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  <p:sldLayoutId id="214748385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78992" y="2840853"/>
            <a:ext cx="9390888" cy="2640466"/>
          </a:xfrm>
        </p:spPr>
        <p:txBody>
          <a:bodyPr>
            <a:normAutofit fontScale="90000"/>
          </a:bodyPr>
          <a:lstStyle/>
          <a:p>
            <a:r>
              <a:rPr lang="de-DE" sz="6000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latin typeface="Bell MT"/>
              </a:rPr>
              <a:t>Lista</a:t>
            </a:r>
            <a:r>
              <a:rPr lang="de-DE" sz="6000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latin typeface="Bell MT"/>
              </a:rPr>
              <a:t> de </a:t>
            </a:r>
            <a:r>
              <a:rPr lang="de-DE" sz="6000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latin typeface="Bell MT"/>
              </a:rPr>
              <a:t>Tarefas</a:t>
            </a:r>
            <a:br>
              <a:rPr lang="de-DE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Bell MT"/>
              </a:rPr>
            </a:br>
            <a:br>
              <a:rPr lang="de-DE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Bell MT"/>
              </a:rPr>
            </a:br>
            <a:br>
              <a:rPr lang="de-DE" dirty="0"/>
            </a:br>
            <a:br>
              <a:rPr lang="de-DE" dirty="0"/>
            </a:br>
            <a:r>
              <a:rPr lang="de-DE" sz="2000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Bell MT"/>
              </a:rPr>
              <a:t>TRABALHO A3</a:t>
            </a:r>
            <a:br>
              <a:rPr lang="de-DE" dirty="0"/>
            </a:br>
            <a:r>
              <a:rPr lang="de-DE" sz="1600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Aptos"/>
              </a:rPr>
              <a:t>arthur</a:t>
            </a:r>
            <a:r>
              <a:rPr lang="de-DE" sz="160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Aptos"/>
              </a:rPr>
              <a:t> aLIsson </a:t>
            </a:r>
            <a:r>
              <a:rPr lang="de-DE" sz="1600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Aptos"/>
              </a:rPr>
              <a:t>de </a:t>
            </a:r>
            <a:r>
              <a:rPr lang="de-DE" sz="1600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Aptos"/>
              </a:rPr>
              <a:t>brito</a:t>
            </a:r>
            <a:r>
              <a:rPr lang="de-DE" sz="1600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Aptos"/>
              </a:rPr>
              <a:t> </a:t>
            </a:r>
            <a:r>
              <a:rPr lang="de-DE" sz="1600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Aptos"/>
              </a:rPr>
              <a:t>freitas</a:t>
            </a:r>
            <a:r>
              <a:rPr lang="de-DE" sz="1600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Aptos"/>
              </a:rPr>
              <a:t> – RA 823152183</a:t>
            </a:r>
            <a:br>
              <a:rPr lang="de-DE" sz="1600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Aptos"/>
              </a:rPr>
            </a:br>
            <a:r>
              <a:rPr lang="de-DE" sz="1600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Aptos"/>
              </a:rPr>
              <a:t>kauã</a:t>
            </a:r>
            <a:r>
              <a:rPr lang="de-DE" sz="1600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Aptos"/>
              </a:rPr>
              <a:t> </a:t>
            </a:r>
            <a:r>
              <a:rPr lang="de-DE" sz="1600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Aptos"/>
              </a:rPr>
              <a:t>tadeu</a:t>
            </a:r>
            <a:r>
              <a:rPr lang="de-DE" sz="1600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Aptos"/>
              </a:rPr>
              <a:t> </a:t>
            </a:r>
            <a:r>
              <a:rPr lang="de-DE" sz="1600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Aptos"/>
              </a:rPr>
              <a:t>olivEIRA</a:t>
            </a:r>
            <a:r>
              <a:rPr lang="de-DE" sz="1600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Aptos"/>
              </a:rPr>
              <a:t> VIESBA – </a:t>
            </a:r>
            <a:r>
              <a:rPr lang="de-DE" sz="1600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Aptos"/>
              </a:rPr>
              <a:t>ra</a:t>
            </a:r>
            <a:r>
              <a:rPr lang="de-DE" sz="1600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Aptos"/>
              </a:rPr>
              <a:t> 823124249</a:t>
            </a:r>
            <a:br>
              <a:rPr lang="de-DE" sz="1600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Aptos"/>
              </a:rPr>
            </a:br>
            <a:r>
              <a:rPr lang="de-DE" sz="1600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Aptos"/>
              </a:rPr>
              <a:t>Kayk</a:t>
            </a:r>
            <a:r>
              <a:rPr lang="de-DE" sz="1600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latin typeface="Aptos"/>
              </a:rPr>
              <a:t> de Oliveira </a:t>
            </a:r>
            <a:r>
              <a:rPr lang="de-DE" sz="1600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latin typeface="Aptos"/>
              </a:rPr>
              <a:t>alves</a:t>
            </a:r>
            <a:r>
              <a:rPr lang="de-DE" sz="1600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latin typeface="Aptos"/>
              </a:rPr>
              <a:t> - RA 823163985</a:t>
            </a:r>
            <a:endParaRPr lang="de-DE" sz="1600" dirty="0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65000"/>
                    <a:lumOff val="35000"/>
                    <a:alpha val="50000"/>
                  </a:prst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EB7BB5-20D8-6CCF-FFF1-6D682B733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02" y="275488"/>
            <a:ext cx="13766746" cy="1674637"/>
          </a:xfrm>
        </p:spPr>
        <p:txBody>
          <a:bodyPr>
            <a:normAutofit/>
          </a:bodyPr>
          <a:lstStyle/>
          <a:p>
            <a:r>
              <a:rPr lang="pt-BR" sz="6000" dirty="0">
                <a:latin typeface="Bell MT"/>
              </a:rPr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5FBA85-47EA-23A6-D0A2-44A5D549D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2200" dirty="0">
                <a:latin typeface="Aptos"/>
                <a:ea typeface="+mn-lt"/>
                <a:cs typeface="+mn-lt"/>
              </a:rPr>
              <a:t>A lista de tarefas é uma ferramenta de organização pessoal ou profissional que consiste em um conjunto de atividades que precisam ser realizadas. </a:t>
            </a:r>
          </a:p>
          <a:p>
            <a:r>
              <a:rPr lang="pt-BR" sz="2200" dirty="0">
                <a:latin typeface="Aptos"/>
                <a:ea typeface="+mn-lt"/>
                <a:cs typeface="+mn-lt"/>
              </a:rPr>
              <a:t>Ela ajuda a organizar atividades, permitindo que você veja o que precisa ser feito em uma ordem específica. </a:t>
            </a:r>
            <a:endParaRPr lang="pt-BR" sz="2200" dirty="0">
              <a:solidFill>
                <a:srgbClr val="E8E8E8"/>
              </a:solidFill>
              <a:latin typeface="Aptos"/>
              <a:ea typeface="+mn-lt"/>
              <a:cs typeface="Calibri"/>
            </a:endParaRPr>
          </a:p>
          <a:p>
            <a:r>
              <a:rPr lang="pt-BR" sz="2200" dirty="0">
                <a:solidFill>
                  <a:srgbClr val="E8E8E8"/>
                </a:solidFill>
                <a:latin typeface="Aptos"/>
                <a:ea typeface="+mn-lt"/>
                <a:cs typeface="Calibri"/>
              </a:rPr>
              <a:t>Com ela, tudo fica anotado em um só lugar para você não esquecer de nada importante.</a:t>
            </a:r>
            <a:endParaRPr lang="pt-BR" sz="2200">
              <a:solidFill>
                <a:srgbClr val="000000"/>
              </a:solidFill>
              <a:latin typeface="Aptos"/>
              <a:ea typeface="+mn-lt"/>
              <a:cs typeface="Calibri"/>
            </a:endParaRPr>
          </a:p>
          <a:p>
            <a:endParaRPr lang="pt-BR" sz="2400" dirty="0">
              <a:latin typeface="Aptos"/>
              <a:ea typeface="+mn-lt"/>
              <a:cs typeface="+mn-lt"/>
            </a:endParaRPr>
          </a:p>
          <a:p>
            <a:endParaRPr lang="pt-BR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58875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9E146D-76CB-D3DF-7530-B2BF2F3BF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b="0" dirty="0">
                <a:latin typeface="Bell MT"/>
                <a:ea typeface="+mj-lt"/>
                <a:cs typeface="+mj-lt"/>
              </a:rPr>
              <a:t>Motivação</a:t>
            </a:r>
            <a:endParaRPr lang="pt-BR" sz="6000">
              <a:latin typeface="Bell M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EB5E37-C9F2-7AF8-1AF3-CACA316BD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pt-BR" sz="2200" dirty="0">
                <a:ea typeface="+mn-lt"/>
                <a:cs typeface="+mn-lt"/>
              </a:rPr>
              <a:t>Uma lista de tarefas pode transformar sua rotina, trazendo organização e clareza para suas atividades diárias. Ela permite visualizar todas as suas responsabilidades, ajudando a priorizar o que é mais importante e urgente. </a:t>
            </a:r>
          </a:p>
          <a:p>
            <a:r>
              <a:rPr lang="pt-BR" sz="2200" dirty="0">
                <a:ea typeface="+mn-lt"/>
                <a:cs typeface="+mn-lt"/>
              </a:rPr>
              <a:t>A sensação de realizar e riscar cada item concluído oferece um impulso de motivação e satisfação. Além disso, uma lista de tarefas reduz o estresse ao fornecer um plano claro para o dia, semana ou mês, garantindo que nada seja esquecido. </a:t>
            </a:r>
          </a:p>
          <a:p>
            <a:r>
              <a:rPr lang="pt-BR" sz="2200" dirty="0">
                <a:ea typeface="+mn-lt"/>
                <a:cs typeface="+mn-lt"/>
              </a:rPr>
              <a:t>Com disciplina e consistência, essa ferramenta simples pode aumentar significativamente sua produtividade e eficiência.</a:t>
            </a:r>
            <a:endParaRPr lang="pt-BR" sz="2200">
              <a:latin typeface="Neue Haas Grotesk Text Pro"/>
            </a:endParaRPr>
          </a:p>
          <a:p>
            <a:endParaRPr lang="pt-BR" sz="2000" dirty="0"/>
          </a:p>
          <a:p>
            <a:endParaRPr lang="pt-BR" sz="2000" dirty="0">
              <a:latin typeface="Neue Haas Grotesk Text Pro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4885BE-7692-8990-6F99-CC6EB3F1D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B12B-EF0B-4756-838D-ED52F3C8EDA3}" type="datetime1">
              <a:rPr/>
              <a:t>18/06/2024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5D5CC6-3871-D6FC-9C40-07ABFEF24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0E64C4-93E2-FE4B-68C7-125A0D3AE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349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900250-25A6-AC4B-F272-DE39D63AE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6000" dirty="0">
                <a:latin typeface="Bell MT"/>
              </a:rPr>
              <a:t>Desenvolvimento e 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F9A35D-6DDA-A124-AAE9-5D6DE78E1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2200" dirty="0">
                <a:latin typeface="Aptos"/>
                <a:cs typeface="Arial"/>
              </a:rPr>
              <a:t>Gerenciar eficientemente essas tarefas é essencial para manter a produtividade.</a:t>
            </a:r>
          </a:p>
          <a:p>
            <a:r>
              <a:rPr lang="pt-BR" sz="2200" dirty="0">
                <a:latin typeface="Aptos"/>
                <a:cs typeface="Arial"/>
              </a:rPr>
              <a:t>Uma ferramenta simples, porém poderosa, para atingir esses objetivos é a lista de tarefas.</a:t>
            </a:r>
          </a:p>
          <a:p>
            <a:r>
              <a:rPr lang="pt-BR" sz="2200" dirty="0">
                <a:latin typeface="Aptos"/>
                <a:cs typeface="Arial"/>
              </a:rPr>
              <a:t>Gestão de Tempo : Facilita a gestão do tempo ao dividir grandes projetos em tarefas menores e mais manejáveis.</a:t>
            </a:r>
          </a:p>
          <a:p>
            <a:r>
              <a:rPr lang="pt-BR" sz="2200" dirty="0">
                <a:latin typeface="Aptos"/>
                <a:cs typeface="Arial"/>
              </a:rPr>
              <a:t>Priorização: As tarefas podem ser priorizadas com base na sua urgência e importância, ajudando a focar no que é mais crítico.</a:t>
            </a:r>
          </a:p>
          <a:p>
            <a:endParaRPr lang="pt-BR" dirty="0">
              <a:latin typeface="Aptos"/>
              <a:cs typeface="Arial"/>
            </a:endParaRP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5D95C5-F30D-8E56-899C-937F64ABC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98F6-106B-4476-844E-8653A37E6EE9}" type="datetime1">
              <a:rPr/>
              <a:t>18/06/2024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B6BAE5-897F-7E5D-30A6-8FF02401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545F61-0232-BA7D-A8CD-146AD664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889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282F34-3F2A-EC73-BD54-9A0C59256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Método de estruturação </a:t>
            </a:r>
            <a:r>
              <a:rPr lang="pt-BR" dirty="0" err="1"/>
              <a:t>ultilizado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A587E43-4D0D-7241-6783-F4BD87FAA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7049" y="1481259"/>
            <a:ext cx="8833860" cy="3124200"/>
          </a:xfrm>
        </p:spPr>
        <p:txBody>
          <a:bodyPr/>
          <a:lstStyle/>
          <a:p>
            <a:r>
              <a:rPr lang="pt-BR" dirty="0"/>
              <a:t>O comparador serve para comparar as datas mais antigas com as mais recentes, fazendo com que a lista tenha a prioridade das tarefas com o menor prazo.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B6DB0EC-C716-6DFB-99FA-3B447AFAF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554" y="3872346"/>
            <a:ext cx="5734850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479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A9711-EA70-BFE4-E6BE-638DCA46B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362242"/>
          </a:xfrm>
        </p:spPr>
        <p:txBody>
          <a:bodyPr/>
          <a:lstStyle/>
          <a:p>
            <a:r>
              <a:rPr lang="pt-BR" dirty="0">
                <a:latin typeface="Bell MT" panose="02020503060305020303" pitchFamily="18" charset="77"/>
              </a:rPr>
              <a:t> tela de cadastro e login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8935081-6A51-CE49-EF41-9DDB10BE12D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929" y="2465868"/>
            <a:ext cx="2704561" cy="3823690"/>
          </a:xfrm>
        </p:spPr>
      </p:pic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CB967EA9-4FB5-81FC-EBC5-2D3CE9EDD93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658" y="2465868"/>
            <a:ext cx="2666059" cy="3823690"/>
          </a:xfrm>
        </p:spPr>
      </p:pic>
    </p:spTree>
    <p:extLst>
      <p:ext uri="{BB962C8B-B14F-4D97-AF65-F5344CB8AC3E}">
        <p14:creationId xmlns:p14="http://schemas.microsoft.com/office/powerpoint/2010/main" val="107342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944D5D-538D-BB03-6938-218391E7D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4771" y="76201"/>
            <a:ext cx="9905998" cy="1905000"/>
          </a:xfrm>
        </p:spPr>
        <p:txBody>
          <a:bodyPr/>
          <a:lstStyle/>
          <a:p>
            <a:r>
              <a:rPr lang="pt-BR" dirty="0">
                <a:latin typeface="Bell MT" panose="02020503060305020303" pitchFamily="18" charset="77"/>
              </a:rPr>
              <a:t>Tabela de tarefas  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8E0C251-F341-090A-0636-4263E2241F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1" y="1981201"/>
            <a:ext cx="6400798" cy="4267199"/>
          </a:xfrm>
        </p:spPr>
      </p:pic>
    </p:spTree>
    <p:extLst>
      <p:ext uri="{BB962C8B-B14F-4D97-AF65-F5344CB8AC3E}">
        <p14:creationId xmlns:p14="http://schemas.microsoft.com/office/powerpoint/2010/main" val="423290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9E3B47-1674-920B-0B4E-965D37E39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3587" y="403728"/>
            <a:ext cx="8383605" cy="1612232"/>
          </a:xfrm>
        </p:spPr>
        <p:txBody>
          <a:bodyPr>
            <a:normAutofit/>
          </a:bodyPr>
          <a:lstStyle/>
          <a:p>
            <a:r>
              <a:rPr lang="pt-BR" sz="6000" dirty="0">
                <a:latin typeface="Bell MT" panose="02020503060305020303" pitchFamily="18" charset="77"/>
              </a:rPr>
              <a:t>Banco de dados 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1EC35DEC-A59F-D0B4-5EA2-D638649995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519" y="2015960"/>
            <a:ext cx="7988962" cy="4438312"/>
          </a:xfrm>
        </p:spPr>
      </p:pic>
    </p:spTree>
    <p:extLst>
      <p:ext uri="{BB962C8B-B14F-4D97-AF65-F5344CB8AC3E}">
        <p14:creationId xmlns:p14="http://schemas.microsoft.com/office/powerpoint/2010/main" val="3707991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62C216-10BD-C2A3-544F-81D78C087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b="0" dirty="0">
                <a:latin typeface="Bell MT"/>
                <a:ea typeface="+mj-lt"/>
                <a:cs typeface="+mj-lt"/>
              </a:rPr>
              <a:t>Considerações Finais</a:t>
            </a:r>
            <a:endParaRPr lang="pt-BR" sz="6000" dirty="0">
              <a:latin typeface="Bell M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812F5C-4D54-B191-E9FD-A6BB58ED8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2200" dirty="0">
                <a:latin typeface="Aptos"/>
                <a:ea typeface="+mn-lt"/>
                <a:cs typeface="+mn-lt"/>
              </a:rPr>
              <a:t>Concluímos que utilização de listas de tarefas é uma estratégia fundamental para melhorar a organização e a produtividade. Este trabalho demonstrou os inúmeros benefícios das listas de tarefas, incluindo a capacidade de priorizar atividades, monitorar o progresso e reduzir o estresse.</a:t>
            </a:r>
          </a:p>
          <a:p>
            <a:r>
              <a:rPr lang="pt-BR" sz="2200" dirty="0">
                <a:latin typeface="Aptos"/>
                <a:ea typeface="+mn-lt"/>
                <a:cs typeface="+mn-lt"/>
              </a:rPr>
              <a:t>Adotar essa prática simples pode transformar significativamente a gestão do tempo e a realização de objetivos, promovendo um ambiente mais organizado e produtivo.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D05360-F0EA-C134-9FB0-C5E47C8D2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57364-6FD0-4CB8-8D63-FABDC9D585EF}" type="datetime1">
              <a:rPr/>
              <a:t>18/06/2024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4C5F82-D2F3-742D-B4E0-0678409BE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C56FE8-3F6E-AB74-0FEB-E78C6818F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0601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401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Aptos</vt:lpstr>
      <vt:lpstr>Arial</vt:lpstr>
      <vt:lpstr>Bell MT</vt:lpstr>
      <vt:lpstr>Century Gothic</vt:lpstr>
      <vt:lpstr>Neue Haas Grotesk Text Pro</vt:lpstr>
      <vt:lpstr>Mesh</vt:lpstr>
      <vt:lpstr>Lista de Tarefas    TRABALHO A3 arthur aLIsson de brito freitas – RA 823152183 kauã tadeu olivEIRA VIESBA – ra 823124249 Kayk de Oliveira alves - RA 823163985</vt:lpstr>
      <vt:lpstr>Introdução</vt:lpstr>
      <vt:lpstr>Motivação</vt:lpstr>
      <vt:lpstr>Desenvolvimento e Resultados</vt:lpstr>
      <vt:lpstr>Método de estruturação ultilizado</vt:lpstr>
      <vt:lpstr> tela de cadastro e login</vt:lpstr>
      <vt:lpstr>Tabela de tarefas  </vt:lpstr>
      <vt:lpstr>Banco de dados </vt:lpstr>
      <vt:lpstr>Considerações Finais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Kauã Tadeu Oliveira Viesba - 823124249</cp:lastModifiedBy>
  <cp:revision>165</cp:revision>
  <dcterms:created xsi:type="dcterms:W3CDTF">2024-06-16T17:03:09Z</dcterms:created>
  <dcterms:modified xsi:type="dcterms:W3CDTF">2024-06-18T23:24:49Z</dcterms:modified>
</cp:coreProperties>
</file>