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0" r:id="rId6"/>
    <p:sldId id="261" r:id="rId7"/>
    <p:sldId id="266"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94" r:id="rId21"/>
    <p:sldId id="275" r:id="rId22"/>
    <p:sldId id="295" r:id="rId23"/>
    <p:sldId id="296" r:id="rId24"/>
    <p:sldId id="282" r:id="rId25"/>
    <p:sldId id="281" r:id="rId26"/>
    <p:sldId id="297" r:id="rId27"/>
    <p:sldId id="278" r:id="rId28"/>
    <p:sldId id="277" r:id="rId29"/>
    <p:sldId id="298" r:id="rId30"/>
    <p:sldId id="280" r:id="rId31"/>
    <p:sldId id="279" r:id="rId32"/>
    <p:sldId id="299" r:id="rId33"/>
    <p:sldId id="300" r:id="rId34"/>
    <p:sldId id="283" r:id="rId35"/>
    <p:sldId id="284" r:id="rId36"/>
    <p:sldId id="285" r:id="rId37"/>
    <p:sldId id="292" r:id="rId38"/>
    <p:sldId id="290" r:id="rId39"/>
    <p:sldId id="286" r:id="rId40"/>
    <p:sldId id="287" r:id="rId41"/>
    <p:sldId id="288" r:id="rId42"/>
    <p:sldId id="289" r:id="rId43"/>
    <p:sldId id="291" r:id="rId44"/>
    <p:sldId id="293" r:id="rId4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B91F21-889C-341E-412D-E6EF3B2F040F}" v="391" dt="2024-10-24T23:33:50.163"/>
    <p1510:client id="{DAF2E1DD-760F-0B8C-C3FE-29E32E16A102}" v="137" dt="2024-10-23T22:11:22.028"/>
    <p1510:client id="{DDDD825D-4C63-54D4-7013-733B6521BD3A}" v="11" dt="2024-10-24T00:40:41.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KY MATOS SANTANA" userId="S::kayky.santana@cs.ceunsp.edu.br::cababa2b-7a6b-45df-aff0-3006fbe76758" providerId="AD" clId="Web-{2C5133E0-1564-1362-E291-9B2FD89DB56D}"/>
    <pc:docChg chg="addSld delSld modSld sldOrd addMainMaster delMainMaster">
      <pc:chgData name="KAYKY MATOS SANTANA" userId="S::kayky.santana@cs.ceunsp.edu.br::cababa2b-7a6b-45df-aff0-3006fbe76758" providerId="AD" clId="Web-{2C5133E0-1564-1362-E291-9B2FD89DB56D}" dt="2024-10-12T23:10:56.553" v="879" actId="20577"/>
      <pc:docMkLst>
        <pc:docMk/>
      </pc:docMkLst>
      <pc:sldChg chg="addSp delSp modSp mod setBg modClrScheme delDesignElem chgLayout">
        <pc:chgData name="KAYKY MATOS SANTANA" userId="S::kayky.santana@cs.ceunsp.edu.br::cababa2b-7a6b-45df-aff0-3006fbe76758" providerId="AD" clId="Web-{2C5133E0-1564-1362-E291-9B2FD89DB56D}" dt="2024-10-12T20:53:44.614" v="21" actId="20577"/>
        <pc:sldMkLst>
          <pc:docMk/>
          <pc:sldMk cId="2210866551" sldId="256"/>
        </pc:sldMkLst>
        <pc:spChg chg="mod ord">
          <ac:chgData name="KAYKY MATOS SANTANA" userId="S::kayky.santana@cs.ceunsp.edu.br::cababa2b-7a6b-45df-aff0-3006fbe76758" providerId="AD" clId="Web-{2C5133E0-1564-1362-E291-9B2FD89DB56D}" dt="2024-10-12T20:53:44.614" v="21" actId="20577"/>
          <ac:spMkLst>
            <pc:docMk/>
            <pc:sldMk cId="2210866551" sldId="256"/>
            <ac:spMk id="2" creationId="{00000000-0000-0000-0000-000000000000}"/>
          </ac:spMkLst>
        </pc:spChg>
        <pc:picChg chg="add mod ord">
          <ac:chgData name="KAYKY MATOS SANTANA" userId="S::kayky.santana@cs.ceunsp.edu.br::cababa2b-7a6b-45df-aff0-3006fbe76758" providerId="AD" clId="Web-{2C5133E0-1564-1362-E291-9B2FD89DB56D}" dt="2024-10-12T20:51:12.865" v="5"/>
          <ac:picMkLst>
            <pc:docMk/>
            <pc:sldMk cId="2210866551" sldId="256"/>
            <ac:picMk id="4" creationId="{EB4F5A90-E6FE-7132-2DA0-9D2A9A1E4958}"/>
          </ac:picMkLst>
        </pc:picChg>
      </pc:sldChg>
      <pc:sldChg chg="addSp modSp add replId">
        <pc:chgData name="KAYKY MATOS SANTANA" userId="S::kayky.santana@cs.ceunsp.edu.br::cababa2b-7a6b-45df-aff0-3006fbe76758" providerId="AD" clId="Web-{2C5133E0-1564-1362-E291-9B2FD89DB56D}" dt="2024-10-12T21:11:07.473" v="353" actId="20577"/>
        <pc:sldMkLst>
          <pc:docMk/>
          <pc:sldMk cId="999025728" sldId="257"/>
        </pc:sldMkLst>
        <pc:spChg chg="mod">
          <ac:chgData name="KAYKY MATOS SANTANA" userId="S::kayky.santana@cs.ceunsp.edu.br::cababa2b-7a6b-45df-aff0-3006fbe76758" providerId="AD" clId="Web-{2C5133E0-1564-1362-E291-9B2FD89DB56D}" dt="2024-10-12T21:11:07.473" v="353" actId="20577"/>
          <ac:spMkLst>
            <pc:docMk/>
            <pc:sldMk cId="999025728" sldId="257"/>
            <ac:spMk id="2" creationId="{00000000-0000-0000-0000-000000000000}"/>
          </ac:spMkLst>
        </pc:spChg>
        <pc:spChg chg="add mod">
          <ac:chgData name="KAYKY MATOS SANTANA" userId="S::kayky.santana@cs.ceunsp.edu.br::cababa2b-7a6b-45df-aff0-3006fbe76758" providerId="AD" clId="Web-{2C5133E0-1564-1362-E291-9B2FD89DB56D}" dt="2024-10-12T20:59:38.772" v="165" actId="20577"/>
          <ac:spMkLst>
            <pc:docMk/>
            <pc:sldMk cId="999025728" sldId="257"/>
            <ac:spMk id="3" creationId="{018F3E84-4BC4-4EDA-E5D0-8EAAF121E1BE}"/>
          </ac:spMkLst>
        </pc:spChg>
      </pc:sldChg>
      <pc:sldChg chg="modSp new del mod modClrScheme chgLayout">
        <pc:chgData name="KAYKY MATOS SANTANA" userId="S::kayky.santana@cs.ceunsp.edu.br::cababa2b-7a6b-45df-aff0-3006fbe76758" providerId="AD" clId="Web-{2C5133E0-1564-1362-E291-9B2FD89DB56D}" dt="2024-10-12T20:55:36.446" v="27"/>
        <pc:sldMkLst>
          <pc:docMk/>
          <pc:sldMk cId="1861989974" sldId="257"/>
        </pc:sldMkLst>
      </pc:sldChg>
      <pc:sldChg chg="new del">
        <pc:chgData name="KAYKY MATOS SANTANA" userId="S::kayky.santana@cs.ceunsp.edu.br::cababa2b-7a6b-45df-aff0-3006fbe76758" providerId="AD" clId="Web-{2C5133E0-1564-1362-E291-9B2FD89DB56D}" dt="2024-10-12T20:50:28.865" v="2"/>
        <pc:sldMkLst>
          <pc:docMk/>
          <pc:sldMk cId="2341441613" sldId="257"/>
        </pc:sldMkLst>
      </pc:sldChg>
      <pc:sldChg chg="new del">
        <pc:chgData name="KAYKY MATOS SANTANA" userId="S::kayky.santana@cs.ceunsp.edu.br::cababa2b-7a6b-45df-aff0-3006fbe76758" providerId="AD" clId="Web-{2C5133E0-1564-1362-E291-9B2FD89DB56D}" dt="2024-10-12T20:51:42.974" v="7"/>
        <pc:sldMkLst>
          <pc:docMk/>
          <pc:sldMk cId="4127369555" sldId="257"/>
        </pc:sldMkLst>
      </pc:sldChg>
      <pc:sldChg chg="add del replId">
        <pc:chgData name="KAYKY MATOS SANTANA" userId="S::kayky.santana@cs.ceunsp.edu.br::cababa2b-7a6b-45df-aff0-3006fbe76758" providerId="AD" clId="Web-{2C5133E0-1564-1362-E291-9B2FD89DB56D}" dt="2024-10-12T20:55:37.649" v="28"/>
        <pc:sldMkLst>
          <pc:docMk/>
          <pc:sldMk cId="127639050" sldId="258"/>
        </pc:sldMkLst>
      </pc:sldChg>
      <pc:sldChg chg="modSp add replId">
        <pc:chgData name="KAYKY MATOS SANTANA" userId="S::kayky.santana@cs.ceunsp.edu.br::cababa2b-7a6b-45df-aff0-3006fbe76758" providerId="AD" clId="Web-{2C5133E0-1564-1362-E291-9B2FD89DB56D}" dt="2024-10-12T21:11:15.988" v="356" actId="20577"/>
        <pc:sldMkLst>
          <pc:docMk/>
          <pc:sldMk cId="1222516615" sldId="258"/>
        </pc:sldMkLst>
        <pc:spChg chg="mod">
          <ac:chgData name="KAYKY MATOS SANTANA" userId="S::kayky.santana@cs.ceunsp.edu.br::cababa2b-7a6b-45df-aff0-3006fbe76758" providerId="AD" clId="Web-{2C5133E0-1564-1362-E291-9B2FD89DB56D}" dt="2024-10-12T21:11:15.988" v="356" actId="20577"/>
          <ac:spMkLst>
            <pc:docMk/>
            <pc:sldMk cId="1222516615" sldId="258"/>
            <ac:spMk id="2" creationId="{00000000-0000-0000-0000-000000000000}"/>
          </ac:spMkLst>
        </pc:spChg>
        <pc:spChg chg="mod">
          <ac:chgData name="KAYKY MATOS SANTANA" userId="S::kayky.santana@cs.ceunsp.edu.br::cababa2b-7a6b-45df-aff0-3006fbe76758" providerId="AD" clId="Web-{2C5133E0-1564-1362-E291-9B2FD89DB56D}" dt="2024-10-12T21:00:51.303" v="178" actId="20577"/>
          <ac:spMkLst>
            <pc:docMk/>
            <pc:sldMk cId="1222516615" sldId="258"/>
            <ac:spMk id="3" creationId="{018F3E84-4BC4-4EDA-E5D0-8EAAF121E1BE}"/>
          </ac:spMkLst>
        </pc:spChg>
      </pc:sldChg>
      <pc:sldChg chg="new del">
        <pc:chgData name="KAYKY MATOS SANTANA" userId="S::kayky.santana@cs.ceunsp.edu.br::cababa2b-7a6b-45df-aff0-3006fbe76758" providerId="AD" clId="Web-{2C5133E0-1564-1362-E291-9B2FD89DB56D}" dt="2024-10-12T20:54:42.676" v="25"/>
        <pc:sldMkLst>
          <pc:docMk/>
          <pc:sldMk cId="1295139306" sldId="258"/>
        </pc:sldMkLst>
      </pc:sldChg>
      <pc:sldChg chg="new del">
        <pc:chgData name="KAYKY MATOS SANTANA" userId="S::kayky.santana@cs.ceunsp.edu.br::cababa2b-7a6b-45df-aff0-3006fbe76758" providerId="AD" clId="Web-{2C5133E0-1564-1362-E291-9B2FD89DB56D}" dt="2024-10-12T20:56:04.790" v="32"/>
        <pc:sldMkLst>
          <pc:docMk/>
          <pc:sldMk cId="2719726576" sldId="258"/>
        </pc:sldMkLst>
      </pc:sldChg>
      <pc:sldChg chg="add del replId">
        <pc:chgData name="KAYKY MATOS SANTANA" userId="S::kayky.santana@cs.ceunsp.edu.br::cababa2b-7a6b-45df-aff0-3006fbe76758" providerId="AD" clId="Web-{2C5133E0-1564-1362-E291-9B2FD89DB56D}" dt="2024-10-12T20:58:58.898" v="130"/>
        <pc:sldMkLst>
          <pc:docMk/>
          <pc:sldMk cId="4055322098" sldId="258"/>
        </pc:sldMkLst>
      </pc:sldChg>
      <pc:sldChg chg="add del replId">
        <pc:chgData name="KAYKY MATOS SANTANA" userId="S::kayky.santana@cs.ceunsp.edu.br::cababa2b-7a6b-45df-aff0-3006fbe76758" providerId="AD" clId="Web-{2C5133E0-1564-1362-E291-9B2FD89DB56D}" dt="2024-10-12T20:58:59.913" v="131"/>
        <pc:sldMkLst>
          <pc:docMk/>
          <pc:sldMk cId="301285959" sldId="259"/>
        </pc:sldMkLst>
      </pc:sldChg>
      <pc:sldChg chg="modSp add replId">
        <pc:chgData name="KAYKY MATOS SANTANA" userId="S::kayky.santana@cs.ceunsp.edu.br::cababa2b-7a6b-45df-aff0-3006fbe76758" providerId="AD" clId="Web-{2C5133E0-1564-1362-E291-9B2FD89DB56D}" dt="2024-10-12T21:11:11.020" v="354" actId="20577"/>
        <pc:sldMkLst>
          <pc:docMk/>
          <pc:sldMk cId="1577971103" sldId="259"/>
        </pc:sldMkLst>
        <pc:spChg chg="mod">
          <ac:chgData name="KAYKY MATOS SANTANA" userId="S::kayky.santana@cs.ceunsp.edu.br::cababa2b-7a6b-45df-aff0-3006fbe76758" providerId="AD" clId="Web-{2C5133E0-1564-1362-E291-9B2FD89DB56D}" dt="2024-10-12T21:11:11.020" v="354" actId="20577"/>
          <ac:spMkLst>
            <pc:docMk/>
            <pc:sldMk cId="1577971103" sldId="259"/>
            <ac:spMk id="2" creationId="{00000000-0000-0000-0000-000000000000}"/>
          </ac:spMkLst>
        </pc:spChg>
      </pc:sldChg>
      <pc:sldChg chg="add del replId">
        <pc:chgData name="KAYKY MATOS SANTANA" userId="S::kayky.santana@cs.ceunsp.edu.br::cababa2b-7a6b-45df-aff0-3006fbe76758" providerId="AD" clId="Web-{2C5133E0-1564-1362-E291-9B2FD89DB56D}" dt="2024-10-12T20:59:00.960" v="132"/>
        <pc:sldMkLst>
          <pc:docMk/>
          <pc:sldMk cId="1262141095" sldId="260"/>
        </pc:sldMkLst>
      </pc:sldChg>
      <pc:sldChg chg="modSp add replId">
        <pc:chgData name="KAYKY MATOS SANTANA" userId="S::kayky.santana@cs.ceunsp.edu.br::cababa2b-7a6b-45df-aff0-3006fbe76758" providerId="AD" clId="Web-{2C5133E0-1564-1362-E291-9B2FD89DB56D}" dt="2024-10-12T21:11:19.051" v="357" actId="20577"/>
        <pc:sldMkLst>
          <pc:docMk/>
          <pc:sldMk cId="4087016926" sldId="260"/>
        </pc:sldMkLst>
        <pc:spChg chg="mod">
          <ac:chgData name="KAYKY MATOS SANTANA" userId="S::kayky.santana@cs.ceunsp.edu.br::cababa2b-7a6b-45df-aff0-3006fbe76758" providerId="AD" clId="Web-{2C5133E0-1564-1362-E291-9B2FD89DB56D}" dt="2024-10-12T21:11:19.051" v="357" actId="20577"/>
          <ac:spMkLst>
            <pc:docMk/>
            <pc:sldMk cId="4087016926" sldId="260"/>
            <ac:spMk id="2" creationId="{00000000-0000-0000-0000-000000000000}"/>
          </ac:spMkLst>
        </pc:spChg>
        <pc:spChg chg="mod">
          <ac:chgData name="KAYKY MATOS SANTANA" userId="S::kayky.santana@cs.ceunsp.edu.br::cababa2b-7a6b-45df-aff0-3006fbe76758" providerId="AD" clId="Web-{2C5133E0-1564-1362-E291-9B2FD89DB56D}" dt="2024-10-12T21:02:29.646" v="209"/>
          <ac:spMkLst>
            <pc:docMk/>
            <pc:sldMk cId="4087016926" sldId="260"/>
            <ac:spMk id="3" creationId="{018F3E84-4BC4-4EDA-E5D0-8EAAF121E1BE}"/>
          </ac:spMkLst>
        </pc:spChg>
      </pc:sldChg>
      <pc:sldChg chg="delSp modSp add replId">
        <pc:chgData name="KAYKY MATOS SANTANA" userId="S::kayky.santana@cs.ceunsp.edu.br::cababa2b-7a6b-45df-aff0-3006fbe76758" providerId="AD" clId="Web-{2C5133E0-1564-1362-E291-9B2FD89DB56D}" dt="2024-10-12T21:09:34.333" v="339" actId="1076"/>
        <pc:sldMkLst>
          <pc:docMk/>
          <pc:sldMk cId="5445529" sldId="261"/>
        </pc:sldMkLst>
        <pc:spChg chg="mod">
          <ac:chgData name="KAYKY MATOS SANTANA" userId="S::kayky.santana@cs.ceunsp.edu.br::cababa2b-7a6b-45df-aff0-3006fbe76758" providerId="AD" clId="Web-{2C5133E0-1564-1362-E291-9B2FD89DB56D}" dt="2024-10-12T21:09:34.333" v="339" actId="1076"/>
          <ac:spMkLst>
            <pc:docMk/>
            <pc:sldMk cId="5445529" sldId="261"/>
            <ac:spMk id="2" creationId="{00000000-0000-0000-0000-000000000000}"/>
          </ac:spMkLst>
        </pc:spChg>
        <pc:picChg chg="mod">
          <ac:chgData name="KAYKY MATOS SANTANA" userId="S::kayky.santana@cs.ceunsp.edu.br::cababa2b-7a6b-45df-aff0-3006fbe76758" providerId="AD" clId="Web-{2C5133E0-1564-1362-E291-9B2FD89DB56D}" dt="2024-10-12T21:05:05.004" v="249" actId="1076"/>
          <ac:picMkLst>
            <pc:docMk/>
            <pc:sldMk cId="5445529" sldId="261"/>
            <ac:picMk id="4" creationId="{EB4F5A90-E6FE-7132-2DA0-9D2A9A1E4958}"/>
          </ac:picMkLst>
        </pc:picChg>
      </pc:sldChg>
      <pc:sldChg chg="add del replId">
        <pc:chgData name="KAYKY MATOS SANTANA" userId="S::kayky.santana@cs.ceunsp.edu.br::cababa2b-7a6b-45df-aff0-3006fbe76758" providerId="AD" clId="Web-{2C5133E0-1564-1362-E291-9B2FD89DB56D}" dt="2024-10-12T20:59:02.116" v="133"/>
        <pc:sldMkLst>
          <pc:docMk/>
          <pc:sldMk cId="1460895822" sldId="261"/>
        </pc:sldMkLst>
      </pc:sldChg>
      <pc:sldChg chg="delSp modSp add replId">
        <pc:chgData name="KAYKY MATOS SANTANA" userId="S::kayky.santana@cs.ceunsp.edu.br::cababa2b-7a6b-45df-aff0-3006fbe76758" providerId="AD" clId="Web-{2C5133E0-1564-1362-E291-9B2FD89DB56D}" dt="2024-10-12T21:10:30.926" v="347" actId="1076"/>
        <pc:sldMkLst>
          <pc:docMk/>
          <pc:sldMk cId="3326167537" sldId="262"/>
        </pc:sldMkLst>
        <pc:spChg chg="mod">
          <ac:chgData name="KAYKY MATOS SANTANA" userId="S::kayky.santana@cs.ceunsp.edu.br::cababa2b-7a6b-45df-aff0-3006fbe76758" providerId="AD" clId="Web-{2C5133E0-1564-1362-E291-9B2FD89DB56D}" dt="2024-10-12T21:10:30.926" v="347" actId="1076"/>
          <ac:spMkLst>
            <pc:docMk/>
            <pc:sldMk cId="3326167537" sldId="262"/>
            <ac:spMk id="3" creationId="{018F3E84-4BC4-4EDA-E5D0-8EAAF121E1BE}"/>
          </ac:spMkLst>
        </pc:spChg>
      </pc:sldChg>
      <pc:sldChg chg="delSp modSp add replId">
        <pc:chgData name="KAYKY MATOS SANTANA" userId="S::kayky.santana@cs.ceunsp.edu.br::cababa2b-7a6b-45df-aff0-3006fbe76758" providerId="AD" clId="Web-{2C5133E0-1564-1362-E291-9B2FD89DB56D}" dt="2024-10-12T21:10:34.457" v="348" actId="1076"/>
        <pc:sldMkLst>
          <pc:docMk/>
          <pc:sldMk cId="2556189014" sldId="263"/>
        </pc:sldMkLst>
        <pc:spChg chg="mod">
          <ac:chgData name="KAYKY MATOS SANTANA" userId="S::kayky.santana@cs.ceunsp.edu.br::cababa2b-7a6b-45df-aff0-3006fbe76758" providerId="AD" clId="Web-{2C5133E0-1564-1362-E291-9B2FD89DB56D}" dt="2024-10-12T21:10:34.457" v="348" actId="1076"/>
          <ac:spMkLst>
            <pc:docMk/>
            <pc:sldMk cId="2556189014" sldId="263"/>
            <ac:spMk id="3" creationId="{018F3E84-4BC4-4EDA-E5D0-8EAAF121E1BE}"/>
          </ac:spMkLst>
        </pc:spChg>
      </pc:sldChg>
      <pc:sldChg chg="delSp modSp add del replId">
        <pc:chgData name="KAYKY MATOS SANTANA" userId="S::kayky.santana@cs.ceunsp.edu.br::cababa2b-7a6b-45df-aff0-3006fbe76758" providerId="AD" clId="Web-{2C5133E0-1564-1362-E291-9B2FD89DB56D}" dt="2024-10-12T21:17:05.504" v="470"/>
        <pc:sldMkLst>
          <pc:docMk/>
          <pc:sldMk cId="1784716488" sldId="264"/>
        </pc:sldMkLst>
        <pc:spChg chg="mod">
          <ac:chgData name="KAYKY MATOS SANTANA" userId="S::kayky.santana@cs.ceunsp.edu.br::cababa2b-7a6b-45df-aff0-3006fbe76758" providerId="AD" clId="Web-{2C5133E0-1564-1362-E291-9B2FD89DB56D}" dt="2024-10-12T21:09:10.364" v="329" actId="20577"/>
          <ac:spMkLst>
            <pc:docMk/>
            <pc:sldMk cId="1784716488" sldId="264"/>
            <ac:spMk id="2" creationId="{00000000-0000-0000-0000-000000000000}"/>
          </ac:spMkLst>
        </pc:spChg>
      </pc:sldChg>
      <pc:sldChg chg="addSp delSp modSp add replId">
        <pc:chgData name="KAYKY MATOS SANTANA" userId="S::kayky.santana@cs.ceunsp.edu.br::cababa2b-7a6b-45df-aff0-3006fbe76758" providerId="AD" clId="Web-{2C5133E0-1564-1362-E291-9B2FD89DB56D}" dt="2024-10-12T21:16:49.629" v="468" actId="1076"/>
        <pc:sldMkLst>
          <pc:docMk/>
          <pc:sldMk cId="4128590417" sldId="265"/>
        </pc:sldMkLst>
        <pc:spChg chg="add del mod">
          <ac:chgData name="KAYKY MATOS SANTANA" userId="S::kayky.santana@cs.ceunsp.edu.br::cababa2b-7a6b-45df-aff0-3006fbe76758" providerId="AD" clId="Web-{2C5133E0-1564-1362-E291-9B2FD89DB56D}" dt="2024-10-12T21:16:01.864" v="453" actId="1076"/>
          <ac:spMkLst>
            <pc:docMk/>
            <pc:sldMk cId="4128590417" sldId="265"/>
            <ac:spMk id="2" creationId="{00000000-0000-0000-0000-000000000000}"/>
          </ac:spMkLst>
        </pc:spChg>
        <pc:spChg chg="mod">
          <ac:chgData name="KAYKY MATOS SANTANA" userId="S::kayky.santana@cs.ceunsp.edu.br::cababa2b-7a6b-45df-aff0-3006fbe76758" providerId="AD" clId="Web-{2C5133E0-1564-1362-E291-9B2FD89DB56D}" dt="2024-10-12T21:16:49.629" v="468" actId="1076"/>
          <ac:spMkLst>
            <pc:docMk/>
            <pc:sldMk cId="4128590417" sldId="265"/>
            <ac:spMk id="3" creationId="{018F3E84-4BC4-4EDA-E5D0-8EAAF121E1BE}"/>
          </ac:spMkLst>
        </pc:spChg>
      </pc:sldChg>
      <pc:sldChg chg="delSp modSp add replId">
        <pc:chgData name="KAYKY MATOS SANTANA" userId="S::kayky.santana@cs.ceunsp.edu.br::cababa2b-7a6b-45df-aff0-3006fbe76758" providerId="AD" clId="Web-{2C5133E0-1564-1362-E291-9B2FD89DB56D}" dt="2024-10-12T21:10:25.520" v="346" actId="1076"/>
        <pc:sldMkLst>
          <pc:docMk/>
          <pc:sldMk cId="567247703" sldId="266"/>
        </pc:sldMkLst>
        <pc:spChg chg="mod">
          <ac:chgData name="KAYKY MATOS SANTANA" userId="S::kayky.santana@cs.ceunsp.edu.br::cababa2b-7a6b-45df-aff0-3006fbe76758" providerId="AD" clId="Web-{2C5133E0-1564-1362-E291-9B2FD89DB56D}" dt="2024-10-12T21:10:25.520" v="346" actId="1076"/>
          <ac:spMkLst>
            <pc:docMk/>
            <pc:sldMk cId="567247703" sldId="266"/>
            <ac:spMk id="3" creationId="{018F3E84-4BC4-4EDA-E5D0-8EAAF121E1BE}"/>
          </ac:spMkLst>
        </pc:spChg>
      </pc:sldChg>
      <pc:sldChg chg="modSp add replId">
        <pc:chgData name="KAYKY MATOS SANTANA" userId="S::kayky.santana@cs.ceunsp.edu.br::cababa2b-7a6b-45df-aff0-3006fbe76758" providerId="AD" clId="Web-{2C5133E0-1564-1362-E291-9B2FD89DB56D}" dt="2024-10-12T21:19:55.317" v="531" actId="20577"/>
        <pc:sldMkLst>
          <pc:docMk/>
          <pc:sldMk cId="3833806883" sldId="267"/>
        </pc:sldMkLst>
        <pc:spChg chg="mod">
          <ac:chgData name="KAYKY MATOS SANTANA" userId="S::kayky.santana@cs.ceunsp.edu.br::cababa2b-7a6b-45df-aff0-3006fbe76758" providerId="AD" clId="Web-{2C5133E0-1564-1362-E291-9B2FD89DB56D}" dt="2024-10-12T21:17:35.441" v="475" actId="14100"/>
          <ac:spMkLst>
            <pc:docMk/>
            <pc:sldMk cId="3833806883" sldId="267"/>
            <ac:spMk id="2" creationId="{00000000-0000-0000-0000-000000000000}"/>
          </ac:spMkLst>
        </pc:spChg>
        <pc:spChg chg="mod">
          <ac:chgData name="KAYKY MATOS SANTANA" userId="S::kayky.santana@cs.ceunsp.edu.br::cababa2b-7a6b-45df-aff0-3006fbe76758" providerId="AD" clId="Web-{2C5133E0-1564-1362-E291-9B2FD89DB56D}" dt="2024-10-12T21:19:55.317" v="531" actId="20577"/>
          <ac:spMkLst>
            <pc:docMk/>
            <pc:sldMk cId="3833806883" sldId="267"/>
            <ac:spMk id="3" creationId="{018F3E84-4BC4-4EDA-E5D0-8EAAF121E1BE}"/>
          </ac:spMkLst>
        </pc:spChg>
        <pc:picChg chg="mod">
          <ac:chgData name="KAYKY MATOS SANTANA" userId="S::kayky.santana@cs.ceunsp.edu.br::cababa2b-7a6b-45df-aff0-3006fbe76758" providerId="AD" clId="Web-{2C5133E0-1564-1362-E291-9B2FD89DB56D}" dt="2024-10-12T21:17:50.160" v="480" actId="1076"/>
          <ac:picMkLst>
            <pc:docMk/>
            <pc:sldMk cId="3833806883" sldId="267"/>
            <ac:picMk id="4" creationId="{EB4F5A90-E6FE-7132-2DA0-9D2A9A1E4958}"/>
          </ac:picMkLst>
        </pc:picChg>
      </pc:sldChg>
      <pc:sldChg chg="modSp add ord replId">
        <pc:chgData name="KAYKY MATOS SANTANA" userId="S::kayky.santana@cs.ceunsp.edu.br::cababa2b-7a6b-45df-aff0-3006fbe76758" providerId="AD" clId="Web-{2C5133E0-1564-1362-E291-9B2FD89DB56D}" dt="2024-10-12T21:20:43.821" v="542" actId="1076"/>
        <pc:sldMkLst>
          <pc:docMk/>
          <pc:sldMk cId="2641623254" sldId="268"/>
        </pc:sldMkLst>
        <pc:spChg chg="mod">
          <ac:chgData name="KAYKY MATOS SANTANA" userId="S::kayky.santana@cs.ceunsp.edu.br::cababa2b-7a6b-45df-aff0-3006fbe76758" providerId="AD" clId="Web-{2C5133E0-1564-1362-E291-9B2FD89DB56D}" dt="2024-10-12T21:20:43.821" v="542" actId="1076"/>
          <ac:spMkLst>
            <pc:docMk/>
            <pc:sldMk cId="2641623254" sldId="268"/>
            <ac:spMk id="2" creationId="{00000000-0000-0000-0000-000000000000}"/>
          </ac:spMkLst>
        </pc:spChg>
      </pc:sldChg>
      <pc:sldChg chg="addSp modSp add ord replId">
        <pc:chgData name="KAYKY MATOS SANTANA" userId="S::kayky.santana@cs.ceunsp.edu.br::cababa2b-7a6b-45df-aff0-3006fbe76758" providerId="AD" clId="Web-{2C5133E0-1564-1362-E291-9B2FD89DB56D}" dt="2024-10-12T21:22:42.805" v="570" actId="1076"/>
        <pc:sldMkLst>
          <pc:docMk/>
          <pc:sldMk cId="13245897" sldId="269"/>
        </pc:sldMkLst>
        <pc:spChg chg="add mod">
          <ac:chgData name="KAYKY MATOS SANTANA" userId="S::kayky.santana@cs.ceunsp.edu.br::cababa2b-7a6b-45df-aff0-3006fbe76758" providerId="AD" clId="Web-{2C5133E0-1564-1362-E291-9B2FD89DB56D}" dt="2024-10-12T21:22:42.805" v="570" actId="1076"/>
          <ac:spMkLst>
            <pc:docMk/>
            <pc:sldMk cId="13245897" sldId="269"/>
            <ac:spMk id="2" creationId="{AFC4519A-180A-12F0-49B2-E1B0290747BC}"/>
          </ac:spMkLst>
        </pc:spChg>
        <pc:spChg chg="mod">
          <ac:chgData name="KAYKY MATOS SANTANA" userId="S::kayky.santana@cs.ceunsp.edu.br::cababa2b-7a6b-45df-aff0-3006fbe76758" providerId="AD" clId="Web-{2C5133E0-1564-1362-E291-9B2FD89DB56D}" dt="2024-10-12T21:22:26.742" v="563" actId="20577"/>
          <ac:spMkLst>
            <pc:docMk/>
            <pc:sldMk cId="13245897" sldId="269"/>
            <ac:spMk id="3" creationId="{018F3E84-4BC4-4EDA-E5D0-8EAAF121E1BE}"/>
          </ac:spMkLst>
        </pc:spChg>
      </pc:sldChg>
      <pc:sldChg chg="modSp add replId">
        <pc:chgData name="KAYKY MATOS SANTANA" userId="S::kayky.santana@cs.ceunsp.edu.br::cababa2b-7a6b-45df-aff0-3006fbe76758" providerId="AD" clId="Web-{2C5133E0-1564-1362-E291-9B2FD89DB56D}" dt="2024-10-12T21:25:22.902" v="622" actId="20577"/>
        <pc:sldMkLst>
          <pc:docMk/>
          <pc:sldMk cId="661077964" sldId="270"/>
        </pc:sldMkLst>
        <pc:spChg chg="mod">
          <ac:chgData name="KAYKY MATOS SANTANA" userId="S::kayky.santana@cs.ceunsp.edu.br::cababa2b-7a6b-45df-aff0-3006fbe76758" providerId="AD" clId="Web-{2C5133E0-1564-1362-E291-9B2FD89DB56D}" dt="2024-10-12T21:23:19.789" v="579" actId="20577"/>
          <ac:spMkLst>
            <pc:docMk/>
            <pc:sldMk cId="661077964" sldId="270"/>
            <ac:spMk id="2" creationId="{AFC4519A-180A-12F0-49B2-E1B0290747BC}"/>
          </ac:spMkLst>
        </pc:spChg>
        <pc:spChg chg="mod">
          <ac:chgData name="KAYKY MATOS SANTANA" userId="S::kayky.santana@cs.ceunsp.edu.br::cababa2b-7a6b-45df-aff0-3006fbe76758" providerId="AD" clId="Web-{2C5133E0-1564-1362-E291-9B2FD89DB56D}" dt="2024-10-12T21:25:22.902" v="622" actId="20577"/>
          <ac:spMkLst>
            <pc:docMk/>
            <pc:sldMk cId="661077964" sldId="270"/>
            <ac:spMk id="3" creationId="{018F3E84-4BC4-4EDA-E5D0-8EAAF121E1BE}"/>
          </ac:spMkLst>
        </pc:spChg>
      </pc:sldChg>
      <pc:sldChg chg="modSp add replId">
        <pc:chgData name="KAYKY MATOS SANTANA" userId="S::kayky.santana@cs.ceunsp.edu.br::cababa2b-7a6b-45df-aff0-3006fbe76758" providerId="AD" clId="Web-{2C5133E0-1564-1362-E291-9B2FD89DB56D}" dt="2024-10-12T21:27:26.183" v="659" actId="20577"/>
        <pc:sldMkLst>
          <pc:docMk/>
          <pc:sldMk cId="455175753" sldId="271"/>
        </pc:sldMkLst>
        <pc:spChg chg="mod">
          <ac:chgData name="KAYKY MATOS SANTANA" userId="S::kayky.santana@cs.ceunsp.edu.br::cababa2b-7a6b-45df-aff0-3006fbe76758" providerId="AD" clId="Web-{2C5133E0-1564-1362-E291-9B2FD89DB56D}" dt="2024-10-12T21:25:50.480" v="627" actId="20577"/>
          <ac:spMkLst>
            <pc:docMk/>
            <pc:sldMk cId="455175753" sldId="271"/>
            <ac:spMk id="2" creationId="{AFC4519A-180A-12F0-49B2-E1B0290747BC}"/>
          </ac:spMkLst>
        </pc:spChg>
        <pc:spChg chg="mod">
          <ac:chgData name="KAYKY MATOS SANTANA" userId="S::kayky.santana@cs.ceunsp.edu.br::cababa2b-7a6b-45df-aff0-3006fbe76758" providerId="AD" clId="Web-{2C5133E0-1564-1362-E291-9B2FD89DB56D}" dt="2024-10-12T21:27:26.183" v="659" actId="20577"/>
          <ac:spMkLst>
            <pc:docMk/>
            <pc:sldMk cId="455175753" sldId="271"/>
            <ac:spMk id="3" creationId="{018F3E84-4BC4-4EDA-E5D0-8EAAF121E1BE}"/>
          </ac:spMkLst>
        </pc:spChg>
      </pc:sldChg>
      <pc:sldChg chg="modSp add replId">
        <pc:chgData name="KAYKY MATOS SANTANA" userId="S::kayky.santana@cs.ceunsp.edu.br::cababa2b-7a6b-45df-aff0-3006fbe76758" providerId="AD" clId="Web-{2C5133E0-1564-1362-E291-9B2FD89DB56D}" dt="2024-10-12T21:27:59.995" v="671" actId="20577"/>
        <pc:sldMkLst>
          <pc:docMk/>
          <pc:sldMk cId="1119346435" sldId="272"/>
        </pc:sldMkLst>
        <pc:spChg chg="mod">
          <ac:chgData name="KAYKY MATOS SANTANA" userId="S::kayky.santana@cs.ceunsp.edu.br::cababa2b-7a6b-45df-aff0-3006fbe76758" providerId="AD" clId="Web-{2C5133E0-1564-1362-E291-9B2FD89DB56D}" dt="2024-10-12T21:27:23.464" v="658" actId="20577"/>
          <ac:spMkLst>
            <pc:docMk/>
            <pc:sldMk cId="1119346435" sldId="272"/>
            <ac:spMk id="2" creationId="{AFC4519A-180A-12F0-49B2-E1B0290747BC}"/>
          </ac:spMkLst>
        </pc:spChg>
        <pc:spChg chg="mod">
          <ac:chgData name="KAYKY MATOS SANTANA" userId="S::kayky.santana@cs.ceunsp.edu.br::cababa2b-7a6b-45df-aff0-3006fbe76758" providerId="AD" clId="Web-{2C5133E0-1564-1362-E291-9B2FD89DB56D}" dt="2024-10-12T21:27:59.995" v="671" actId="20577"/>
          <ac:spMkLst>
            <pc:docMk/>
            <pc:sldMk cId="1119346435" sldId="272"/>
            <ac:spMk id="3" creationId="{018F3E84-4BC4-4EDA-E5D0-8EAAF121E1BE}"/>
          </ac:spMkLst>
        </pc:spChg>
      </pc:sldChg>
      <pc:sldChg chg="modSp add replId">
        <pc:chgData name="KAYKY MATOS SANTANA" userId="S::kayky.santana@cs.ceunsp.edu.br::cababa2b-7a6b-45df-aff0-3006fbe76758" providerId="AD" clId="Web-{2C5133E0-1564-1362-E291-9B2FD89DB56D}" dt="2024-10-12T21:29:15.010" v="697" actId="20577"/>
        <pc:sldMkLst>
          <pc:docMk/>
          <pc:sldMk cId="868632288" sldId="273"/>
        </pc:sldMkLst>
        <pc:spChg chg="mod">
          <ac:chgData name="KAYKY MATOS SANTANA" userId="S::kayky.santana@cs.ceunsp.edu.br::cababa2b-7a6b-45df-aff0-3006fbe76758" providerId="AD" clId="Web-{2C5133E0-1564-1362-E291-9B2FD89DB56D}" dt="2024-10-12T21:28:37.323" v="682" actId="20577"/>
          <ac:spMkLst>
            <pc:docMk/>
            <pc:sldMk cId="868632288" sldId="273"/>
            <ac:spMk id="2" creationId="{AFC4519A-180A-12F0-49B2-E1B0290747BC}"/>
          </ac:spMkLst>
        </pc:spChg>
        <pc:spChg chg="mod">
          <ac:chgData name="KAYKY MATOS SANTANA" userId="S::kayky.santana@cs.ceunsp.edu.br::cababa2b-7a6b-45df-aff0-3006fbe76758" providerId="AD" clId="Web-{2C5133E0-1564-1362-E291-9B2FD89DB56D}" dt="2024-10-12T21:29:15.010" v="697" actId="20577"/>
          <ac:spMkLst>
            <pc:docMk/>
            <pc:sldMk cId="868632288" sldId="273"/>
            <ac:spMk id="3" creationId="{018F3E84-4BC4-4EDA-E5D0-8EAAF121E1BE}"/>
          </ac:spMkLst>
        </pc:spChg>
      </pc:sldChg>
      <pc:sldChg chg="modSp add ord replId">
        <pc:chgData name="KAYKY MATOS SANTANA" userId="S::kayky.santana@cs.ceunsp.edu.br::cababa2b-7a6b-45df-aff0-3006fbe76758" providerId="AD" clId="Web-{2C5133E0-1564-1362-E291-9B2FD89DB56D}" dt="2024-10-12T21:30:34.884" v="702" actId="20577"/>
        <pc:sldMkLst>
          <pc:docMk/>
          <pc:sldMk cId="3796992755" sldId="274"/>
        </pc:sldMkLst>
        <pc:spChg chg="mod">
          <ac:chgData name="KAYKY MATOS SANTANA" userId="S::kayky.santana@cs.ceunsp.edu.br::cababa2b-7a6b-45df-aff0-3006fbe76758" providerId="AD" clId="Web-{2C5133E0-1564-1362-E291-9B2FD89DB56D}" dt="2024-10-12T21:30:34.884" v="702" actId="20577"/>
          <ac:spMkLst>
            <pc:docMk/>
            <pc:sldMk cId="3796992755" sldId="274"/>
            <ac:spMk id="2" creationId="{00000000-0000-0000-0000-000000000000}"/>
          </ac:spMkLst>
        </pc:spChg>
      </pc:sldChg>
      <pc:sldChg chg="modSp add ord replId">
        <pc:chgData name="KAYKY MATOS SANTANA" userId="S::kayky.santana@cs.ceunsp.edu.br::cababa2b-7a6b-45df-aff0-3006fbe76758" providerId="AD" clId="Web-{2C5133E0-1564-1362-E291-9B2FD89DB56D}" dt="2024-10-12T23:10:56.553" v="879" actId="20577"/>
        <pc:sldMkLst>
          <pc:docMk/>
          <pc:sldMk cId="2042114911" sldId="275"/>
        </pc:sldMkLst>
        <pc:spChg chg="mod">
          <ac:chgData name="KAYKY MATOS SANTANA" userId="S::kayky.santana@cs.ceunsp.edu.br::cababa2b-7a6b-45df-aff0-3006fbe76758" providerId="AD" clId="Web-{2C5133E0-1564-1362-E291-9B2FD89DB56D}" dt="2024-10-12T23:08:51.610" v="853" actId="20577"/>
          <ac:spMkLst>
            <pc:docMk/>
            <pc:sldMk cId="2042114911" sldId="275"/>
            <ac:spMk id="2" creationId="{AFC4519A-180A-12F0-49B2-E1B0290747BC}"/>
          </ac:spMkLst>
        </pc:spChg>
        <pc:spChg chg="mod">
          <ac:chgData name="KAYKY MATOS SANTANA" userId="S::kayky.santana@cs.ceunsp.edu.br::cababa2b-7a6b-45df-aff0-3006fbe76758" providerId="AD" clId="Web-{2C5133E0-1564-1362-E291-9B2FD89DB56D}" dt="2024-10-12T23:10:56.553" v="879" actId="20577"/>
          <ac:spMkLst>
            <pc:docMk/>
            <pc:sldMk cId="2042114911" sldId="275"/>
            <ac:spMk id="3" creationId="{018F3E84-4BC4-4EDA-E5D0-8EAAF121E1BE}"/>
          </ac:spMkLst>
        </pc:spChg>
      </pc:sldChg>
      <pc:sldChg chg="addSp delSp modSp add replId">
        <pc:chgData name="KAYKY MATOS SANTANA" userId="S::kayky.santana@cs.ceunsp.edu.br::cababa2b-7a6b-45df-aff0-3006fbe76758" providerId="AD" clId="Web-{2C5133E0-1564-1362-E291-9B2FD89DB56D}" dt="2024-10-12T23:09:58.771" v="875" actId="20577"/>
        <pc:sldMkLst>
          <pc:docMk/>
          <pc:sldMk cId="726975282" sldId="276"/>
        </pc:sldMkLst>
        <pc:spChg chg="mod">
          <ac:chgData name="KAYKY MATOS SANTANA" userId="S::kayky.santana@cs.ceunsp.edu.br::cababa2b-7a6b-45df-aff0-3006fbe76758" providerId="AD" clId="Web-{2C5133E0-1564-1362-E291-9B2FD89DB56D}" dt="2024-10-12T23:08:59.286" v="858" actId="20577"/>
          <ac:spMkLst>
            <pc:docMk/>
            <pc:sldMk cId="726975282" sldId="276"/>
            <ac:spMk id="2" creationId="{AFC4519A-180A-12F0-49B2-E1B0290747BC}"/>
          </ac:spMkLst>
        </pc:spChg>
        <pc:spChg chg="add mod">
          <ac:chgData name="KAYKY MATOS SANTANA" userId="S::kayky.santana@cs.ceunsp.edu.br::cababa2b-7a6b-45df-aff0-3006fbe76758" providerId="AD" clId="Web-{2C5133E0-1564-1362-E291-9B2FD89DB56D}" dt="2024-10-12T23:09:58.771" v="875" actId="20577"/>
          <ac:spMkLst>
            <pc:docMk/>
            <pc:sldMk cId="726975282" sldId="276"/>
            <ac:spMk id="3" creationId="{FD5D0DC3-2E5B-DE0E-5594-1F7BDC49BC0C}"/>
          </ac:spMkLst>
        </pc:spChg>
        <pc:picChg chg="add mod">
          <ac:chgData name="KAYKY MATOS SANTANA" userId="S::kayky.santana@cs.ceunsp.edu.br::cababa2b-7a6b-45df-aff0-3006fbe76758" providerId="AD" clId="Web-{2C5133E0-1564-1362-E291-9B2FD89DB56D}" dt="2024-10-12T23:09:17.458" v="861" actId="1076"/>
          <ac:picMkLst>
            <pc:docMk/>
            <pc:sldMk cId="726975282" sldId="276"/>
            <ac:picMk id="5" creationId="{092A05A8-CF3B-0993-A8B1-1D26F87B61B9}"/>
          </ac:picMkLst>
        </pc:picChg>
      </pc:sldChg>
      <pc:sldChg chg="addSp delSp modSp add replId">
        <pc:chgData name="KAYKY MATOS SANTANA" userId="S::kayky.santana@cs.ceunsp.edu.br::cababa2b-7a6b-45df-aff0-3006fbe76758" providerId="AD" clId="Web-{2C5133E0-1564-1362-E291-9B2FD89DB56D}" dt="2024-10-12T23:05:39.295" v="788" actId="20577"/>
        <pc:sldMkLst>
          <pc:docMk/>
          <pc:sldMk cId="564171600" sldId="277"/>
        </pc:sldMkLst>
        <pc:spChg chg="mod">
          <ac:chgData name="KAYKY MATOS SANTANA" userId="S::kayky.santana@cs.ceunsp.edu.br::cababa2b-7a6b-45df-aff0-3006fbe76758" providerId="AD" clId="Web-{2C5133E0-1564-1362-E291-9B2FD89DB56D}" dt="2024-10-12T23:04:08.372" v="768" actId="20577"/>
          <ac:spMkLst>
            <pc:docMk/>
            <pc:sldMk cId="564171600" sldId="277"/>
            <ac:spMk id="2" creationId="{AFC4519A-180A-12F0-49B2-E1B0290747BC}"/>
          </ac:spMkLst>
        </pc:spChg>
        <pc:spChg chg="mod">
          <ac:chgData name="KAYKY MATOS SANTANA" userId="S::kayky.santana@cs.ceunsp.edu.br::cababa2b-7a6b-45df-aff0-3006fbe76758" providerId="AD" clId="Web-{2C5133E0-1564-1362-E291-9B2FD89DB56D}" dt="2024-10-12T23:05:39.295" v="788" actId="20577"/>
          <ac:spMkLst>
            <pc:docMk/>
            <pc:sldMk cId="564171600" sldId="277"/>
            <ac:spMk id="3" creationId="{FD5D0DC3-2E5B-DE0E-5594-1F7BDC49BC0C}"/>
          </ac:spMkLst>
        </pc:spChg>
        <pc:picChg chg="add mod">
          <ac:chgData name="KAYKY MATOS SANTANA" userId="S::kayky.santana@cs.ceunsp.edu.br::cababa2b-7a6b-45df-aff0-3006fbe76758" providerId="AD" clId="Web-{2C5133E0-1564-1362-E291-9B2FD89DB56D}" dt="2024-10-12T23:04:34.638" v="774" actId="14100"/>
          <ac:picMkLst>
            <pc:docMk/>
            <pc:sldMk cId="564171600" sldId="277"/>
            <ac:picMk id="5" creationId="{13CD2238-A4DA-1EE1-86A2-B9E720995E19}"/>
          </ac:picMkLst>
        </pc:picChg>
      </pc:sldChg>
      <pc:sldChg chg="modSp add replId">
        <pc:chgData name="KAYKY MATOS SANTANA" userId="S::kayky.santana@cs.ceunsp.edu.br::cababa2b-7a6b-45df-aff0-3006fbe76758" providerId="AD" clId="Web-{2C5133E0-1564-1362-E291-9B2FD89DB56D}" dt="2024-10-12T23:04:05.356" v="765" actId="20577"/>
        <pc:sldMkLst>
          <pc:docMk/>
          <pc:sldMk cId="3254581976" sldId="278"/>
        </pc:sldMkLst>
        <pc:spChg chg="mod">
          <ac:chgData name="KAYKY MATOS SANTANA" userId="S::kayky.santana@cs.ceunsp.edu.br::cababa2b-7a6b-45df-aff0-3006fbe76758" providerId="AD" clId="Web-{2C5133E0-1564-1362-E291-9B2FD89DB56D}" dt="2024-10-12T23:03:47.106" v="758" actId="20577"/>
          <ac:spMkLst>
            <pc:docMk/>
            <pc:sldMk cId="3254581976" sldId="278"/>
            <ac:spMk id="2" creationId="{AFC4519A-180A-12F0-49B2-E1B0290747BC}"/>
          </ac:spMkLst>
        </pc:spChg>
        <pc:spChg chg="mod">
          <ac:chgData name="KAYKY MATOS SANTANA" userId="S::kayky.santana@cs.ceunsp.edu.br::cababa2b-7a6b-45df-aff0-3006fbe76758" providerId="AD" clId="Web-{2C5133E0-1564-1362-E291-9B2FD89DB56D}" dt="2024-10-12T23:04:05.356" v="765" actId="20577"/>
          <ac:spMkLst>
            <pc:docMk/>
            <pc:sldMk cId="3254581976" sldId="278"/>
            <ac:spMk id="3" creationId="{018F3E84-4BC4-4EDA-E5D0-8EAAF121E1BE}"/>
          </ac:spMkLst>
        </pc:spChg>
      </pc:sldChg>
      <pc:sldChg chg="addSp delSp modSp add replId">
        <pc:chgData name="KAYKY MATOS SANTANA" userId="S::kayky.santana@cs.ceunsp.edu.br::cababa2b-7a6b-45df-aff0-3006fbe76758" providerId="AD" clId="Web-{2C5133E0-1564-1362-E291-9B2FD89DB56D}" dt="2024-10-12T23:08:08.907" v="843" actId="1076"/>
        <pc:sldMkLst>
          <pc:docMk/>
          <pc:sldMk cId="4245318048" sldId="279"/>
        </pc:sldMkLst>
        <pc:spChg chg="mod">
          <ac:chgData name="KAYKY MATOS SANTANA" userId="S::kayky.santana@cs.ceunsp.edu.br::cababa2b-7a6b-45df-aff0-3006fbe76758" providerId="AD" clId="Web-{2C5133E0-1564-1362-E291-9B2FD89DB56D}" dt="2024-10-12T23:07:05.390" v="820" actId="20577"/>
          <ac:spMkLst>
            <pc:docMk/>
            <pc:sldMk cId="4245318048" sldId="279"/>
            <ac:spMk id="2" creationId="{AFC4519A-180A-12F0-49B2-E1B0290747BC}"/>
          </ac:spMkLst>
        </pc:spChg>
        <pc:spChg chg="mod">
          <ac:chgData name="KAYKY MATOS SANTANA" userId="S::kayky.santana@cs.ceunsp.edu.br::cababa2b-7a6b-45df-aff0-3006fbe76758" providerId="AD" clId="Web-{2C5133E0-1564-1362-E291-9B2FD89DB56D}" dt="2024-10-12T23:08:08.907" v="843" actId="1076"/>
          <ac:spMkLst>
            <pc:docMk/>
            <pc:sldMk cId="4245318048" sldId="279"/>
            <ac:spMk id="3" creationId="{FD5D0DC3-2E5B-DE0E-5594-1F7BDC49BC0C}"/>
          </ac:spMkLst>
        </pc:spChg>
        <pc:picChg chg="add mod">
          <ac:chgData name="KAYKY MATOS SANTANA" userId="S::kayky.santana@cs.ceunsp.edu.br::cababa2b-7a6b-45df-aff0-3006fbe76758" providerId="AD" clId="Web-{2C5133E0-1564-1362-E291-9B2FD89DB56D}" dt="2024-10-12T23:08:05.110" v="842" actId="14100"/>
          <ac:picMkLst>
            <pc:docMk/>
            <pc:sldMk cId="4245318048" sldId="279"/>
            <ac:picMk id="6" creationId="{F0F2E376-836F-A1F8-A77C-93549B7EA8FB}"/>
          </ac:picMkLst>
        </pc:picChg>
      </pc:sldChg>
      <pc:sldChg chg="modSp add replId">
        <pc:chgData name="KAYKY MATOS SANTANA" userId="S::kayky.santana@cs.ceunsp.edu.br::cababa2b-7a6b-45df-aff0-3006fbe76758" providerId="AD" clId="Web-{2C5133E0-1564-1362-E291-9B2FD89DB56D}" dt="2024-10-12T23:06:38.593" v="817" actId="20577"/>
        <pc:sldMkLst>
          <pc:docMk/>
          <pc:sldMk cId="259491450" sldId="280"/>
        </pc:sldMkLst>
        <pc:spChg chg="mod">
          <ac:chgData name="KAYKY MATOS SANTANA" userId="S::kayky.santana@cs.ceunsp.edu.br::cababa2b-7a6b-45df-aff0-3006fbe76758" providerId="AD" clId="Web-{2C5133E0-1564-1362-E291-9B2FD89DB56D}" dt="2024-10-12T23:05:55.139" v="793"/>
          <ac:spMkLst>
            <pc:docMk/>
            <pc:sldMk cId="259491450" sldId="280"/>
            <ac:spMk id="2" creationId="{AFC4519A-180A-12F0-49B2-E1B0290747BC}"/>
          </ac:spMkLst>
        </pc:spChg>
        <pc:spChg chg="mod">
          <ac:chgData name="KAYKY MATOS SANTANA" userId="S::kayky.santana@cs.ceunsp.edu.br::cababa2b-7a6b-45df-aff0-3006fbe76758" providerId="AD" clId="Web-{2C5133E0-1564-1362-E291-9B2FD89DB56D}" dt="2024-10-12T23:06:38.593" v="817" actId="20577"/>
          <ac:spMkLst>
            <pc:docMk/>
            <pc:sldMk cId="259491450" sldId="280"/>
            <ac:spMk id="3" creationId="{018F3E84-4BC4-4EDA-E5D0-8EAAF121E1BE}"/>
          </ac:spMkLst>
        </pc:spChg>
      </pc:sldChg>
      <pc:sldChg chg="add replId">
        <pc:chgData name="KAYKY MATOS SANTANA" userId="S::kayky.santana@cs.ceunsp.edu.br::cababa2b-7a6b-45df-aff0-3006fbe76758" providerId="AD" clId="Web-{2C5133E0-1564-1362-E291-9B2FD89DB56D}" dt="2024-10-12T23:08:42.938" v="844"/>
        <pc:sldMkLst>
          <pc:docMk/>
          <pc:sldMk cId="1352420320" sldId="281"/>
        </pc:sldMkLst>
      </pc:sldChg>
      <pc:sldChg chg="add replId">
        <pc:chgData name="KAYKY MATOS SANTANA" userId="S::kayky.santana@cs.ceunsp.edu.br::cababa2b-7a6b-45df-aff0-3006fbe76758" providerId="AD" clId="Web-{2C5133E0-1564-1362-E291-9B2FD89DB56D}" dt="2024-10-12T23:08:43.048" v="845"/>
        <pc:sldMkLst>
          <pc:docMk/>
          <pc:sldMk cId="546923386" sldId="282"/>
        </pc:sldMkLst>
      </pc:sldChg>
      <pc:sldMasterChg chg="del delSldLayout">
        <pc:chgData name="KAYKY MATOS SANTANA" userId="S::kayky.santana@cs.ceunsp.edu.br::cababa2b-7a6b-45df-aff0-3006fbe76758" providerId="AD" clId="Web-{2C5133E0-1564-1362-E291-9B2FD89DB56D}" dt="2024-10-12T20:49:49.772" v="0"/>
        <pc:sldMasterMkLst>
          <pc:docMk/>
          <pc:sldMasterMk cId="2675746937" sldId="2147483648"/>
        </pc:sldMasterMkLst>
        <pc:sldLayoutChg chg="del">
          <pc:chgData name="KAYKY MATOS SANTANA" userId="S::kayky.santana@cs.ceunsp.edu.br::cababa2b-7a6b-45df-aff0-3006fbe76758" providerId="AD" clId="Web-{2C5133E0-1564-1362-E291-9B2FD89DB56D}" dt="2024-10-12T20:49:49.772" v="0"/>
          <pc:sldLayoutMkLst>
            <pc:docMk/>
            <pc:sldMasterMk cId="2675746937" sldId="2147483648"/>
            <pc:sldLayoutMk cId="877683876" sldId="2147483649"/>
          </pc:sldLayoutMkLst>
        </pc:sldLayoutChg>
        <pc:sldLayoutChg chg="del">
          <pc:chgData name="KAYKY MATOS SANTANA" userId="S::kayky.santana@cs.ceunsp.edu.br::cababa2b-7a6b-45df-aff0-3006fbe76758" providerId="AD" clId="Web-{2C5133E0-1564-1362-E291-9B2FD89DB56D}" dt="2024-10-12T20:49:49.772" v="0"/>
          <pc:sldLayoutMkLst>
            <pc:docMk/>
            <pc:sldMasterMk cId="2675746937" sldId="2147483648"/>
            <pc:sldLayoutMk cId="314005268" sldId="2147483650"/>
          </pc:sldLayoutMkLst>
        </pc:sldLayoutChg>
        <pc:sldLayoutChg chg="del">
          <pc:chgData name="KAYKY MATOS SANTANA" userId="S::kayky.santana@cs.ceunsp.edu.br::cababa2b-7a6b-45df-aff0-3006fbe76758" providerId="AD" clId="Web-{2C5133E0-1564-1362-E291-9B2FD89DB56D}" dt="2024-10-12T20:49:49.772" v="0"/>
          <pc:sldLayoutMkLst>
            <pc:docMk/>
            <pc:sldMasterMk cId="2675746937" sldId="2147483648"/>
            <pc:sldLayoutMk cId="3781375764" sldId="2147483651"/>
          </pc:sldLayoutMkLst>
        </pc:sldLayoutChg>
        <pc:sldLayoutChg chg="del">
          <pc:chgData name="KAYKY MATOS SANTANA" userId="S::kayky.santana@cs.ceunsp.edu.br::cababa2b-7a6b-45df-aff0-3006fbe76758" providerId="AD" clId="Web-{2C5133E0-1564-1362-E291-9B2FD89DB56D}" dt="2024-10-12T20:49:49.772" v="0"/>
          <pc:sldLayoutMkLst>
            <pc:docMk/>
            <pc:sldMasterMk cId="2675746937" sldId="2147483648"/>
            <pc:sldLayoutMk cId="2124613824" sldId="2147483652"/>
          </pc:sldLayoutMkLst>
        </pc:sldLayoutChg>
        <pc:sldLayoutChg chg="del">
          <pc:chgData name="KAYKY MATOS SANTANA" userId="S::kayky.santana@cs.ceunsp.edu.br::cababa2b-7a6b-45df-aff0-3006fbe76758" providerId="AD" clId="Web-{2C5133E0-1564-1362-E291-9B2FD89DB56D}" dt="2024-10-12T20:49:49.772" v="0"/>
          <pc:sldLayoutMkLst>
            <pc:docMk/>
            <pc:sldMasterMk cId="2675746937" sldId="2147483648"/>
            <pc:sldLayoutMk cId="3694421058" sldId="2147483653"/>
          </pc:sldLayoutMkLst>
        </pc:sldLayoutChg>
        <pc:sldLayoutChg chg="del">
          <pc:chgData name="KAYKY MATOS SANTANA" userId="S::kayky.santana@cs.ceunsp.edu.br::cababa2b-7a6b-45df-aff0-3006fbe76758" providerId="AD" clId="Web-{2C5133E0-1564-1362-E291-9B2FD89DB56D}" dt="2024-10-12T20:49:49.772" v="0"/>
          <pc:sldLayoutMkLst>
            <pc:docMk/>
            <pc:sldMasterMk cId="2675746937" sldId="2147483648"/>
            <pc:sldLayoutMk cId="3108533492" sldId="2147483654"/>
          </pc:sldLayoutMkLst>
        </pc:sldLayoutChg>
        <pc:sldLayoutChg chg="del">
          <pc:chgData name="KAYKY MATOS SANTANA" userId="S::kayky.santana@cs.ceunsp.edu.br::cababa2b-7a6b-45df-aff0-3006fbe76758" providerId="AD" clId="Web-{2C5133E0-1564-1362-E291-9B2FD89DB56D}" dt="2024-10-12T20:49:49.772" v="0"/>
          <pc:sldLayoutMkLst>
            <pc:docMk/>
            <pc:sldMasterMk cId="2675746937" sldId="2147483648"/>
            <pc:sldLayoutMk cId="578281579" sldId="2147483655"/>
          </pc:sldLayoutMkLst>
        </pc:sldLayoutChg>
        <pc:sldLayoutChg chg="del">
          <pc:chgData name="KAYKY MATOS SANTANA" userId="S::kayky.santana@cs.ceunsp.edu.br::cababa2b-7a6b-45df-aff0-3006fbe76758" providerId="AD" clId="Web-{2C5133E0-1564-1362-E291-9B2FD89DB56D}" dt="2024-10-12T20:49:49.772" v="0"/>
          <pc:sldLayoutMkLst>
            <pc:docMk/>
            <pc:sldMasterMk cId="2675746937" sldId="2147483648"/>
            <pc:sldLayoutMk cId="2217836567" sldId="2147483656"/>
          </pc:sldLayoutMkLst>
        </pc:sldLayoutChg>
        <pc:sldLayoutChg chg="del">
          <pc:chgData name="KAYKY MATOS SANTANA" userId="S::kayky.santana@cs.ceunsp.edu.br::cababa2b-7a6b-45df-aff0-3006fbe76758" providerId="AD" clId="Web-{2C5133E0-1564-1362-E291-9B2FD89DB56D}" dt="2024-10-12T20:49:49.772" v="0"/>
          <pc:sldLayoutMkLst>
            <pc:docMk/>
            <pc:sldMasterMk cId="2675746937" sldId="2147483648"/>
            <pc:sldLayoutMk cId="2245566346" sldId="2147483657"/>
          </pc:sldLayoutMkLst>
        </pc:sldLayoutChg>
        <pc:sldLayoutChg chg="del">
          <pc:chgData name="KAYKY MATOS SANTANA" userId="S::kayky.santana@cs.ceunsp.edu.br::cababa2b-7a6b-45df-aff0-3006fbe76758" providerId="AD" clId="Web-{2C5133E0-1564-1362-E291-9B2FD89DB56D}" dt="2024-10-12T20:49:49.772" v="0"/>
          <pc:sldLayoutMkLst>
            <pc:docMk/>
            <pc:sldMasterMk cId="2675746937" sldId="2147483648"/>
            <pc:sldLayoutMk cId="746588027" sldId="2147483658"/>
          </pc:sldLayoutMkLst>
        </pc:sldLayoutChg>
        <pc:sldLayoutChg chg="del">
          <pc:chgData name="KAYKY MATOS SANTANA" userId="S::kayky.santana@cs.ceunsp.edu.br::cababa2b-7a6b-45df-aff0-3006fbe76758" providerId="AD" clId="Web-{2C5133E0-1564-1362-E291-9B2FD89DB56D}" dt="2024-10-12T20:49:49.772" v="0"/>
          <pc:sldLayoutMkLst>
            <pc:docMk/>
            <pc:sldMasterMk cId="2675746937" sldId="2147483648"/>
            <pc:sldLayoutMk cId="1306397509" sldId="2147483659"/>
          </pc:sldLayoutMkLst>
        </pc:sldLayoutChg>
      </pc:sldMasterChg>
      <pc:sldMasterChg chg="add del replId addSldLayout delSldLayout">
        <pc:chgData name="KAYKY MATOS SANTANA" userId="S::kayky.santana@cs.ceunsp.edu.br::cababa2b-7a6b-45df-aff0-3006fbe76758" providerId="AD" clId="Web-{2C5133E0-1564-1362-E291-9B2FD89DB56D}" dt="2024-10-12T20:51:12.865" v="5"/>
        <pc:sldMasterMkLst>
          <pc:docMk/>
          <pc:sldMasterMk cId="3871578832" sldId="2147483660"/>
        </pc:sldMasterMkLst>
        <pc:sldLayoutChg chg="add del">
          <pc:chgData name="KAYKY MATOS SANTANA" userId="S::kayky.santana@cs.ceunsp.edu.br::cababa2b-7a6b-45df-aff0-3006fbe76758" providerId="AD" clId="Web-{2C5133E0-1564-1362-E291-9B2FD89DB56D}" dt="2024-10-12T20:51:12.865" v="5"/>
          <pc:sldLayoutMkLst>
            <pc:docMk/>
            <pc:sldMasterMk cId="3871578832" sldId="2147483660"/>
            <pc:sldLayoutMk cId="1256287656" sldId="2147483661"/>
          </pc:sldLayoutMkLst>
        </pc:sldLayoutChg>
        <pc:sldLayoutChg chg="add del replId">
          <pc:chgData name="KAYKY MATOS SANTANA" userId="S::kayky.santana@cs.ceunsp.edu.br::cababa2b-7a6b-45df-aff0-3006fbe76758" providerId="AD" clId="Web-{2C5133E0-1564-1362-E291-9B2FD89DB56D}" dt="2024-10-12T20:51:12.865" v="5"/>
          <pc:sldLayoutMkLst>
            <pc:docMk/>
            <pc:sldMasterMk cId="3871578832" sldId="2147483660"/>
            <pc:sldLayoutMk cId="2540568700" sldId="2147483662"/>
          </pc:sldLayoutMkLst>
        </pc:sldLayoutChg>
        <pc:sldLayoutChg chg="add del replId">
          <pc:chgData name="KAYKY MATOS SANTANA" userId="S::kayky.santana@cs.ceunsp.edu.br::cababa2b-7a6b-45df-aff0-3006fbe76758" providerId="AD" clId="Web-{2C5133E0-1564-1362-E291-9B2FD89DB56D}" dt="2024-10-12T20:51:12.865" v="5"/>
          <pc:sldLayoutMkLst>
            <pc:docMk/>
            <pc:sldMasterMk cId="3871578832" sldId="2147483660"/>
            <pc:sldLayoutMk cId="964930061" sldId="2147483663"/>
          </pc:sldLayoutMkLst>
        </pc:sldLayoutChg>
        <pc:sldLayoutChg chg="add del replId">
          <pc:chgData name="KAYKY MATOS SANTANA" userId="S::kayky.santana@cs.ceunsp.edu.br::cababa2b-7a6b-45df-aff0-3006fbe76758" providerId="AD" clId="Web-{2C5133E0-1564-1362-E291-9B2FD89DB56D}" dt="2024-10-12T20:51:12.865" v="5"/>
          <pc:sldLayoutMkLst>
            <pc:docMk/>
            <pc:sldMasterMk cId="3871578832" sldId="2147483660"/>
            <pc:sldLayoutMk cId="1468471925" sldId="2147483664"/>
          </pc:sldLayoutMkLst>
        </pc:sldLayoutChg>
        <pc:sldLayoutChg chg="add del replId">
          <pc:chgData name="KAYKY MATOS SANTANA" userId="S::kayky.santana@cs.ceunsp.edu.br::cababa2b-7a6b-45df-aff0-3006fbe76758" providerId="AD" clId="Web-{2C5133E0-1564-1362-E291-9B2FD89DB56D}" dt="2024-10-12T20:51:12.865" v="5"/>
          <pc:sldLayoutMkLst>
            <pc:docMk/>
            <pc:sldMasterMk cId="3871578832" sldId="2147483660"/>
            <pc:sldLayoutMk cId="1082052521" sldId="2147483665"/>
          </pc:sldLayoutMkLst>
        </pc:sldLayoutChg>
        <pc:sldLayoutChg chg="add del replId">
          <pc:chgData name="KAYKY MATOS SANTANA" userId="S::kayky.santana@cs.ceunsp.edu.br::cababa2b-7a6b-45df-aff0-3006fbe76758" providerId="AD" clId="Web-{2C5133E0-1564-1362-E291-9B2FD89DB56D}" dt="2024-10-12T20:51:12.865" v="5"/>
          <pc:sldLayoutMkLst>
            <pc:docMk/>
            <pc:sldMasterMk cId="3871578832" sldId="2147483660"/>
            <pc:sldLayoutMk cId="3752674584" sldId="2147483666"/>
          </pc:sldLayoutMkLst>
        </pc:sldLayoutChg>
        <pc:sldLayoutChg chg="add del replId">
          <pc:chgData name="KAYKY MATOS SANTANA" userId="S::kayky.santana@cs.ceunsp.edu.br::cababa2b-7a6b-45df-aff0-3006fbe76758" providerId="AD" clId="Web-{2C5133E0-1564-1362-E291-9B2FD89DB56D}" dt="2024-10-12T20:51:12.865" v="5"/>
          <pc:sldLayoutMkLst>
            <pc:docMk/>
            <pc:sldMasterMk cId="3871578832" sldId="2147483660"/>
            <pc:sldLayoutMk cId="3338430037" sldId="2147483667"/>
          </pc:sldLayoutMkLst>
        </pc:sldLayoutChg>
        <pc:sldLayoutChg chg="add del replId">
          <pc:chgData name="KAYKY MATOS SANTANA" userId="S::kayky.santana@cs.ceunsp.edu.br::cababa2b-7a6b-45df-aff0-3006fbe76758" providerId="AD" clId="Web-{2C5133E0-1564-1362-E291-9B2FD89DB56D}" dt="2024-10-12T20:51:12.865" v="5"/>
          <pc:sldLayoutMkLst>
            <pc:docMk/>
            <pc:sldMasterMk cId="3871578832" sldId="2147483660"/>
            <pc:sldLayoutMk cId="2287363379" sldId="2147483668"/>
          </pc:sldLayoutMkLst>
        </pc:sldLayoutChg>
        <pc:sldLayoutChg chg="add del replId">
          <pc:chgData name="KAYKY MATOS SANTANA" userId="S::kayky.santana@cs.ceunsp.edu.br::cababa2b-7a6b-45df-aff0-3006fbe76758" providerId="AD" clId="Web-{2C5133E0-1564-1362-E291-9B2FD89DB56D}" dt="2024-10-12T20:51:12.865" v="5"/>
          <pc:sldLayoutMkLst>
            <pc:docMk/>
            <pc:sldMasterMk cId="3871578832" sldId="2147483660"/>
            <pc:sldLayoutMk cId="737115630" sldId="2147483669"/>
          </pc:sldLayoutMkLst>
        </pc:sldLayoutChg>
        <pc:sldLayoutChg chg="add del replId">
          <pc:chgData name="KAYKY MATOS SANTANA" userId="S::kayky.santana@cs.ceunsp.edu.br::cababa2b-7a6b-45df-aff0-3006fbe76758" providerId="AD" clId="Web-{2C5133E0-1564-1362-E291-9B2FD89DB56D}" dt="2024-10-12T20:51:12.865" v="5"/>
          <pc:sldLayoutMkLst>
            <pc:docMk/>
            <pc:sldMasterMk cId="3871578832" sldId="2147483660"/>
            <pc:sldLayoutMk cId="1341808685" sldId="2147483670"/>
          </pc:sldLayoutMkLst>
        </pc:sldLayoutChg>
        <pc:sldLayoutChg chg="add del replId">
          <pc:chgData name="KAYKY MATOS SANTANA" userId="S::kayky.santana@cs.ceunsp.edu.br::cababa2b-7a6b-45df-aff0-3006fbe76758" providerId="AD" clId="Web-{2C5133E0-1564-1362-E291-9B2FD89DB56D}" dt="2024-10-12T20:51:12.865" v="5"/>
          <pc:sldLayoutMkLst>
            <pc:docMk/>
            <pc:sldMasterMk cId="3871578832" sldId="2147483660"/>
            <pc:sldLayoutMk cId="2378006491" sldId="2147483671"/>
          </pc:sldLayoutMkLst>
        </pc:sldLayoutChg>
      </pc:sldMasterChg>
      <pc:sldMasterChg chg="add del addSldLayout delSldLayout">
        <pc:chgData name="KAYKY MATOS SANTANA" userId="S::kayky.santana@cs.ceunsp.edu.br::cababa2b-7a6b-45df-aff0-3006fbe76758" providerId="AD" clId="Web-{2C5133E0-1564-1362-E291-9B2FD89DB56D}" dt="2024-10-12T20:52:08.505" v="9"/>
        <pc:sldMasterMkLst>
          <pc:docMk/>
          <pc:sldMasterMk cId="3498741291" sldId="2147483672"/>
        </pc:sldMasterMkLst>
        <pc:sldLayoutChg chg="add del">
          <pc:chgData name="KAYKY MATOS SANTANA" userId="S::kayky.santana@cs.ceunsp.edu.br::cababa2b-7a6b-45df-aff0-3006fbe76758" providerId="AD" clId="Web-{2C5133E0-1564-1362-E291-9B2FD89DB56D}" dt="2024-10-12T20:52:08.505" v="9"/>
          <pc:sldLayoutMkLst>
            <pc:docMk/>
            <pc:sldMasterMk cId="3498741291" sldId="2147483672"/>
            <pc:sldLayoutMk cId="2448929783" sldId="2147483673"/>
          </pc:sldLayoutMkLst>
        </pc:sldLayoutChg>
        <pc:sldLayoutChg chg="add del">
          <pc:chgData name="KAYKY MATOS SANTANA" userId="S::kayky.santana@cs.ceunsp.edu.br::cababa2b-7a6b-45df-aff0-3006fbe76758" providerId="AD" clId="Web-{2C5133E0-1564-1362-E291-9B2FD89DB56D}" dt="2024-10-12T20:52:08.505" v="9"/>
          <pc:sldLayoutMkLst>
            <pc:docMk/>
            <pc:sldMasterMk cId="3498741291" sldId="2147483672"/>
            <pc:sldLayoutMk cId="1530394666" sldId="2147483674"/>
          </pc:sldLayoutMkLst>
        </pc:sldLayoutChg>
        <pc:sldLayoutChg chg="add del">
          <pc:chgData name="KAYKY MATOS SANTANA" userId="S::kayky.santana@cs.ceunsp.edu.br::cababa2b-7a6b-45df-aff0-3006fbe76758" providerId="AD" clId="Web-{2C5133E0-1564-1362-E291-9B2FD89DB56D}" dt="2024-10-12T20:52:08.505" v="9"/>
          <pc:sldLayoutMkLst>
            <pc:docMk/>
            <pc:sldMasterMk cId="3498741291" sldId="2147483672"/>
            <pc:sldLayoutMk cId="1040496707" sldId="2147483675"/>
          </pc:sldLayoutMkLst>
        </pc:sldLayoutChg>
        <pc:sldLayoutChg chg="add del">
          <pc:chgData name="KAYKY MATOS SANTANA" userId="S::kayky.santana@cs.ceunsp.edu.br::cababa2b-7a6b-45df-aff0-3006fbe76758" providerId="AD" clId="Web-{2C5133E0-1564-1362-E291-9B2FD89DB56D}" dt="2024-10-12T20:52:08.505" v="9"/>
          <pc:sldLayoutMkLst>
            <pc:docMk/>
            <pc:sldMasterMk cId="3498741291" sldId="2147483672"/>
            <pc:sldLayoutMk cId="3166630917" sldId="2147483676"/>
          </pc:sldLayoutMkLst>
        </pc:sldLayoutChg>
        <pc:sldLayoutChg chg="add del">
          <pc:chgData name="KAYKY MATOS SANTANA" userId="S::kayky.santana@cs.ceunsp.edu.br::cababa2b-7a6b-45df-aff0-3006fbe76758" providerId="AD" clId="Web-{2C5133E0-1564-1362-E291-9B2FD89DB56D}" dt="2024-10-12T20:52:08.505" v="9"/>
          <pc:sldLayoutMkLst>
            <pc:docMk/>
            <pc:sldMasterMk cId="3498741291" sldId="2147483672"/>
            <pc:sldLayoutMk cId="2982361415" sldId="2147483677"/>
          </pc:sldLayoutMkLst>
        </pc:sldLayoutChg>
        <pc:sldLayoutChg chg="add del">
          <pc:chgData name="KAYKY MATOS SANTANA" userId="S::kayky.santana@cs.ceunsp.edu.br::cababa2b-7a6b-45df-aff0-3006fbe76758" providerId="AD" clId="Web-{2C5133E0-1564-1362-E291-9B2FD89DB56D}" dt="2024-10-12T20:52:08.505" v="9"/>
          <pc:sldLayoutMkLst>
            <pc:docMk/>
            <pc:sldMasterMk cId="3498741291" sldId="2147483672"/>
            <pc:sldLayoutMk cId="4267084230" sldId="2147483678"/>
          </pc:sldLayoutMkLst>
        </pc:sldLayoutChg>
        <pc:sldLayoutChg chg="add del">
          <pc:chgData name="KAYKY MATOS SANTANA" userId="S::kayky.santana@cs.ceunsp.edu.br::cababa2b-7a6b-45df-aff0-3006fbe76758" providerId="AD" clId="Web-{2C5133E0-1564-1362-E291-9B2FD89DB56D}" dt="2024-10-12T20:52:08.505" v="9"/>
          <pc:sldLayoutMkLst>
            <pc:docMk/>
            <pc:sldMasterMk cId="3498741291" sldId="2147483672"/>
            <pc:sldLayoutMk cId="3582545308" sldId="2147483679"/>
          </pc:sldLayoutMkLst>
        </pc:sldLayoutChg>
        <pc:sldLayoutChg chg="add del">
          <pc:chgData name="KAYKY MATOS SANTANA" userId="S::kayky.santana@cs.ceunsp.edu.br::cababa2b-7a6b-45df-aff0-3006fbe76758" providerId="AD" clId="Web-{2C5133E0-1564-1362-E291-9B2FD89DB56D}" dt="2024-10-12T20:52:08.505" v="9"/>
          <pc:sldLayoutMkLst>
            <pc:docMk/>
            <pc:sldMasterMk cId="3498741291" sldId="2147483672"/>
            <pc:sldLayoutMk cId="760627910" sldId="2147483680"/>
          </pc:sldLayoutMkLst>
        </pc:sldLayoutChg>
        <pc:sldLayoutChg chg="add del">
          <pc:chgData name="KAYKY MATOS SANTANA" userId="S::kayky.santana@cs.ceunsp.edu.br::cababa2b-7a6b-45df-aff0-3006fbe76758" providerId="AD" clId="Web-{2C5133E0-1564-1362-E291-9B2FD89DB56D}" dt="2024-10-12T20:52:08.505" v="9"/>
          <pc:sldLayoutMkLst>
            <pc:docMk/>
            <pc:sldMasterMk cId="3498741291" sldId="2147483672"/>
            <pc:sldLayoutMk cId="1736061092" sldId="2147483681"/>
          </pc:sldLayoutMkLst>
        </pc:sldLayoutChg>
        <pc:sldLayoutChg chg="add del">
          <pc:chgData name="KAYKY MATOS SANTANA" userId="S::kayky.santana@cs.ceunsp.edu.br::cababa2b-7a6b-45df-aff0-3006fbe76758" providerId="AD" clId="Web-{2C5133E0-1564-1362-E291-9B2FD89DB56D}" dt="2024-10-12T20:52:08.505" v="9"/>
          <pc:sldLayoutMkLst>
            <pc:docMk/>
            <pc:sldMasterMk cId="3498741291" sldId="2147483672"/>
            <pc:sldLayoutMk cId="265754650" sldId="2147483682"/>
          </pc:sldLayoutMkLst>
        </pc:sldLayoutChg>
        <pc:sldLayoutChg chg="add del">
          <pc:chgData name="KAYKY MATOS SANTANA" userId="S::kayky.santana@cs.ceunsp.edu.br::cababa2b-7a6b-45df-aff0-3006fbe76758" providerId="AD" clId="Web-{2C5133E0-1564-1362-E291-9B2FD89DB56D}" dt="2024-10-12T20:52:08.505" v="9"/>
          <pc:sldLayoutMkLst>
            <pc:docMk/>
            <pc:sldMasterMk cId="3498741291" sldId="2147483672"/>
            <pc:sldLayoutMk cId="568294538" sldId="2147483683"/>
          </pc:sldLayoutMkLst>
        </pc:sldLayoutChg>
      </pc:sldMasterChg>
      <pc:sldMasterChg chg="add del addSldLayout delSldLayout modSldLayout">
        <pc:chgData name="KAYKY MATOS SANTANA" userId="S::kayky.santana@cs.ceunsp.edu.br::cababa2b-7a6b-45df-aff0-3006fbe76758" providerId="AD" clId="Web-{2C5133E0-1564-1362-E291-9B2FD89DB56D}" dt="2024-10-12T20:52:11.021" v="10"/>
        <pc:sldMasterMkLst>
          <pc:docMk/>
          <pc:sldMasterMk cId="1406076277" sldId="2147483684"/>
        </pc:sldMasterMkLst>
        <pc:sldLayoutChg chg="add del mod replId">
          <pc:chgData name="KAYKY MATOS SANTANA" userId="S::kayky.santana@cs.ceunsp.edu.br::cababa2b-7a6b-45df-aff0-3006fbe76758" providerId="AD" clId="Web-{2C5133E0-1564-1362-E291-9B2FD89DB56D}" dt="2024-10-12T20:52:11.021" v="10"/>
          <pc:sldLayoutMkLst>
            <pc:docMk/>
            <pc:sldMasterMk cId="1406076277" sldId="2147483684"/>
            <pc:sldLayoutMk cId="3710001285" sldId="2147483685"/>
          </pc:sldLayoutMkLst>
        </pc:sldLayoutChg>
        <pc:sldLayoutChg chg="add del mod replId">
          <pc:chgData name="KAYKY MATOS SANTANA" userId="S::kayky.santana@cs.ceunsp.edu.br::cababa2b-7a6b-45df-aff0-3006fbe76758" providerId="AD" clId="Web-{2C5133E0-1564-1362-E291-9B2FD89DB56D}" dt="2024-10-12T20:52:11.021" v="10"/>
          <pc:sldLayoutMkLst>
            <pc:docMk/>
            <pc:sldMasterMk cId="1406076277" sldId="2147483684"/>
            <pc:sldLayoutMk cId="1618888052" sldId="2147483686"/>
          </pc:sldLayoutMkLst>
        </pc:sldLayoutChg>
        <pc:sldLayoutChg chg="add del mod replId">
          <pc:chgData name="KAYKY MATOS SANTANA" userId="S::kayky.santana@cs.ceunsp.edu.br::cababa2b-7a6b-45df-aff0-3006fbe76758" providerId="AD" clId="Web-{2C5133E0-1564-1362-E291-9B2FD89DB56D}" dt="2024-10-12T20:52:11.021" v="10"/>
          <pc:sldLayoutMkLst>
            <pc:docMk/>
            <pc:sldMasterMk cId="1406076277" sldId="2147483684"/>
            <pc:sldLayoutMk cId="133618318" sldId="2147483687"/>
          </pc:sldLayoutMkLst>
        </pc:sldLayoutChg>
        <pc:sldLayoutChg chg="add del mod replId">
          <pc:chgData name="KAYKY MATOS SANTANA" userId="S::kayky.santana@cs.ceunsp.edu.br::cababa2b-7a6b-45df-aff0-3006fbe76758" providerId="AD" clId="Web-{2C5133E0-1564-1362-E291-9B2FD89DB56D}" dt="2024-10-12T20:52:11.021" v="10"/>
          <pc:sldLayoutMkLst>
            <pc:docMk/>
            <pc:sldMasterMk cId="1406076277" sldId="2147483684"/>
            <pc:sldLayoutMk cId="2282994381" sldId="2147483688"/>
          </pc:sldLayoutMkLst>
        </pc:sldLayoutChg>
        <pc:sldLayoutChg chg="add del mod replId">
          <pc:chgData name="KAYKY MATOS SANTANA" userId="S::kayky.santana@cs.ceunsp.edu.br::cababa2b-7a6b-45df-aff0-3006fbe76758" providerId="AD" clId="Web-{2C5133E0-1564-1362-E291-9B2FD89DB56D}" dt="2024-10-12T20:52:11.021" v="10"/>
          <pc:sldLayoutMkLst>
            <pc:docMk/>
            <pc:sldMasterMk cId="1406076277" sldId="2147483684"/>
            <pc:sldLayoutMk cId="2780795293" sldId="2147483689"/>
          </pc:sldLayoutMkLst>
        </pc:sldLayoutChg>
        <pc:sldLayoutChg chg="add del mod replId">
          <pc:chgData name="KAYKY MATOS SANTANA" userId="S::kayky.santana@cs.ceunsp.edu.br::cababa2b-7a6b-45df-aff0-3006fbe76758" providerId="AD" clId="Web-{2C5133E0-1564-1362-E291-9B2FD89DB56D}" dt="2024-10-12T20:52:11.021" v="10"/>
          <pc:sldLayoutMkLst>
            <pc:docMk/>
            <pc:sldMasterMk cId="1406076277" sldId="2147483684"/>
            <pc:sldLayoutMk cId="3173391032" sldId="2147483690"/>
          </pc:sldLayoutMkLst>
        </pc:sldLayoutChg>
        <pc:sldLayoutChg chg="add del mod replId">
          <pc:chgData name="KAYKY MATOS SANTANA" userId="S::kayky.santana@cs.ceunsp.edu.br::cababa2b-7a6b-45df-aff0-3006fbe76758" providerId="AD" clId="Web-{2C5133E0-1564-1362-E291-9B2FD89DB56D}" dt="2024-10-12T20:52:11.021" v="10"/>
          <pc:sldLayoutMkLst>
            <pc:docMk/>
            <pc:sldMasterMk cId="1406076277" sldId="2147483684"/>
            <pc:sldLayoutMk cId="2881579676" sldId="2147483691"/>
          </pc:sldLayoutMkLst>
        </pc:sldLayoutChg>
        <pc:sldLayoutChg chg="add del mod replId">
          <pc:chgData name="KAYKY MATOS SANTANA" userId="S::kayky.santana@cs.ceunsp.edu.br::cababa2b-7a6b-45df-aff0-3006fbe76758" providerId="AD" clId="Web-{2C5133E0-1564-1362-E291-9B2FD89DB56D}" dt="2024-10-12T20:52:11.021" v="10"/>
          <pc:sldLayoutMkLst>
            <pc:docMk/>
            <pc:sldMasterMk cId="1406076277" sldId="2147483684"/>
            <pc:sldLayoutMk cId="3497556392" sldId="2147483692"/>
          </pc:sldLayoutMkLst>
        </pc:sldLayoutChg>
        <pc:sldLayoutChg chg="add del mod replId">
          <pc:chgData name="KAYKY MATOS SANTANA" userId="S::kayky.santana@cs.ceunsp.edu.br::cababa2b-7a6b-45df-aff0-3006fbe76758" providerId="AD" clId="Web-{2C5133E0-1564-1362-E291-9B2FD89DB56D}" dt="2024-10-12T20:52:11.021" v="10"/>
          <pc:sldLayoutMkLst>
            <pc:docMk/>
            <pc:sldMasterMk cId="1406076277" sldId="2147483684"/>
            <pc:sldLayoutMk cId="1429841207" sldId="2147483693"/>
          </pc:sldLayoutMkLst>
        </pc:sldLayoutChg>
        <pc:sldLayoutChg chg="add del mod replId">
          <pc:chgData name="KAYKY MATOS SANTANA" userId="S::kayky.santana@cs.ceunsp.edu.br::cababa2b-7a6b-45df-aff0-3006fbe76758" providerId="AD" clId="Web-{2C5133E0-1564-1362-E291-9B2FD89DB56D}" dt="2024-10-12T20:52:11.021" v="10"/>
          <pc:sldLayoutMkLst>
            <pc:docMk/>
            <pc:sldMasterMk cId="1406076277" sldId="2147483684"/>
            <pc:sldLayoutMk cId="897989203" sldId="2147483694"/>
          </pc:sldLayoutMkLst>
        </pc:sldLayoutChg>
        <pc:sldLayoutChg chg="add del mod replId">
          <pc:chgData name="KAYKY MATOS SANTANA" userId="S::kayky.santana@cs.ceunsp.edu.br::cababa2b-7a6b-45df-aff0-3006fbe76758" providerId="AD" clId="Web-{2C5133E0-1564-1362-E291-9B2FD89DB56D}" dt="2024-10-12T20:52:11.021" v="10"/>
          <pc:sldLayoutMkLst>
            <pc:docMk/>
            <pc:sldMasterMk cId="1406076277" sldId="2147483684"/>
            <pc:sldLayoutMk cId="701157260" sldId="2147483695"/>
          </pc:sldLayoutMkLst>
        </pc:sldLayoutChg>
      </pc:sldMasterChg>
      <pc:sldMasterChg chg="add addSldLayout modSldLayout">
        <pc:chgData name="KAYKY MATOS SANTANA" userId="S::kayky.santana@cs.ceunsp.edu.br::cababa2b-7a6b-45df-aff0-3006fbe76758" providerId="AD" clId="Web-{2C5133E0-1564-1362-E291-9B2FD89DB56D}" dt="2024-10-12T20:52:11.021" v="10"/>
        <pc:sldMasterMkLst>
          <pc:docMk/>
          <pc:sldMasterMk cId="2693813695" sldId="2147483696"/>
        </pc:sldMasterMkLst>
        <pc:sldLayoutChg chg="add mod replId">
          <pc:chgData name="KAYKY MATOS SANTANA" userId="S::kayky.santana@cs.ceunsp.edu.br::cababa2b-7a6b-45df-aff0-3006fbe76758" providerId="AD" clId="Web-{2C5133E0-1564-1362-E291-9B2FD89DB56D}" dt="2024-10-12T20:52:11.021" v="10"/>
          <pc:sldLayoutMkLst>
            <pc:docMk/>
            <pc:sldMasterMk cId="2693813695" sldId="2147483696"/>
            <pc:sldLayoutMk cId="3478622287" sldId="2147483697"/>
          </pc:sldLayoutMkLst>
        </pc:sldLayoutChg>
        <pc:sldLayoutChg chg="add mod replId">
          <pc:chgData name="KAYKY MATOS SANTANA" userId="S::kayky.santana@cs.ceunsp.edu.br::cababa2b-7a6b-45df-aff0-3006fbe76758" providerId="AD" clId="Web-{2C5133E0-1564-1362-E291-9B2FD89DB56D}" dt="2024-10-12T20:52:11.021" v="10"/>
          <pc:sldLayoutMkLst>
            <pc:docMk/>
            <pc:sldMasterMk cId="2693813695" sldId="2147483696"/>
            <pc:sldLayoutMk cId="2312716858" sldId="2147483698"/>
          </pc:sldLayoutMkLst>
        </pc:sldLayoutChg>
        <pc:sldLayoutChg chg="add mod replId">
          <pc:chgData name="KAYKY MATOS SANTANA" userId="S::kayky.santana@cs.ceunsp.edu.br::cababa2b-7a6b-45df-aff0-3006fbe76758" providerId="AD" clId="Web-{2C5133E0-1564-1362-E291-9B2FD89DB56D}" dt="2024-10-12T20:52:11.021" v="10"/>
          <pc:sldLayoutMkLst>
            <pc:docMk/>
            <pc:sldMasterMk cId="2693813695" sldId="2147483696"/>
            <pc:sldLayoutMk cId="1202167031" sldId="2147483699"/>
          </pc:sldLayoutMkLst>
        </pc:sldLayoutChg>
        <pc:sldLayoutChg chg="add mod replId">
          <pc:chgData name="KAYKY MATOS SANTANA" userId="S::kayky.santana@cs.ceunsp.edu.br::cababa2b-7a6b-45df-aff0-3006fbe76758" providerId="AD" clId="Web-{2C5133E0-1564-1362-E291-9B2FD89DB56D}" dt="2024-10-12T20:52:11.021" v="10"/>
          <pc:sldLayoutMkLst>
            <pc:docMk/>
            <pc:sldMasterMk cId="2693813695" sldId="2147483696"/>
            <pc:sldLayoutMk cId="4209602654" sldId="2147483700"/>
          </pc:sldLayoutMkLst>
        </pc:sldLayoutChg>
        <pc:sldLayoutChg chg="add mod replId">
          <pc:chgData name="KAYKY MATOS SANTANA" userId="S::kayky.santana@cs.ceunsp.edu.br::cababa2b-7a6b-45df-aff0-3006fbe76758" providerId="AD" clId="Web-{2C5133E0-1564-1362-E291-9B2FD89DB56D}" dt="2024-10-12T20:52:11.021" v="10"/>
          <pc:sldLayoutMkLst>
            <pc:docMk/>
            <pc:sldMasterMk cId="2693813695" sldId="2147483696"/>
            <pc:sldLayoutMk cId="3080211433" sldId="2147483701"/>
          </pc:sldLayoutMkLst>
        </pc:sldLayoutChg>
        <pc:sldLayoutChg chg="add mod replId">
          <pc:chgData name="KAYKY MATOS SANTANA" userId="S::kayky.santana@cs.ceunsp.edu.br::cababa2b-7a6b-45df-aff0-3006fbe76758" providerId="AD" clId="Web-{2C5133E0-1564-1362-E291-9B2FD89DB56D}" dt="2024-10-12T20:52:11.021" v="10"/>
          <pc:sldLayoutMkLst>
            <pc:docMk/>
            <pc:sldMasterMk cId="2693813695" sldId="2147483696"/>
            <pc:sldLayoutMk cId="2038574" sldId="2147483702"/>
          </pc:sldLayoutMkLst>
        </pc:sldLayoutChg>
        <pc:sldLayoutChg chg="add mod replId">
          <pc:chgData name="KAYKY MATOS SANTANA" userId="S::kayky.santana@cs.ceunsp.edu.br::cababa2b-7a6b-45df-aff0-3006fbe76758" providerId="AD" clId="Web-{2C5133E0-1564-1362-E291-9B2FD89DB56D}" dt="2024-10-12T20:52:11.021" v="10"/>
          <pc:sldLayoutMkLst>
            <pc:docMk/>
            <pc:sldMasterMk cId="2693813695" sldId="2147483696"/>
            <pc:sldLayoutMk cId="2322363305" sldId="2147483703"/>
          </pc:sldLayoutMkLst>
        </pc:sldLayoutChg>
        <pc:sldLayoutChg chg="add mod replId">
          <pc:chgData name="KAYKY MATOS SANTANA" userId="S::kayky.santana@cs.ceunsp.edu.br::cababa2b-7a6b-45df-aff0-3006fbe76758" providerId="AD" clId="Web-{2C5133E0-1564-1362-E291-9B2FD89DB56D}" dt="2024-10-12T20:52:11.021" v="10"/>
          <pc:sldLayoutMkLst>
            <pc:docMk/>
            <pc:sldMasterMk cId="2693813695" sldId="2147483696"/>
            <pc:sldLayoutMk cId="1150800315" sldId="2147483704"/>
          </pc:sldLayoutMkLst>
        </pc:sldLayoutChg>
        <pc:sldLayoutChg chg="add mod replId">
          <pc:chgData name="KAYKY MATOS SANTANA" userId="S::kayky.santana@cs.ceunsp.edu.br::cababa2b-7a6b-45df-aff0-3006fbe76758" providerId="AD" clId="Web-{2C5133E0-1564-1362-E291-9B2FD89DB56D}" dt="2024-10-12T20:52:11.021" v="10"/>
          <pc:sldLayoutMkLst>
            <pc:docMk/>
            <pc:sldMasterMk cId="2693813695" sldId="2147483696"/>
            <pc:sldLayoutMk cId="877804131" sldId="2147483705"/>
          </pc:sldLayoutMkLst>
        </pc:sldLayoutChg>
        <pc:sldLayoutChg chg="add mod replId">
          <pc:chgData name="KAYKY MATOS SANTANA" userId="S::kayky.santana@cs.ceunsp.edu.br::cababa2b-7a6b-45df-aff0-3006fbe76758" providerId="AD" clId="Web-{2C5133E0-1564-1362-E291-9B2FD89DB56D}" dt="2024-10-12T20:52:11.021" v="10"/>
          <pc:sldLayoutMkLst>
            <pc:docMk/>
            <pc:sldMasterMk cId="2693813695" sldId="2147483696"/>
            <pc:sldLayoutMk cId="4088245340" sldId="2147483706"/>
          </pc:sldLayoutMkLst>
        </pc:sldLayoutChg>
        <pc:sldLayoutChg chg="add mod replId">
          <pc:chgData name="KAYKY MATOS SANTANA" userId="S::kayky.santana@cs.ceunsp.edu.br::cababa2b-7a6b-45df-aff0-3006fbe76758" providerId="AD" clId="Web-{2C5133E0-1564-1362-E291-9B2FD89DB56D}" dt="2024-10-12T20:52:11.021" v="10"/>
          <pc:sldLayoutMkLst>
            <pc:docMk/>
            <pc:sldMasterMk cId="2693813695" sldId="2147483696"/>
            <pc:sldLayoutMk cId="3362346370" sldId="2147483707"/>
          </pc:sldLayoutMkLst>
        </pc:sldLayoutChg>
      </pc:sldMasterChg>
      <pc:sldMasterChg chg="add del addSldLayout delSldLayout">
        <pc:chgData name="KAYKY MATOS SANTANA" userId="S::kayky.santana@cs.ceunsp.edu.br::cababa2b-7a6b-45df-aff0-3006fbe76758" providerId="AD" clId="Web-{2C5133E0-1564-1362-E291-9B2FD89DB56D}" dt="2024-10-12T20:51:12.818" v="4"/>
        <pc:sldMasterMkLst>
          <pc:docMk/>
          <pc:sldMasterMk cId="4023626273" sldId="2147483708"/>
        </pc:sldMasterMkLst>
        <pc:sldLayoutChg chg="add del">
          <pc:chgData name="KAYKY MATOS SANTANA" userId="S::kayky.santana@cs.ceunsp.edu.br::cababa2b-7a6b-45df-aff0-3006fbe76758" providerId="AD" clId="Web-{2C5133E0-1564-1362-E291-9B2FD89DB56D}" dt="2024-10-12T20:51:12.818" v="4"/>
          <pc:sldLayoutMkLst>
            <pc:docMk/>
            <pc:sldMasterMk cId="4023626273" sldId="2147483708"/>
            <pc:sldLayoutMk cId="2415107333" sldId="2147483697"/>
          </pc:sldLayoutMkLst>
        </pc:sldLayoutChg>
        <pc:sldLayoutChg chg="add del">
          <pc:chgData name="KAYKY MATOS SANTANA" userId="S::kayky.santana@cs.ceunsp.edu.br::cababa2b-7a6b-45df-aff0-3006fbe76758" providerId="AD" clId="Web-{2C5133E0-1564-1362-E291-9B2FD89DB56D}" dt="2024-10-12T20:51:12.818" v="4"/>
          <pc:sldLayoutMkLst>
            <pc:docMk/>
            <pc:sldMasterMk cId="4023626273" sldId="2147483708"/>
            <pc:sldLayoutMk cId="2175457656" sldId="2147483698"/>
          </pc:sldLayoutMkLst>
        </pc:sldLayoutChg>
        <pc:sldLayoutChg chg="add del">
          <pc:chgData name="KAYKY MATOS SANTANA" userId="S::kayky.santana@cs.ceunsp.edu.br::cababa2b-7a6b-45df-aff0-3006fbe76758" providerId="AD" clId="Web-{2C5133E0-1564-1362-E291-9B2FD89DB56D}" dt="2024-10-12T20:51:12.818" v="4"/>
          <pc:sldLayoutMkLst>
            <pc:docMk/>
            <pc:sldMasterMk cId="4023626273" sldId="2147483708"/>
            <pc:sldLayoutMk cId="1664410168" sldId="2147483699"/>
          </pc:sldLayoutMkLst>
        </pc:sldLayoutChg>
        <pc:sldLayoutChg chg="add del">
          <pc:chgData name="KAYKY MATOS SANTANA" userId="S::kayky.santana@cs.ceunsp.edu.br::cababa2b-7a6b-45df-aff0-3006fbe76758" providerId="AD" clId="Web-{2C5133E0-1564-1362-E291-9B2FD89DB56D}" dt="2024-10-12T20:51:12.818" v="4"/>
          <pc:sldLayoutMkLst>
            <pc:docMk/>
            <pc:sldMasterMk cId="4023626273" sldId="2147483708"/>
            <pc:sldLayoutMk cId="1010361007" sldId="2147483700"/>
          </pc:sldLayoutMkLst>
        </pc:sldLayoutChg>
        <pc:sldLayoutChg chg="add del">
          <pc:chgData name="KAYKY MATOS SANTANA" userId="S::kayky.santana@cs.ceunsp.edu.br::cababa2b-7a6b-45df-aff0-3006fbe76758" providerId="AD" clId="Web-{2C5133E0-1564-1362-E291-9B2FD89DB56D}" dt="2024-10-12T20:51:12.818" v="4"/>
          <pc:sldLayoutMkLst>
            <pc:docMk/>
            <pc:sldMasterMk cId="4023626273" sldId="2147483708"/>
            <pc:sldLayoutMk cId="824507486" sldId="2147483701"/>
          </pc:sldLayoutMkLst>
        </pc:sldLayoutChg>
        <pc:sldLayoutChg chg="add del">
          <pc:chgData name="KAYKY MATOS SANTANA" userId="S::kayky.santana@cs.ceunsp.edu.br::cababa2b-7a6b-45df-aff0-3006fbe76758" providerId="AD" clId="Web-{2C5133E0-1564-1362-E291-9B2FD89DB56D}" dt="2024-10-12T20:51:12.818" v="4"/>
          <pc:sldLayoutMkLst>
            <pc:docMk/>
            <pc:sldMasterMk cId="4023626273" sldId="2147483708"/>
            <pc:sldLayoutMk cId="2868540317" sldId="2147483702"/>
          </pc:sldLayoutMkLst>
        </pc:sldLayoutChg>
        <pc:sldLayoutChg chg="add del">
          <pc:chgData name="KAYKY MATOS SANTANA" userId="S::kayky.santana@cs.ceunsp.edu.br::cababa2b-7a6b-45df-aff0-3006fbe76758" providerId="AD" clId="Web-{2C5133E0-1564-1362-E291-9B2FD89DB56D}" dt="2024-10-12T20:51:12.818" v="4"/>
          <pc:sldLayoutMkLst>
            <pc:docMk/>
            <pc:sldMasterMk cId="4023626273" sldId="2147483708"/>
            <pc:sldLayoutMk cId="3441199012" sldId="2147483703"/>
          </pc:sldLayoutMkLst>
        </pc:sldLayoutChg>
        <pc:sldLayoutChg chg="add del">
          <pc:chgData name="KAYKY MATOS SANTANA" userId="S::kayky.santana@cs.ceunsp.edu.br::cababa2b-7a6b-45df-aff0-3006fbe76758" providerId="AD" clId="Web-{2C5133E0-1564-1362-E291-9B2FD89DB56D}" dt="2024-10-12T20:51:12.818" v="4"/>
          <pc:sldLayoutMkLst>
            <pc:docMk/>
            <pc:sldMasterMk cId="4023626273" sldId="2147483708"/>
            <pc:sldLayoutMk cId="3146352531" sldId="2147483704"/>
          </pc:sldLayoutMkLst>
        </pc:sldLayoutChg>
        <pc:sldLayoutChg chg="add del">
          <pc:chgData name="KAYKY MATOS SANTANA" userId="S::kayky.santana@cs.ceunsp.edu.br::cababa2b-7a6b-45df-aff0-3006fbe76758" providerId="AD" clId="Web-{2C5133E0-1564-1362-E291-9B2FD89DB56D}" dt="2024-10-12T20:51:12.818" v="4"/>
          <pc:sldLayoutMkLst>
            <pc:docMk/>
            <pc:sldMasterMk cId="4023626273" sldId="2147483708"/>
            <pc:sldLayoutMk cId="2977056861" sldId="2147483705"/>
          </pc:sldLayoutMkLst>
        </pc:sldLayoutChg>
        <pc:sldLayoutChg chg="add del">
          <pc:chgData name="KAYKY MATOS SANTANA" userId="S::kayky.santana@cs.ceunsp.edu.br::cababa2b-7a6b-45df-aff0-3006fbe76758" providerId="AD" clId="Web-{2C5133E0-1564-1362-E291-9B2FD89DB56D}" dt="2024-10-12T20:51:12.818" v="4"/>
          <pc:sldLayoutMkLst>
            <pc:docMk/>
            <pc:sldMasterMk cId="4023626273" sldId="2147483708"/>
            <pc:sldLayoutMk cId="1017372817" sldId="2147483706"/>
          </pc:sldLayoutMkLst>
        </pc:sldLayoutChg>
        <pc:sldLayoutChg chg="add del">
          <pc:chgData name="KAYKY MATOS SANTANA" userId="S::kayky.santana@cs.ceunsp.edu.br::cababa2b-7a6b-45df-aff0-3006fbe76758" providerId="AD" clId="Web-{2C5133E0-1564-1362-E291-9B2FD89DB56D}" dt="2024-10-12T20:51:12.818" v="4"/>
          <pc:sldLayoutMkLst>
            <pc:docMk/>
            <pc:sldMasterMk cId="4023626273" sldId="2147483708"/>
            <pc:sldLayoutMk cId="2380423087" sldId="2147483707"/>
          </pc:sldLayoutMkLst>
        </pc:sldLayoutChg>
      </pc:sldMasterChg>
    </pc:docChg>
  </pc:docChgLst>
  <pc:docChgLst>
    <pc:chgData name="KAYKY MATOS SANTANA" userId="S::kayky.santana@cs.ceunsp.edu.br::cababa2b-7a6b-45df-aff0-3006fbe76758" providerId="AD" clId="Web-{93B78E6F-15A7-695F-CE6E-0EC8E438600B}"/>
    <pc:docChg chg="addSld modSld">
      <pc:chgData name="KAYKY MATOS SANTANA" userId="S::kayky.santana@cs.ceunsp.edu.br::cababa2b-7a6b-45df-aff0-3006fbe76758" providerId="AD" clId="Web-{93B78E6F-15A7-695F-CE6E-0EC8E438600B}" dt="2024-10-20T19:51:38.481" v="138"/>
      <pc:docMkLst>
        <pc:docMk/>
      </pc:docMkLst>
      <pc:sldChg chg="modSp">
        <pc:chgData name="KAYKY MATOS SANTANA" userId="S::kayky.santana@cs.ceunsp.edu.br::cababa2b-7a6b-45df-aff0-3006fbe76758" providerId="AD" clId="Web-{93B78E6F-15A7-695F-CE6E-0EC8E438600B}" dt="2024-10-20T19:51:38.481" v="138"/>
        <pc:sldMkLst>
          <pc:docMk/>
          <pc:sldMk cId="2210866551" sldId="256"/>
        </pc:sldMkLst>
        <pc:spChg chg="mod">
          <ac:chgData name="KAYKY MATOS SANTANA" userId="S::kayky.santana@cs.ceunsp.edu.br::cababa2b-7a6b-45df-aff0-3006fbe76758" providerId="AD" clId="Web-{93B78E6F-15A7-695F-CE6E-0EC8E438600B}" dt="2024-10-20T19:51:38.481" v="138"/>
          <ac:spMkLst>
            <pc:docMk/>
            <pc:sldMk cId="2210866551" sldId="256"/>
            <ac:spMk id="2" creationId="{00000000-0000-0000-0000-000000000000}"/>
          </ac:spMkLst>
        </pc:spChg>
        <pc:picChg chg="mod">
          <ac:chgData name="KAYKY MATOS SANTANA" userId="S::kayky.santana@cs.ceunsp.edu.br::cababa2b-7a6b-45df-aff0-3006fbe76758" providerId="AD" clId="Web-{93B78E6F-15A7-695F-CE6E-0EC8E438600B}" dt="2024-10-20T19:51:22.293" v="134" actId="1076"/>
          <ac:picMkLst>
            <pc:docMk/>
            <pc:sldMk cId="2210866551" sldId="256"/>
            <ac:picMk id="4" creationId="{EB4F5A90-E6FE-7132-2DA0-9D2A9A1E4958}"/>
          </ac:picMkLst>
        </pc:picChg>
      </pc:sldChg>
      <pc:sldChg chg="modSp">
        <pc:chgData name="KAYKY MATOS SANTANA" userId="S::kayky.santana@cs.ceunsp.edu.br::cababa2b-7a6b-45df-aff0-3006fbe76758" providerId="AD" clId="Web-{93B78E6F-15A7-695F-CE6E-0EC8E438600B}" dt="2024-10-20T19:45:52.545" v="23" actId="20577"/>
        <pc:sldMkLst>
          <pc:docMk/>
          <pc:sldMk cId="999025728" sldId="257"/>
        </pc:sldMkLst>
        <pc:spChg chg="mod">
          <ac:chgData name="KAYKY MATOS SANTANA" userId="S::kayky.santana@cs.ceunsp.edu.br::cababa2b-7a6b-45df-aff0-3006fbe76758" providerId="AD" clId="Web-{93B78E6F-15A7-695F-CE6E-0EC8E438600B}" dt="2024-10-20T19:45:52.545" v="23" actId="20577"/>
          <ac:spMkLst>
            <pc:docMk/>
            <pc:sldMk cId="999025728" sldId="257"/>
            <ac:spMk id="3" creationId="{018F3E84-4BC4-4EDA-E5D0-8EAAF121E1BE}"/>
          </ac:spMkLst>
        </pc:spChg>
        <pc:picChg chg="mod">
          <ac:chgData name="KAYKY MATOS SANTANA" userId="S::kayky.santana@cs.ceunsp.edu.br::cababa2b-7a6b-45df-aff0-3006fbe76758" providerId="AD" clId="Web-{93B78E6F-15A7-695F-CE6E-0EC8E438600B}" dt="2024-10-20T19:42:02.052" v="14" actId="1076"/>
          <ac:picMkLst>
            <pc:docMk/>
            <pc:sldMk cId="999025728" sldId="257"/>
            <ac:picMk id="4" creationId="{EB4F5A90-E6FE-7132-2DA0-9D2A9A1E4958}"/>
          </ac:picMkLst>
        </pc:picChg>
      </pc:sldChg>
      <pc:sldChg chg="modSp add replId">
        <pc:chgData name="KAYKY MATOS SANTANA" userId="S::kayky.santana@cs.ceunsp.edu.br::cababa2b-7a6b-45df-aff0-3006fbe76758" providerId="AD" clId="Web-{93B78E6F-15A7-695F-CE6E-0EC8E438600B}" dt="2024-10-20T19:49:02.690" v="132" actId="20577"/>
        <pc:sldMkLst>
          <pc:docMk/>
          <pc:sldMk cId="4081205579" sldId="293"/>
        </pc:sldMkLst>
        <pc:spChg chg="mod">
          <ac:chgData name="KAYKY MATOS SANTANA" userId="S::kayky.santana@cs.ceunsp.edu.br::cababa2b-7a6b-45df-aff0-3006fbe76758" providerId="AD" clId="Web-{93B78E6F-15A7-695F-CE6E-0EC8E438600B}" dt="2024-10-20T19:46:15.905" v="30" actId="20577"/>
          <ac:spMkLst>
            <pc:docMk/>
            <pc:sldMk cId="4081205579" sldId="293"/>
            <ac:spMk id="2" creationId="{AFC4519A-180A-12F0-49B2-E1B0290747BC}"/>
          </ac:spMkLst>
        </pc:spChg>
        <pc:spChg chg="mod">
          <ac:chgData name="KAYKY MATOS SANTANA" userId="S::kayky.santana@cs.ceunsp.edu.br::cababa2b-7a6b-45df-aff0-3006fbe76758" providerId="AD" clId="Web-{93B78E6F-15A7-695F-CE6E-0EC8E438600B}" dt="2024-10-20T19:49:02.690" v="132" actId="20577"/>
          <ac:spMkLst>
            <pc:docMk/>
            <pc:sldMk cId="4081205579" sldId="293"/>
            <ac:spMk id="3" creationId="{018F3E84-4BC4-4EDA-E5D0-8EAAF121E1BE}"/>
          </ac:spMkLst>
        </pc:spChg>
      </pc:sldChg>
    </pc:docChg>
  </pc:docChgLst>
  <pc:docChgLst>
    <pc:chgData name="KAYKY MATOS SANTANA" userId="S::kayky.santana@cs.ceunsp.edu.br::cababa2b-7a6b-45df-aff0-3006fbe76758" providerId="AD" clId="Web-{DDDD825D-4C63-54D4-7013-733B6521BD3A}"/>
    <pc:docChg chg="modSld">
      <pc:chgData name="KAYKY MATOS SANTANA" userId="S::kayky.santana@cs.ceunsp.edu.br::cababa2b-7a6b-45df-aff0-3006fbe76758" providerId="AD" clId="Web-{DDDD825D-4C63-54D4-7013-733B6521BD3A}" dt="2024-10-24T00:40:41.497" v="10" actId="20577"/>
      <pc:docMkLst>
        <pc:docMk/>
      </pc:docMkLst>
      <pc:sldChg chg="modSp">
        <pc:chgData name="KAYKY MATOS SANTANA" userId="S::kayky.santana@cs.ceunsp.edu.br::cababa2b-7a6b-45df-aff0-3006fbe76758" providerId="AD" clId="Web-{DDDD825D-4C63-54D4-7013-733B6521BD3A}" dt="2024-10-24T00:40:41.497" v="10" actId="20577"/>
        <pc:sldMkLst>
          <pc:docMk/>
          <pc:sldMk cId="2837516907" sldId="290"/>
        </pc:sldMkLst>
        <pc:spChg chg="mod">
          <ac:chgData name="KAYKY MATOS SANTANA" userId="S::kayky.santana@cs.ceunsp.edu.br::cababa2b-7a6b-45df-aff0-3006fbe76758" providerId="AD" clId="Web-{DDDD825D-4C63-54D4-7013-733B6521BD3A}" dt="2024-10-24T00:40:41.497" v="10" actId="20577"/>
          <ac:spMkLst>
            <pc:docMk/>
            <pc:sldMk cId="2837516907" sldId="290"/>
            <ac:spMk id="3" creationId="{018F3E84-4BC4-4EDA-E5D0-8EAAF121E1BE}"/>
          </ac:spMkLst>
        </pc:spChg>
      </pc:sldChg>
    </pc:docChg>
  </pc:docChgLst>
  <pc:docChgLst>
    <pc:chgData name="KAYKY MATOS SANTANA" userId="S::kayky.santana@cs.ceunsp.edu.br::cababa2b-7a6b-45df-aff0-3006fbe76758" providerId="AD" clId="Web-{86D826AE-6B5E-B504-F1E9-41D15FD529E1}"/>
    <pc:docChg chg="modSld">
      <pc:chgData name="KAYKY MATOS SANTANA" userId="S::kayky.santana@cs.ceunsp.edu.br::cababa2b-7a6b-45df-aff0-3006fbe76758" providerId="AD" clId="Web-{86D826AE-6B5E-B504-F1E9-41D15FD529E1}" dt="2024-10-12T23:22:54.745" v="19" actId="20577"/>
      <pc:docMkLst>
        <pc:docMk/>
      </pc:docMkLst>
      <pc:sldChg chg="modSp">
        <pc:chgData name="KAYKY MATOS SANTANA" userId="S::kayky.santana@cs.ceunsp.edu.br::cababa2b-7a6b-45df-aff0-3006fbe76758" providerId="AD" clId="Web-{86D826AE-6B5E-B504-F1E9-41D15FD529E1}" dt="2024-10-12T23:22:54.745" v="19" actId="20577"/>
        <pc:sldMkLst>
          <pc:docMk/>
          <pc:sldMk cId="1352420320" sldId="281"/>
        </pc:sldMkLst>
        <pc:spChg chg="mod">
          <ac:chgData name="KAYKY MATOS SANTANA" userId="S::kayky.santana@cs.ceunsp.edu.br::cababa2b-7a6b-45df-aff0-3006fbe76758" providerId="AD" clId="Web-{86D826AE-6B5E-B504-F1E9-41D15FD529E1}" dt="2024-10-12T23:22:54.745" v="19" actId="20577"/>
          <ac:spMkLst>
            <pc:docMk/>
            <pc:sldMk cId="1352420320" sldId="281"/>
            <ac:spMk id="3" creationId="{FD5D0DC3-2E5B-DE0E-5594-1F7BDC49BC0C}"/>
          </ac:spMkLst>
        </pc:spChg>
      </pc:sldChg>
    </pc:docChg>
  </pc:docChgLst>
  <pc:docChgLst>
    <pc:chgData name="KAYKY MATOS SANTANA" userId="S::kayky.santana@cs.ceunsp.edu.br::cababa2b-7a6b-45df-aff0-3006fbe76758" providerId="AD" clId="Web-{96B91F21-889C-341E-412D-E6EF3B2F040F}"/>
    <pc:docChg chg="addSld delSld modSld sldOrd">
      <pc:chgData name="KAYKY MATOS SANTANA" userId="S::kayky.santana@cs.ceunsp.edu.br::cababa2b-7a6b-45df-aff0-3006fbe76758" providerId="AD" clId="Web-{96B91F21-889C-341E-412D-E6EF3B2F040F}" dt="2024-10-24T23:33:49.538" v="288" actId="20577"/>
      <pc:docMkLst>
        <pc:docMk/>
      </pc:docMkLst>
      <pc:sldChg chg="modSp">
        <pc:chgData name="KAYKY MATOS SANTANA" userId="S::kayky.santana@cs.ceunsp.edu.br::cababa2b-7a6b-45df-aff0-3006fbe76758" providerId="AD" clId="Web-{96B91F21-889C-341E-412D-E6EF3B2F040F}" dt="2024-10-24T23:33:49.538" v="288" actId="20577"/>
        <pc:sldMkLst>
          <pc:docMk/>
          <pc:sldMk cId="999025728" sldId="257"/>
        </pc:sldMkLst>
        <pc:spChg chg="mod">
          <ac:chgData name="KAYKY MATOS SANTANA" userId="S::kayky.santana@cs.ceunsp.edu.br::cababa2b-7a6b-45df-aff0-3006fbe76758" providerId="AD" clId="Web-{96B91F21-889C-341E-412D-E6EF3B2F040F}" dt="2024-10-24T23:33:49.538" v="288" actId="20577"/>
          <ac:spMkLst>
            <pc:docMk/>
            <pc:sldMk cId="999025728" sldId="257"/>
            <ac:spMk id="3" creationId="{018F3E84-4BC4-4EDA-E5D0-8EAAF121E1BE}"/>
          </ac:spMkLst>
        </pc:spChg>
      </pc:sldChg>
      <pc:sldChg chg="addSp delSp modSp del">
        <pc:chgData name="KAYKY MATOS SANTANA" userId="S::kayky.santana@cs.ceunsp.edu.br::cababa2b-7a6b-45df-aff0-3006fbe76758" providerId="AD" clId="Web-{96B91F21-889C-341E-412D-E6EF3B2F040F}" dt="2024-10-24T23:07:08.853" v="113"/>
        <pc:sldMkLst>
          <pc:docMk/>
          <pc:sldMk cId="726975282" sldId="276"/>
        </pc:sldMkLst>
        <pc:spChg chg="del mod">
          <ac:chgData name="KAYKY MATOS SANTANA" userId="S::kayky.santana@cs.ceunsp.edu.br::cababa2b-7a6b-45df-aff0-3006fbe76758" providerId="AD" clId="Web-{96B91F21-889C-341E-412D-E6EF3B2F040F}" dt="2024-10-24T23:04:06.128" v="85"/>
          <ac:spMkLst>
            <pc:docMk/>
            <pc:sldMk cId="726975282" sldId="276"/>
            <ac:spMk id="3" creationId="{FD5D0DC3-2E5B-DE0E-5594-1F7BDC49BC0C}"/>
          </ac:spMkLst>
        </pc:spChg>
        <pc:picChg chg="del">
          <ac:chgData name="KAYKY MATOS SANTANA" userId="S::kayky.santana@cs.ceunsp.edu.br::cababa2b-7a6b-45df-aff0-3006fbe76758" providerId="AD" clId="Web-{96B91F21-889C-341E-412D-E6EF3B2F040F}" dt="2024-10-24T23:03:57.487" v="82"/>
          <ac:picMkLst>
            <pc:docMk/>
            <pc:sldMk cId="726975282" sldId="276"/>
            <ac:picMk id="5" creationId="{092A05A8-CF3B-0993-A8B1-1D26F87B61B9}"/>
          </ac:picMkLst>
        </pc:picChg>
        <pc:picChg chg="add mod">
          <ac:chgData name="KAYKY MATOS SANTANA" userId="S::kayky.santana@cs.ceunsp.edu.br::cababa2b-7a6b-45df-aff0-3006fbe76758" providerId="AD" clId="Web-{96B91F21-889C-341E-412D-E6EF3B2F040F}" dt="2024-10-24T23:05:09.646" v="98" actId="1076"/>
          <ac:picMkLst>
            <pc:docMk/>
            <pc:sldMk cId="726975282" sldId="276"/>
            <ac:picMk id="6" creationId="{7F47A662-33A6-8912-6EE9-6A52B6B5504B}"/>
          </ac:picMkLst>
        </pc:picChg>
      </pc:sldChg>
      <pc:sldChg chg="addSp delSp modSp">
        <pc:chgData name="KAYKY MATOS SANTANA" userId="S::kayky.santana@cs.ceunsp.edu.br::cababa2b-7a6b-45df-aff0-3006fbe76758" providerId="AD" clId="Web-{96B91F21-889C-341E-412D-E6EF3B2F040F}" dt="2024-10-24T23:11:11.016" v="206" actId="1076"/>
        <pc:sldMkLst>
          <pc:docMk/>
          <pc:sldMk cId="564171600" sldId="277"/>
        </pc:sldMkLst>
        <pc:spChg chg="del mod">
          <ac:chgData name="KAYKY MATOS SANTANA" userId="S::kayky.santana@cs.ceunsp.edu.br::cababa2b-7a6b-45df-aff0-3006fbe76758" providerId="AD" clId="Web-{96B91F21-889C-341E-412D-E6EF3B2F040F}" dt="2024-10-24T23:10:54.203" v="201"/>
          <ac:spMkLst>
            <pc:docMk/>
            <pc:sldMk cId="564171600" sldId="277"/>
            <ac:spMk id="3" creationId="{FD5D0DC3-2E5B-DE0E-5594-1F7BDC49BC0C}"/>
          </ac:spMkLst>
        </pc:spChg>
        <pc:picChg chg="del">
          <ac:chgData name="KAYKY MATOS SANTANA" userId="S::kayky.santana@cs.ceunsp.edu.br::cababa2b-7a6b-45df-aff0-3006fbe76758" providerId="AD" clId="Web-{96B91F21-889C-341E-412D-E6EF3B2F040F}" dt="2024-10-24T23:10:43.406" v="197"/>
          <ac:picMkLst>
            <pc:docMk/>
            <pc:sldMk cId="564171600" sldId="277"/>
            <ac:picMk id="5" creationId="{13CD2238-A4DA-1EE1-86A2-B9E720995E19}"/>
          </ac:picMkLst>
        </pc:picChg>
        <pc:picChg chg="add mod">
          <ac:chgData name="KAYKY MATOS SANTANA" userId="S::kayky.santana@cs.ceunsp.edu.br::cababa2b-7a6b-45df-aff0-3006fbe76758" providerId="AD" clId="Web-{96B91F21-889C-341E-412D-E6EF3B2F040F}" dt="2024-10-24T23:11:11.016" v="206" actId="1076"/>
          <ac:picMkLst>
            <pc:docMk/>
            <pc:sldMk cId="564171600" sldId="277"/>
            <ac:picMk id="6" creationId="{09491893-0BA5-147E-0722-576E5C5E60C1}"/>
          </ac:picMkLst>
        </pc:picChg>
      </pc:sldChg>
      <pc:sldChg chg="addSp delSp modSp">
        <pc:chgData name="KAYKY MATOS SANTANA" userId="S::kayky.santana@cs.ceunsp.edu.br::cababa2b-7a6b-45df-aff0-3006fbe76758" providerId="AD" clId="Web-{96B91F21-889C-341E-412D-E6EF3B2F040F}" dt="2024-10-24T23:13:24.036" v="221"/>
        <pc:sldMkLst>
          <pc:docMk/>
          <pc:sldMk cId="4245318048" sldId="279"/>
        </pc:sldMkLst>
        <pc:spChg chg="del mod">
          <ac:chgData name="KAYKY MATOS SANTANA" userId="S::kayky.santana@cs.ceunsp.edu.br::cababa2b-7a6b-45df-aff0-3006fbe76758" providerId="AD" clId="Web-{96B91F21-889C-341E-412D-E6EF3B2F040F}" dt="2024-10-24T23:13:24.036" v="221"/>
          <ac:spMkLst>
            <pc:docMk/>
            <pc:sldMk cId="4245318048" sldId="279"/>
            <ac:spMk id="3" creationId="{FD5D0DC3-2E5B-DE0E-5594-1F7BDC49BC0C}"/>
          </ac:spMkLst>
        </pc:spChg>
        <pc:picChg chg="add mod">
          <ac:chgData name="KAYKY MATOS SANTANA" userId="S::kayky.santana@cs.ceunsp.edu.br::cababa2b-7a6b-45df-aff0-3006fbe76758" providerId="AD" clId="Web-{96B91F21-889C-341E-412D-E6EF3B2F040F}" dt="2024-10-24T23:13:09.098" v="217" actId="14100"/>
          <ac:picMkLst>
            <pc:docMk/>
            <pc:sldMk cId="4245318048" sldId="279"/>
            <ac:picMk id="5" creationId="{4A0201E6-376B-F8D9-34DF-2FFEB8FF4909}"/>
          </ac:picMkLst>
        </pc:picChg>
        <pc:picChg chg="del">
          <ac:chgData name="KAYKY MATOS SANTANA" userId="S::kayky.santana@cs.ceunsp.edu.br::cababa2b-7a6b-45df-aff0-3006fbe76758" providerId="AD" clId="Web-{96B91F21-889C-341E-412D-E6EF3B2F040F}" dt="2024-10-24T23:12:56.551" v="214"/>
          <ac:picMkLst>
            <pc:docMk/>
            <pc:sldMk cId="4245318048" sldId="279"/>
            <ac:picMk id="6" creationId="{F0F2E376-836F-A1F8-A77C-93549B7EA8FB}"/>
          </ac:picMkLst>
        </pc:picChg>
      </pc:sldChg>
      <pc:sldChg chg="addSp delSp modSp">
        <pc:chgData name="KAYKY MATOS SANTANA" userId="S::kayky.santana@cs.ceunsp.edu.br::cababa2b-7a6b-45df-aff0-3006fbe76758" providerId="AD" clId="Web-{96B91F21-889C-341E-412D-E6EF3B2F040F}" dt="2024-10-24T23:10:27.890" v="196" actId="1076"/>
        <pc:sldMkLst>
          <pc:docMk/>
          <pc:sldMk cId="1352420320" sldId="281"/>
        </pc:sldMkLst>
        <pc:spChg chg="del mod">
          <ac:chgData name="KAYKY MATOS SANTANA" userId="S::kayky.santana@cs.ceunsp.edu.br::cababa2b-7a6b-45df-aff0-3006fbe76758" providerId="AD" clId="Web-{96B91F21-889C-341E-412D-E6EF3B2F040F}" dt="2024-10-24T23:07:52.495" v="126"/>
          <ac:spMkLst>
            <pc:docMk/>
            <pc:sldMk cId="1352420320" sldId="281"/>
            <ac:spMk id="3" creationId="{FD5D0DC3-2E5B-DE0E-5594-1F7BDC49BC0C}"/>
          </ac:spMkLst>
        </pc:spChg>
        <pc:spChg chg="add mod">
          <ac:chgData name="KAYKY MATOS SANTANA" userId="S::kayky.santana@cs.ceunsp.edu.br::cababa2b-7a6b-45df-aff0-3006fbe76758" providerId="AD" clId="Web-{96B91F21-889C-341E-412D-E6EF3B2F040F}" dt="2024-10-24T23:09:33.842" v="159" actId="1076"/>
          <ac:spMkLst>
            <pc:docMk/>
            <pc:sldMk cId="1352420320" sldId="281"/>
            <ac:spMk id="10" creationId="{BA54D5A2-E80F-D23F-E7D5-3D005D853467}"/>
          </ac:spMkLst>
        </pc:spChg>
        <pc:spChg chg="add mod">
          <ac:chgData name="KAYKY MATOS SANTANA" userId="S::kayky.santana@cs.ceunsp.edu.br::cababa2b-7a6b-45df-aff0-3006fbe76758" providerId="AD" clId="Web-{96B91F21-889C-341E-412D-E6EF3B2F040F}" dt="2024-10-24T23:09:54.077" v="177" actId="20577"/>
          <ac:spMkLst>
            <pc:docMk/>
            <pc:sldMk cId="1352420320" sldId="281"/>
            <ac:spMk id="11" creationId="{701F377D-6063-EDD3-E5D0-86C949EE9F11}"/>
          </ac:spMkLst>
        </pc:spChg>
        <pc:spChg chg="add mod">
          <ac:chgData name="KAYKY MATOS SANTANA" userId="S::kayky.santana@cs.ceunsp.edu.br::cababa2b-7a6b-45df-aff0-3006fbe76758" providerId="AD" clId="Web-{96B91F21-889C-341E-412D-E6EF3B2F040F}" dt="2024-10-24T23:10:05.342" v="180" actId="20577"/>
          <ac:spMkLst>
            <pc:docMk/>
            <pc:sldMk cId="1352420320" sldId="281"/>
            <ac:spMk id="12" creationId="{90D49044-577C-43E5-69BD-22E6C613EB37}"/>
          </ac:spMkLst>
        </pc:spChg>
        <pc:spChg chg="add mod">
          <ac:chgData name="KAYKY MATOS SANTANA" userId="S::kayky.santana@cs.ceunsp.edu.br::cababa2b-7a6b-45df-aff0-3006fbe76758" providerId="AD" clId="Web-{96B91F21-889C-341E-412D-E6EF3B2F040F}" dt="2024-10-24T23:10:27.890" v="196" actId="1076"/>
          <ac:spMkLst>
            <pc:docMk/>
            <pc:sldMk cId="1352420320" sldId="281"/>
            <ac:spMk id="13" creationId="{848D10B5-65A6-8AEE-99DD-C8AA74CE3AA1}"/>
          </ac:spMkLst>
        </pc:spChg>
        <pc:picChg chg="add mod">
          <ac:chgData name="KAYKY MATOS SANTANA" userId="S::kayky.santana@cs.ceunsp.edu.br::cababa2b-7a6b-45df-aff0-3006fbe76758" providerId="AD" clId="Web-{96B91F21-889C-341E-412D-E6EF3B2F040F}" dt="2024-10-24T23:08:41.074" v="137" actId="1076"/>
          <ac:picMkLst>
            <pc:docMk/>
            <pc:sldMk cId="1352420320" sldId="281"/>
            <ac:picMk id="5" creationId="{DFD7A2DE-B4C1-D012-B226-44575793CEF8}"/>
          </ac:picMkLst>
        </pc:picChg>
        <pc:picChg chg="del">
          <ac:chgData name="KAYKY MATOS SANTANA" userId="S::kayky.santana@cs.ceunsp.edu.br::cababa2b-7a6b-45df-aff0-3006fbe76758" providerId="AD" clId="Web-{96B91F21-889C-341E-412D-E6EF3B2F040F}" dt="2024-10-24T23:07:46.619" v="122"/>
          <ac:picMkLst>
            <pc:docMk/>
            <pc:sldMk cId="1352420320" sldId="281"/>
            <ac:picMk id="6" creationId="{6F6EA2C1-F777-0C06-47F9-F7C327692038}"/>
          </ac:picMkLst>
        </pc:picChg>
        <pc:picChg chg="add mod">
          <ac:chgData name="KAYKY MATOS SANTANA" userId="S::kayky.santana@cs.ceunsp.edu.br::cababa2b-7a6b-45df-aff0-3006fbe76758" providerId="AD" clId="Web-{96B91F21-889C-341E-412D-E6EF3B2F040F}" dt="2024-10-24T23:08:46.215" v="139" actId="1076"/>
          <ac:picMkLst>
            <pc:docMk/>
            <pc:sldMk cId="1352420320" sldId="281"/>
            <ac:picMk id="7" creationId="{DF997398-CB3F-A846-DCBF-E280D052C05E}"/>
          </ac:picMkLst>
        </pc:picChg>
        <pc:picChg chg="add mod">
          <ac:chgData name="KAYKY MATOS SANTANA" userId="S::kayky.santana@cs.ceunsp.edu.br::cababa2b-7a6b-45df-aff0-3006fbe76758" providerId="AD" clId="Web-{96B91F21-889C-341E-412D-E6EF3B2F040F}" dt="2024-10-24T23:08:46.246" v="140" actId="1076"/>
          <ac:picMkLst>
            <pc:docMk/>
            <pc:sldMk cId="1352420320" sldId="281"/>
            <ac:picMk id="8" creationId="{33113418-1979-8465-2503-28512E69FA16}"/>
          </ac:picMkLst>
        </pc:picChg>
        <pc:picChg chg="add mod">
          <ac:chgData name="KAYKY MATOS SANTANA" userId="S::kayky.santana@cs.ceunsp.edu.br::cababa2b-7a6b-45df-aff0-3006fbe76758" providerId="AD" clId="Web-{96B91F21-889C-341E-412D-E6EF3B2F040F}" dt="2024-10-24T23:08:47.637" v="141" actId="1076"/>
          <ac:picMkLst>
            <pc:docMk/>
            <pc:sldMk cId="1352420320" sldId="281"/>
            <ac:picMk id="9" creationId="{2ABDB1B1-60A7-F5A5-E2AC-59EEE65D57AC}"/>
          </ac:picMkLst>
        </pc:picChg>
      </pc:sldChg>
      <pc:sldChg chg="modSp">
        <pc:chgData name="KAYKY MATOS SANTANA" userId="S::kayky.santana@cs.ceunsp.edu.br::cababa2b-7a6b-45df-aff0-3006fbe76758" providerId="AD" clId="Web-{96B91F21-889C-341E-412D-E6EF3B2F040F}" dt="2024-10-24T20:27:54.760" v="33" actId="20577"/>
        <pc:sldMkLst>
          <pc:docMk/>
          <pc:sldMk cId="1353177731" sldId="288"/>
        </pc:sldMkLst>
        <pc:spChg chg="mod">
          <ac:chgData name="KAYKY MATOS SANTANA" userId="S::kayky.santana@cs.ceunsp.edu.br::cababa2b-7a6b-45df-aff0-3006fbe76758" providerId="AD" clId="Web-{96B91F21-889C-341E-412D-E6EF3B2F040F}" dt="2024-10-24T20:27:54.760" v="33" actId="20577"/>
          <ac:spMkLst>
            <pc:docMk/>
            <pc:sldMk cId="1353177731" sldId="288"/>
            <ac:spMk id="3" creationId="{018F3E84-4BC4-4EDA-E5D0-8EAAF121E1BE}"/>
          </ac:spMkLst>
        </pc:spChg>
      </pc:sldChg>
      <pc:sldChg chg="modSp">
        <pc:chgData name="KAYKY MATOS SANTANA" userId="S::kayky.santana@cs.ceunsp.edu.br::cababa2b-7a6b-45df-aff0-3006fbe76758" providerId="AD" clId="Web-{96B91F21-889C-341E-412D-E6EF3B2F040F}" dt="2024-10-24T20:25:24.380" v="15" actId="20577"/>
        <pc:sldMkLst>
          <pc:docMk/>
          <pc:sldMk cId="2966292241" sldId="289"/>
        </pc:sldMkLst>
        <pc:spChg chg="mod">
          <ac:chgData name="KAYKY MATOS SANTANA" userId="S::kayky.santana@cs.ceunsp.edu.br::cababa2b-7a6b-45df-aff0-3006fbe76758" providerId="AD" clId="Web-{96B91F21-889C-341E-412D-E6EF3B2F040F}" dt="2024-10-24T20:25:24.380" v="15" actId="20577"/>
          <ac:spMkLst>
            <pc:docMk/>
            <pc:sldMk cId="2966292241" sldId="289"/>
            <ac:spMk id="3" creationId="{018F3E84-4BC4-4EDA-E5D0-8EAAF121E1BE}"/>
          </ac:spMkLst>
        </pc:spChg>
      </pc:sldChg>
      <pc:sldChg chg="modSp">
        <pc:chgData name="KAYKY MATOS SANTANA" userId="S::kayky.santana@cs.ceunsp.edu.br::cababa2b-7a6b-45df-aff0-3006fbe76758" providerId="AD" clId="Web-{96B91F21-889C-341E-412D-E6EF3B2F040F}" dt="2024-10-24T20:34:48.853" v="81" actId="20577"/>
        <pc:sldMkLst>
          <pc:docMk/>
          <pc:sldMk cId="1284202726" sldId="291"/>
        </pc:sldMkLst>
        <pc:spChg chg="mod">
          <ac:chgData name="KAYKY MATOS SANTANA" userId="S::kayky.santana@cs.ceunsp.edu.br::cababa2b-7a6b-45df-aff0-3006fbe76758" providerId="AD" clId="Web-{96B91F21-889C-341E-412D-E6EF3B2F040F}" dt="2024-10-24T20:34:48.853" v="81" actId="20577"/>
          <ac:spMkLst>
            <pc:docMk/>
            <pc:sldMk cId="1284202726" sldId="291"/>
            <ac:spMk id="3" creationId="{018F3E84-4BC4-4EDA-E5D0-8EAAF121E1BE}"/>
          </ac:spMkLst>
        </pc:spChg>
      </pc:sldChg>
      <pc:sldChg chg="modSp">
        <pc:chgData name="KAYKY MATOS SANTANA" userId="S::kayky.santana@cs.ceunsp.edu.br::cababa2b-7a6b-45df-aff0-3006fbe76758" providerId="AD" clId="Web-{96B91F21-889C-341E-412D-E6EF3B2F040F}" dt="2024-10-24T20:27:01.758" v="24" actId="20577"/>
        <pc:sldMkLst>
          <pc:docMk/>
          <pc:sldMk cId="2376345683" sldId="292"/>
        </pc:sldMkLst>
        <pc:spChg chg="mod">
          <ac:chgData name="KAYKY MATOS SANTANA" userId="S::kayky.santana@cs.ceunsp.edu.br::cababa2b-7a6b-45df-aff0-3006fbe76758" providerId="AD" clId="Web-{96B91F21-889C-341E-412D-E6EF3B2F040F}" dt="2024-10-24T20:27:01.758" v="24" actId="20577"/>
          <ac:spMkLst>
            <pc:docMk/>
            <pc:sldMk cId="2376345683" sldId="292"/>
            <ac:spMk id="3" creationId="{018F3E84-4BC4-4EDA-E5D0-8EAAF121E1BE}"/>
          </ac:spMkLst>
        </pc:spChg>
      </pc:sldChg>
      <pc:sldChg chg="modSp add replId">
        <pc:chgData name="KAYKY MATOS SANTANA" userId="S::kayky.santana@cs.ceunsp.edu.br::cababa2b-7a6b-45df-aff0-3006fbe76758" providerId="AD" clId="Web-{96B91F21-889C-341E-412D-E6EF3B2F040F}" dt="2024-10-24T23:04:39.864" v="93" actId="1076"/>
        <pc:sldMkLst>
          <pc:docMk/>
          <pc:sldMk cId="596111184" sldId="294"/>
        </pc:sldMkLst>
        <pc:spChg chg="mod">
          <ac:chgData name="KAYKY MATOS SANTANA" userId="S::kayky.santana@cs.ceunsp.edu.br::cababa2b-7a6b-45df-aff0-3006fbe76758" providerId="AD" clId="Web-{96B91F21-889C-341E-412D-E6EF3B2F040F}" dt="2024-10-24T23:04:39.864" v="93" actId="1076"/>
          <ac:spMkLst>
            <pc:docMk/>
            <pc:sldMk cId="596111184" sldId="294"/>
            <ac:spMk id="2" creationId="{00000000-0000-0000-0000-000000000000}"/>
          </ac:spMkLst>
        </pc:spChg>
      </pc:sldChg>
      <pc:sldChg chg="modSp add replId">
        <pc:chgData name="KAYKY MATOS SANTANA" userId="S::kayky.santana@cs.ceunsp.edu.br::cababa2b-7a6b-45df-aff0-3006fbe76758" providerId="AD" clId="Web-{96B91F21-889C-341E-412D-E6EF3B2F040F}" dt="2024-10-24T23:06:56.305" v="112" actId="14100"/>
        <pc:sldMkLst>
          <pc:docMk/>
          <pc:sldMk cId="3061363937" sldId="295"/>
        </pc:sldMkLst>
        <pc:picChg chg="mod">
          <ac:chgData name="KAYKY MATOS SANTANA" userId="S::kayky.santana@cs.ceunsp.edu.br::cababa2b-7a6b-45df-aff0-3006fbe76758" providerId="AD" clId="Web-{96B91F21-889C-341E-412D-E6EF3B2F040F}" dt="2024-10-24T23:06:56.305" v="112" actId="14100"/>
          <ac:picMkLst>
            <pc:docMk/>
            <pc:sldMk cId="3061363937" sldId="295"/>
            <ac:picMk id="6" creationId="{7F47A662-33A6-8912-6EE9-6A52B6B5504B}"/>
          </ac:picMkLst>
        </pc:picChg>
      </pc:sldChg>
      <pc:sldChg chg="modSp add ord replId">
        <pc:chgData name="KAYKY MATOS SANTANA" userId="S::kayky.santana@cs.ceunsp.edu.br::cababa2b-7a6b-45df-aff0-3006fbe76758" providerId="AD" clId="Web-{96B91F21-889C-341E-412D-E6EF3B2F040F}" dt="2024-10-24T23:07:39.104" v="121" actId="20577"/>
        <pc:sldMkLst>
          <pc:docMk/>
          <pc:sldMk cId="3063557260" sldId="296"/>
        </pc:sldMkLst>
        <pc:spChg chg="mod">
          <ac:chgData name="KAYKY MATOS SANTANA" userId="S::kayky.santana@cs.ceunsp.edu.br::cababa2b-7a6b-45df-aff0-3006fbe76758" providerId="AD" clId="Web-{96B91F21-889C-341E-412D-E6EF3B2F040F}" dt="2024-10-24T23:07:39.104" v="121" actId="20577"/>
          <ac:spMkLst>
            <pc:docMk/>
            <pc:sldMk cId="3063557260" sldId="296"/>
            <ac:spMk id="2" creationId="{00000000-0000-0000-0000-000000000000}"/>
          </ac:spMkLst>
        </pc:spChg>
      </pc:sldChg>
      <pc:sldChg chg="modSp add ord replId">
        <pc:chgData name="KAYKY MATOS SANTANA" userId="S::kayky.santana@cs.ceunsp.edu.br::cababa2b-7a6b-45df-aff0-3006fbe76758" providerId="AD" clId="Web-{96B91F21-889C-341E-412D-E6EF3B2F040F}" dt="2024-10-24T23:11:26.642" v="209" actId="20577"/>
        <pc:sldMkLst>
          <pc:docMk/>
          <pc:sldMk cId="2210164989" sldId="297"/>
        </pc:sldMkLst>
        <pc:spChg chg="mod">
          <ac:chgData name="KAYKY MATOS SANTANA" userId="S::kayky.santana@cs.ceunsp.edu.br::cababa2b-7a6b-45df-aff0-3006fbe76758" providerId="AD" clId="Web-{96B91F21-889C-341E-412D-E6EF3B2F040F}" dt="2024-10-24T23:11:26.642" v="209" actId="20577"/>
          <ac:spMkLst>
            <pc:docMk/>
            <pc:sldMk cId="2210164989" sldId="297"/>
            <ac:spMk id="2" creationId="{00000000-0000-0000-0000-000000000000}"/>
          </ac:spMkLst>
        </pc:spChg>
      </pc:sldChg>
      <pc:sldChg chg="modSp add ord replId">
        <pc:chgData name="KAYKY MATOS SANTANA" userId="S::kayky.santana@cs.ceunsp.edu.br::cababa2b-7a6b-45df-aff0-3006fbe76758" providerId="AD" clId="Web-{96B91F21-889C-341E-412D-E6EF3B2F040F}" dt="2024-10-24T23:12:54.238" v="213" actId="20577"/>
        <pc:sldMkLst>
          <pc:docMk/>
          <pc:sldMk cId="3771475589" sldId="298"/>
        </pc:sldMkLst>
        <pc:spChg chg="mod">
          <ac:chgData name="KAYKY MATOS SANTANA" userId="S::kayky.santana@cs.ceunsp.edu.br::cababa2b-7a6b-45df-aff0-3006fbe76758" providerId="AD" clId="Web-{96B91F21-889C-341E-412D-E6EF3B2F040F}" dt="2024-10-24T23:12:54.238" v="213" actId="20577"/>
          <ac:spMkLst>
            <pc:docMk/>
            <pc:sldMk cId="3771475589" sldId="298"/>
            <ac:spMk id="2" creationId="{00000000-0000-0000-0000-000000000000}"/>
          </ac:spMkLst>
        </pc:spChg>
      </pc:sldChg>
      <pc:sldChg chg="addSp delSp modSp add replId">
        <pc:chgData name="KAYKY MATOS SANTANA" userId="S::kayky.santana@cs.ceunsp.edu.br::cababa2b-7a6b-45df-aff0-3006fbe76758" providerId="AD" clId="Web-{96B91F21-889C-341E-412D-E6EF3B2F040F}" dt="2024-10-24T23:13:56.662" v="233" actId="1076"/>
        <pc:sldMkLst>
          <pc:docMk/>
          <pc:sldMk cId="2950871712" sldId="299"/>
        </pc:sldMkLst>
        <pc:spChg chg="del mod">
          <ac:chgData name="KAYKY MATOS SANTANA" userId="S::kayky.santana@cs.ceunsp.edu.br::cababa2b-7a6b-45df-aff0-3006fbe76758" providerId="AD" clId="Web-{96B91F21-889C-341E-412D-E6EF3B2F040F}" dt="2024-10-24T23:13:33.411" v="226"/>
          <ac:spMkLst>
            <pc:docMk/>
            <pc:sldMk cId="2950871712" sldId="299"/>
            <ac:spMk id="3" creationId="{FD5D0DC3-2E5B-DE0E-5594-1F7BDC49BC0C}"/>
          </ac:spMkLst>
        </pc:spChg>
        <pc:picChg chg="del">
          <ac:chgData name="KAYKY MATOS SANTANA" userId="S::kayky.santana@cs.ceunsp.edu.br::cababa2b-7a6b-45df-aff0-3006fbe76758" providerId="AD" clId="Web-{96B91F21-889C-341E-412D-E6EF3B2F040F}" dt="2024-10-24T23:13:42.677" v="227"/>
          <ac:picMkLst>
            <pc:docMk/>
            <pc:sldMk cId="2950871712" sldId="299"/>
            <ac:picMk id="5" creationId="{4A0201E6-376B-F8D9-34DF-2FFEB8FF4909}"/>
          </ac:picMkLst>
        </pc:picChg>
        <pc:picChg chg="add mod">
          <ac:chgData name="KAYKY MATOS SANTANA" userId="S::kayky.santana@cs.ceunsp.edu.br::cababa2b-7a6b-45df-aff0-3006fbe76758" providerId="AD" clId="Web-{96B91F21-889C-341E-412D-E6EF3B2F040F}" dt="2024-10-24T23:13:56.662" v="233" actId="1076"/>
          <ac:picMkLst>
            <pc:docMk/>
            <pc:sldMk cId="2950871712" sldId="299"/>
            <ac:picMk id="6" creationId="{FE9457B4-7380-1E49-D8DC-EC94487EBFD1}"/>
          </ac:picMkLst>
        </pc:picChg>
      </pc:sldChg>
      <pc:sldChg chg="addSp delSp modSp add replId">
        <pc:chgData name="KAYKY MATOS SANTANA" userId="S::kayky.santana@cs.ceunsp.edu.br::cababa2b-7a6b-45df-aff0-3006fbe76758" providerId="AD" clId="Web-{96B91F21-889C-341E-412D-E6EF3B2F040F}" dt="2024-10-24T23:14:15.772" v="239" actId="1076"/>
        <pc:sldMkLst>
          <pc:docMk/>
          <pc:sldMk cId="1370500713" sldId="300"/>
        </pc:sldMkLst>
        <pc:picChg chg="add mod">
          <ac:chgData name="KAYKY MATOS SANTANA" userId="S::kayky.santana@cs.ceunsp.edu.br::cababa2b-7a6b-45df-aff0-3006fbe76758" providerId="AD" clId="Web-{96B91F21-889C-341E-412D-E6EF3B2F040F}" dt="2024-10-24T23:14:15.772" v="239" actId="1076"/>
          <ac:picMkLst>
            <pc:docMk/>
            <pc:sldMk cId="1370500713" sldId="300"/>
            <ac:picMk id="3" creationId="{A8B716AA-3EB6-2485-9A0D-F1DCF7876D3E}"/>
          </ac:picMkLst>
        </pc:picChg>
        <pc:picChg chg="del">
          <ac:chgData name="KAYKY MATOS SANTANA" userId="S::kayky.santana@cs.ceunsp.edu.br::cababa2b-7a6b-45df-aff0-3006fbe76758" providerId="AD" clId="Web-{96B91F21-889C-341E-412D-E6EF3B2F040F}" dt="2024-10-24T23:14:06.803" v="235"/>
          <ac:picMkLst>
            <pc:docMk/>
            <pc:sldMk cId="1370500713" sldId="300"/>
            <ac:picMk id="6" creationId="{FE9457B4-7380-1E49-D8DC-EC94487EBFD1}"/>
          </ac:picMkLst>
        </pc:picChg>
      </pc:sldChg>
    </pc:docChg>
  </pc:docChgLst>
  <pc:docChgLst>
    <pc:chgData name="KAYKY MATOS SANTANA" userId="S::kayky.santana@cs.ceunsp.edu.br::cababa2b-7a6b-45df-aff0-3006fbe76758" providerId="AD" clId="Web-{DAF2E1DD-760F-0B8C-C3FE-29E32E16A102}"/>
    <pc:docChg chg="modSld">
      <pc:chgData name="KAYKY MATOS SANTANA" userId="S::kayky.santana@cs.ceunsp.edu.br::cababa2b-7a6b-45df-aff0-3006fbe76758" providerId="AD" clId="Web-{DAF2E1DD-760F-0B8C-C3FE-29E32E16A102}" dt="2024-10-23T22:11:22.012" v="99" actId="20577"/>
      <pc:docMkLst>
        <pc:docMk/>
      </pc:docMkLst>
      <pc:sldChg chg="modSp">
        <pc:chgData name="KAYKY MATOS SANTANA" userId="S::kayky.santana@cs.ceunsp.edu.br::cababa2b-7a6b-45df-aff0-3006fbe76758" providerId="AD" clId="Web-{DAF2E1DD-760F-0B8C-C3FE-29E32E16A102}" dt="2024-10-23T21:59:56.740" v="21" actId="1076"/>
        <pc:sldMkLst>
          <pc:docMk/>
          <pc:sldMk cId="1040790014" sldId="285"/>
        </pc:sldMkLst>
        <pc:spChg chg="mod">
          <ac:chgData name="KAYKY MATOS SANTANA" userId="S::kayky.santana@cs.ceunsp.edu.br::cababa2b-7a6b-45df-aff0-3006fbe76758" providerId="AD" clId="Web-{DAF2E1DD-760F-0B8C-C3FE-29E32E16A102}" dt="2024-10-23T21:59:56.740" v="21" actId="1076"/>
          <ac:spMkLst>
            <pc:docMk/>
            <pc:sldMk cId="1040790014" sldId="285"/>
            <ac:spMk id="3" creationId="{018F3E84-4BC4-4EDA-E5D0-8EAAF121E1BE}"/>
          </ac:spMkLst>
        </pc:spChg>
        <pc:picChg chg="mod">
          <ac:chgData name="KAYKY MATOS SANTANA" userId="S::kayky.santana@cs.ceunsp.edu.br::cababa2b-7a6b-45df-aff0-3006fbe76758" providerId="AD" clId="Web-{DAF2E1DD-760F-0B8C-C3FE-29E32E16A102}" dt="2024-10-23T21:59:51.006" v="20" actId="1076"/>
          <ac:picMkLst>
            <pc:docMk/>
            <pc:sldMk cId="1040790014" sldId="285"/>
            <ac:picMk id="4" creationId="{EB4F5A90-E6FE-7132-2DA0-9D2A9A1E4958}"/>
          </ac:picMkLst>
        </pc:picChg>
      </pc:sldChg>
      <pc:sldChg chg="modSp">
        <pc:chgData name="KAYKY MATOS SANTANA" userId="S::kayky.santana@cs.ceunsp.edu.br::cababa2b-7a6b-45df-aff0-3006fbe76758" providerId="AD" clId="Web-{DAF2E1DD-760F-0B8C-C3FE-29E32E16A102}" dt="2024-10-23T22:11:22.012" v="99" actId="20577"/>
        <pc:sldMkLst>
          <pc:docMk/>
          <pc:sldMk cId="3770773911" sldId="286"/>
        </pc:sldMkLst>
        <pc:spChg chg="mod">
          <ac:chgData name="KAYKY MATOS SANTANA" userId="S::kayky.santana@cs.ceunsp.edu.br::cababa2b-7a6b-45df-aff0-3006fbe76758" providerId="AD" clId="Web-{DAF2E1DD-760F-0B8C-C3FE-29E32E16A102}" dt="2024-10-23T22:11:22.012" v="99" actId="20577"/>
          <ac:spMkLst>
            <pc:docMk/>
            <pc:sldMk cId="3770773911" sldId="286"/>
            <ac:spMk id="3" creationId="{018F3E84-4BC4-4EDA-E5D0-8EAAF121E1BE}"/>
          </ac:spMkLst>
        </pc:spChg>
      </pc:sldChg>
      <pc:sldChg chg="modSp">
        <pc:chgData name="KAYKY MATOS SANTANA" userId="S::kayky.santana@cs.ceunsp.edu.br::cababa2b-7a6b-45df-aff0-3006fbe76758" providerId="AD" clId="Web-{DAF2E1DD-760F-0B8C-C3FE-29E32E16A102}" dt="2024-10-23T22:02:48.980" v="41" actId="20577"/>
        <pc:sldMkLst>
          <pc:docMk/>
          <pc:sldMk cId="2616083845" sldId="287"/>
        </pc:sldMkLst>
        <pc:spChg chg="mod">
          <ac:chgData name="KAYKY MATOS SANTANA" userId="S::kayky.santana@cs.ceunsp.edu.br::cababa2b-7a6b-45df-aff0-3006fbe76758" providerId="AD" clId="Web-{DAF2E1DD-760F-0B8C-C3FE-29E32E16A102}" dt="2024-10-23T22:02:48.980" v="41" actId="20577"/>
          <ac:spMkLst>
            <pc:docMk/>
            <pc:sldMk cId="2616083845" sldId="287"/>
            <ac:spMk id="3" creationId="{018F3E84-4BC4-4EDA-E5D0-8EAAF121E1BE}"/>
          </ac:spMkLst>
        </pc:spChg>
      </pc:sldChg>
    </pc:docChg>
  </pc:docChgLst>
  <pc:docChgLst>
    <pc:chgData name="KAYKY MATOS SANTANA" userId="S::kayky.santana@cs.ceunsp.edu.br::cababa2b-7a6b-45df-aff0-3006fbe76758" providerId="AD" clId="Web-{EF51054F-8B16-4C78-E8A2-F568E967BBF6}"/>
    <pc:docChg chg="addSld modSld sldOrd">
      <pc:chgData name="KAYKY MATOS SANTANA" userId="S::kayky.santana@cs.ceunsp.edu.br::cababa2b-7a6b-45df-aff0-3006fbe76758" providerId="AD" clId="Web-{EF51054F-8B16-4C78-E8A2-F568E967BBF6}" dt="2024-10-20T13:26:15.792" v="203"/>
      <pc:docMkLst>
        <pc:docMk/>
      </pc:docMkLst>
      <pc:sldChg chg="delSp modSp add ord replId">
        <pc:chgData name="KAYKY MATOS SANTANA" userId="S::kayky.santana@cs.ceunsp.edu.br::cababa2b-7a6b-45df-aff0-3006fbe76758" providerId="AD" clId="Web-{EF51054F-8B16-4C78-E8A2-F568E967BBF6}" dt="2024-10-20T13:17:48.711" v="20" actId="1076"/>
        <pc:sldMkLst>
          <pc:docMk/>
          <pc:sldMk cId="2707534603" sldId="283"/>
        </pc:sldMkLst>
        <pc:spChg chg="mod">
          <ac:chgData name="KAYKY MATOS SANTANA" userId="S::kayky.santana@cs.ceunsp.edu.br::cababa2b-7a6b-45df-aff0-3006fbe76758" providerId="AD" clId="Web-{EF51054F-8B16-4C78-E8A2-F568E967BBF6}" dt="2024-10-20T13:17:48.711" v="20" actId="1076"/>
          <ac:spMkLst>
            <pc:docMk/>
            <pc:sldMk cId="2707534603" sldId="283"/>
            <ac:spMk id="2" creationId="{AFC4519A-180A-12F0-49B2-E1B0290747BC}"/>
          </ac:spMkLst>
        </pc:spChg>
        <pc:spChg chg="del mod">
          <ac:chgData name="KAYKY MATOS SANTANA" userId="S::kayky.santana@cs.ceunsp.edu.br::cababa2b-7a6b-45df-aff0-3006fbe76758" providerId="AD" clId="Web-{EF51054F-8B16-4C78-E8A2-F568E967BBF6}" dt="2024-10-20T13:17:44.383" v="19"/>
          <ac:spMkLst>
            <pc:docMk/>
            <pc:sldMk cId="2707534603" sldId="283"/>
            <ac:spMk id="3" creationId="{018F3E84-4BC4-4EDA-E5D0-8EAAF121E1BE}"/>
          </ac:spMkLst>
        </pc:spChg>
      </pc:sldChg>
      <pc:sldChg chg="modSp add replId">
        <pc:chgData name="KAYKY MATOS SANTANA" userId="S::kayky.santana@cs.ceunsp.edu.br::cababa2b-7a6b-45df-aff0-3006fbe76758" providerId="AD" clId="Web-{EF51054F-8B16-4C78-E8A2-F568E967BBF6}" dt="2024-10-20T13:18:43.338" v="46" actId="1076"/>
        <pc:sldMkLst>
          <pc:docMk/>
          <pc:sldMk cId="2045912203" sldId="284"/>
        </pc:sldMkLst>
        <pc:spChg chg="mod">
          <ac:chgData name="KAYKY MATOS SANTANA" userId="S::kayky.santana@cs.ceunsp.edu.br::cababa2b-7a6b-45df-aff0-3006fbe76758" providerId="AD" clId="Web-{EF51054F-8B16-4C78-E8A2-F568E967BBF6}" dt="2024-10-20T13:18:43.338" v="46" actId="1076"/>
          <ac:spMkLst>
            <pc:docMk/>
            <pc:sldMk cId="2045912203" sldId="284"/>
            <ac:spMk id="2" creationId="{AFC4519A-180A-12F0-49B2-E1B0290747BC}"/>
          </ac:spMkLst>
        </pc:spChg>
        <pc:spChg chg="mod">
          <ac:chgData name="KAYKY MATOS SANTANA" userId="S::kayky.santana@cs.ceunsp.edu.br::cababa2b-7a6b-45df-aff0-3006fbe76758" providerId="AD" clId="Web-{EF51054F-8B16-4C78-E8A2-F568E967BBF6}" dt="2024-10-20T13:18:06.712" v="25" actId="20577"/>
          <ac:spMkLst>
            <pc:docMk/>
            <pc:sldMk cId="2045912203" sldId="284"/>
            <ac:spMk id="3" creationId="{018F3E84-4BC4-4EDA-E5D0-8EAAF121E1BE}"/>
          </ac:spMkLst>
        </pc:spChg>
      </pc:sldChg>
      <pc:sldChg chg="modSp add replId">
        <pc:chgData name="KAYKY MATOS SANTANA" userId="S::kayky.santana@cs.ceunsp.edu.br::cababa2b-7a6b-45df-aff0-3006fbe76758" providerId="AD" clId="Web-{EF51054F-8B16-4C78-E8A2-F568E967BBF6}" dt="2024-10-20T13:23:47.599" v="164" actId="20577"/>
        <pc:sldMkLst>
          <pc:docMk/>
          <pc:sldMk cId="1040790014" sldId="285"/>
        </pc:sldMkLst>
        <pc:spChg chg="mod">
          <ac:chgData name="KAYKY MATOS SANTANA" userId="S::kayky.santana@cs.ceunsp.edu.br::cababa2b-7a6b-45df-aff0-3006fbe76758" providerId="AD" clId="Web-{EF51054F-8B16-4C78-E8A2-F568E967BBF6}" dt="2024-10-20T13:23:47.599" v="164" actId="20577"/>
          <ac:spMkLst>
            <pc:docMk/>
            <pc:sldMk cId="1040790014" sldId="285"/>
            <ac:spMk id="2" creationId="{AFC4519A-180A-12F0-49B2-E1B0290747BC}"/>
          </ac:spMkLst>
        </pc:spChg>
        <pc:spChg chg="mod">
          <ac:chgData name="KAYKY MATOS SANTANA" userId="S::kayky.santana@cs.ceunsp.edu.br::cababa2b-7a6b-45df-aff0-3006fbe76758" providerId="AD" clId="Web-{EF51054F-8B16-4C78-E8A2-F568E967BBF6}" dt="2024-10-20T13:21:55.423" v="132" actId="20577"/>
          <ac:spMkLst>
            <pc:docMk/>
            <pc:sldMk cId="1040790014" sldId="285"/>
            <ac:spMk id="3" creationId="{018F3E84-4BC4-4EDA-E5D0-8EAAF121E1BE}"/>
          </ac:spMkLst>
        </pc:spChg>
      </pc:sldChg>
      <pc:sldChg chg="modSp add replId">
        <pc:chgData name="KAYKY MATOS SANTANA" userId="S::kayky.santana@cs.ceunsp.edu.br::cababa2b-7a6b-45df-aff0-3006fbe76758" providerId="AD" clId="Web-{EF51054F-8B16-4C78-E8A2-F568E967BBF6}" dt="2024-10-20T13:24:20.178" v="171" actId="1076"/>
        <pc:sldMkLst>
          <pc:docMk/>
          <pc:sldMk cId="3770773911" sldId="286"/>
        </pc:sldMkLst>
        <pc:spChg chg="mod">
          <ac:chgData name="KAYKY MATOS SANTANA" userId="S::kayky.santana@cs.ceunsp.edu.br::cababa2b-7a6b-45df-aff0-3006fbe76758" providerId="AD" clId="Web-{EF51054F-8B16-4C78-E8A2-F568E967BBF6}" dt="2024-10-20T13:24:20.178" v="171" actId="1076"/>
          <ac:spMkLst>
            <pc:docMk/>
            <pc:sldMk cId="3770773911" sldId="286"/>
            <ac:spMk id="2" creationId="{AFC4519A-180A-12F0-49B2-E1B0290747BC}"/>
          </ac:spMkLst>
        </pc:spChg>
        <pc:spChg chg="mod">
          <ac:chgData name="KAYKY MATOS SANTANA" userId="S::kayky.santana@cs.ceunsp.edu.br::cababa2b-7a6b-45df-aff0-3006fbe76758" providerId="AD" clId="Web-{EF51054F-8B16-4C78-E8A2-F568E967BBF6}" dt="2024-10-20T13:22:00.204" v="135" actId="20577"/>
          <ac:spMkLst>
            <pc:docMk/>
            <pc:sldMk cId="3770773911" sldId="286"/>
            <ac:spMk id="3" creationId="{018F3E84-4BC4-4EDA-E5D0-8EAAF121E1BE}"/>
          </ac:spMkLst>
        </pc:spChg>
      </pc:sldChg>
      <pc:sldChg chg="modSp add replId">
        <pc:chgData name="KAYKY MATOS SANTANA" userId="S::kayky.santana@cs.ceunsp.edu.br::cababa2b-7a6b-45df-aff0-3006fbe76758" providerId="AD" clId="Web-{EF51054F-8B16-4C78-E8A2-F568E967BBF6}" dt="2024-10-20T13:24:44.867" v="177" actId="14100"/>
        <pc:sldMkLst>
          <pc:docMk/>
          <pc:sldMk cId="2616083845" sldId="287"/>
        </pc:sldMkLst>
        <pc:spChg chg="mod">
          <ac:chgData name="KAYKY MATOS SANTANA" userId="S::kayky.santana@cs.ceunsp.edu.br::cababa2b-7a6b-45df-aff0-3006fbe76758" providerId="AD" clId="Web-{EF51054F-8B16-4C78-E8A2-F568E967BBF6}" dt="2024-10-20T13:24:44.867" v="177" actId="14100"/>
          <ac:spMkLst>
            <pc:docMk/>
            <pc:sldMk cId="2616083845" sldId="287"/>
            <ac:spMk id="2" creationId="{AFC4519A-180A-12F0-49B2-E1B0290747BC}"/>
          </ac:spMkLst>
        </pc:spChg>
        <pc:spChg chg="mod">
          <ac:chgData name="KAYKY MATOS SANTANA" userId="S::kayky.santana@cs.ceunsp.edu.br::cababa2b-7a6b-45df-aff0-3006fbe76758" providerId="AD" clId="Web-{EF51054F-8B16-4C78-E8A2-F568E967BBF6}" dt="2024-10-20T13:22:02.548" v="138" actId="20577"/>
          <ac:spMkLst>
            <pc:docMk/>
            <pc:sldMk cId="2616083845" sldId="287"/>
            <ac:spMk id="3" creationId="{018F3E84-4BC4-4EDA-E5D0-8EAAF121E1BE}"/>
          </ac:spMkLst>
        </pc:spChg>
      </pc:sldChg>
      <pc:sldChg chg="modSp add replId">
        <pc:chgData name="KAYKY MATOS SANTANA" userId="S::kayky.santana@cs.ceunsp.edu.br::cababa2b-7a6b-45df-aff0-3006fbe76758" providerId="AD" clId="Web-{EF51054F-8B16-4C78-E8A2-F568E967BBF6}" dt="2024-10-20T13:25:00.008" v="182" actId="1076"/>
        <pc:sldMkLst>
          <pc:docMk/>
          <pc:sldMk cId="1353177731" sldId="288"/>
        </pc:sldMkLst>
        <pc:spChg chg="mod">
          <ac:chgData name="KAYKY MATOS SANTANA" userId="S::kayky.santana@cs.ceunsp.edu.br::cababa2b-7a6b-45df-aff0-3006fbe76758" providerId="AD" clId="Web-{EF51054F-8B16-4C78-E8A2-F568E967BBF6}" dt="2024-10-20T13:25:00.008" v="182" actId="1076"/>
          <ac:spMkLst>
            <pc:docMk/>
            <pc:sldMk cId="1353177731" sldId="288"/>
            <ac:spMk id="2" creationId="{AFC4519A-180A-12F0-49B2-E1B0290747BC}"/>
          </ac:spMkLst>
        </pc:spChg>
        <pc:spChg chg="mod">
          <ac:chgData name="KAYKY MATOS SANTANA" userId="S::kayky.santana@cs.ceunsp.edu.br::cababa2b-7a6b-45df-aff0-3006fbe76758" providerId="AD" clId="Web-{EF51054F-8B16-4C78-E8A2-F568E967BBF6}" dt="2024-10-20T13:22:05.392" v="141" actId="20577"/>
          <ac:spMkLst>
            <pc:docMk/>
            <pc:sldMk cId="1353177731" sldId="288"/>
            <ac:spMk id="3" creationId="{018F3E84-4BC4-4EDA-E5D0-8EAAF121E1BE}"/>
          </ac:spMkLst>
        </pc:spChg>
      </pc:sldChg>
      <pc:sldChg chg="modSp add replId">
        <pc:chgData name="KAYKY MATOS SANTANA" userId="S::kayky.santana@cs.ceunsp.edu.br::cababa2b-7a6b-45df-aff0-3006fbe76758" providerId="AD" clId="Web-{EF51054F-8B16-4C78-E8A2-F568E967BBF6}" dt="2024-10-20T13:25:23.712" v="188" actId="20577"/>
        <pc:sldMkLst>
          <pc:docMk/>
          <pc:sldMk cId="2966292241" sldId="289"/>
        </pc:sldMkLst>
        <pc:spChg chg="mod">
          <ac:chgData name="KAYKY MATOS SANTANA" userId="S::kayky.santana@cs.ceunsp.edu.br::cababa2b-7a6b-45df-aff0-3006fbe76758" providerId="AD" clId="Web-{EF51054F-8B16-4C78-E8A2-F568E967BBF6}" dt="2024-10-20T13:25:23.712" v="188" actId="20577"/>
          <ac:spMkLst>
            <pc:docMk/>
            <pc:sldMk cId="2966292241" sldId="289"/>
            <ac:spMk id="2" creationId="{AFC4519A-180A-12F0-49B2-E1B0290747BC}"/>
          </ac:spMkLst>
        </pc:spChg>
        <pc:spChg chg="mod">
          <ac:chgData name="KAYKY MATOS SANTANA" userId="S::kayky.santana@cs.ceunsp.edu.br::cababa2b-7a6b-45df-aff0-3006fbe76758" providerId="AD" clId="Web-{EF51054F-8B16-4C78-E8A2-F568E967BBF6}" dt="2024-10-20T13:22:08.705" v="144" actId="20577"/>
          <ac:spMkLst>
            <pc:docMk/>
            <pc:sldMk cId="2966292241" sldId="289"/>
            <ac:spMk id="3" creationId="{018F3E84-4BC4-4EDA-E5D0-8EAAF121E1BE}"/>
          </ac:spMkLst>
        </pc:spChg>
      </pc:sldChg>
      <pc:sldChg chg="modSp add ord replId">
        <pc:chgData name="KAYKY MATOS SANTANA" userId="S::kayky.santana@cs.ceunsp.edu.br::cababa2b-7a6b-45df-aff0-3006fbe76758" providerId="AD" clId="Web-{EF51054F-8B16-4C78-E8A2-F568E967BBF6}" dt="2024-10-20T13:26:15.792" v="203"/>
        <pc:sldMkLst>
          <pc:docMk/>
          <pc:sldMk cId="2837516907" sldId="290"/>
        </pc:sldMkLst>
        <pc:spChg chg="mod">
          <ac:chgData name="KAYKY MATOS SANTANA" userId="S::kayky.santana@cs.ceunsp.edu.br::cababa2b-7a6b-45df-aff0-3006fbe76758" providerId="AD" clId="Web-{EF51054F-8B16-4C78-E8A2-F568E967BBF6}" dt="2024-10-20T13:25:39.712" v="196" actId="20577"/>
          <ac:spMkLst>
            <pc:docMk/>
            <pc:sldMk cId="2837516907" sldId="290"/>
            <ac:spMk id="2" creationId="{AFC4519A-180A-12F0-49B2-E1B0290747BC}"/>
          </ac:spMkLst>
        </pc:spChg>
        <pc:spChg chg="mod">
          <ac:chgData name="KAYKY MATOS SANTANA" userId="S::kayky.santana@cs.ceunsp.edu.br::cababa2b-7a6b-45df-aff0-3006fbe76758" providerId="AD" clId="Web-{EF51054F-8B16-4C78-E8A2-F568E967BBF6}" dt="2024-10-20T13:22:16.205" v="148" actId="20577"/>
          <ac:spMkLst>
            <pc:docMk/>
            <pc:sldMk cId="2837516907" sldId="290"/>
            <ac:spMk id="3" creationId="{018F3E84-4BC4-4EDA-E5D0-8EAAF121E1BE}"/>
          </ac:spMkLst>
        </pc:spChg>
      </pc:sldChg>
      <pc:sldChg chg="modSp add ord replId">
        <pc:chgData name="KAYKY MATOS SANTANA" userId="S::kayky.santana@cs.ceunsp.edu.br::cababa2b-7a6b-45df-aff0-3006fbe76758" providerId="AD" clId="Web-{EF51054F-8B16-4C78-E8A2-F568E967BBF6}" dt="2024-10-20T13:26:06.651" v="202"/>
        <pc:sldMkLst>
          <pc:docMk/>
          <pc:sldMk cId="1284202726" sldId="291"/>
        </pc:sldMkLst>
        <pc:spChg chg="mod">
          <ac:chgData name="KAYKY MATOS SANTANA" userId="S::kayky.santana@cs.ceunsp.edu.br::cababa2b-7a6b-45df-aff0-3006fbe76758" providerId="AD" clId="Web-{EF51054F-8B16-4C78-E8A2-F568E967BBF6}" dt="2024-10-20T13:25:55.791" v="201" actId="20577"/>
          <ac:spMkLst>
            <pc:docMk/>
            <pc:sldMk cId="1284202726" sldId="291"/>
            <ac:spMk id="2" creationId="{AFC4519A-180A-12F0-49B2-E1B0290747BC}"/>
          </ac:spMkLst>
        </pc:spChg>
        <pc:spChg chg="mod">
          <ac:chgData name="KAYKY MATOS SANTANA" userId="S::kayky.santana@cs.ceunsp.edu.br::cababa2b-7a6b-45df-aff0-3006fbe76758" providerId="AD" clId="Web-{EF51054F-8B16-4C78-E8A2-F568E967BBF6}" dt="2024-10-20T13:22:21.799" v="152" actId="20577"/>
          <ac:spMkLst>
            <pc:docMk/>
            <pc:sldMk cId="1284202726" sldId="291"/>
            <ac:spMk id="3" creationId="{018F3E84-4BC4-4EDA-E5D0-8EAAF121E1BE}"/>
          </ac:spMkLst>
        </pc:spChg>
      </pc:sldChg>
      <pc:sldChg chg="modSp add ord replId">
        <pc:chgData name="KAYKY MATOS SANTANA" userId="S::kayky.santana@cs.ceunsp.edu.br::cababa2b-7a6b-45df-aff0-3006fbe76758" providerId="AD" clId="Web-{EF51054F-8B16-4C78-E8A2-F568E967BBF6}" dt="2024-10-20T13:23:51.755" v="166" actId="20577"/>
        <pc:sldMkLst>
          <pc:docMk/>
          <pc:sldMk cId="2376345683" sldId="292"/>
        </pc:sldMkLst>
        <pc:spChg chg="mod">
          <ac:chgData name="KAYKY MATOS SANTANA" userId="S::kayky.santana@cs.ceunsp.edu.br::cababa2b-7a6b-45df-aff0-3006fbe76758" providerId="AD" clId="Web-{EF51054F-8B16-4C78-E8A2-F568E967BBF6}" dt="2024-10-20T13:23:51.755" v="166" actId="20577"/>
          <ac:spMkLst>
            <pc:docMk/>
            <pc:sldMk cId="2376345683" sldId="292"/>
            <ac:spMk id="2" creationId="{AFC4519A-180A-12F0-49B2-E1B0290747BC}"/>
          </ac:spMkLst>
        </pc:spChg>
        <pc:spChg chg="mod">
          <ac:chgData name="KAYKY MATOS SANTANA" userId="S::kayky.santana@cs.ceunsp.edu.br::cababa2b-7a6b-45df-aff0-3006fbe76758" providerId="AD" clId="Web-{EF51054F-8B16-4C78-E8A2-F568E967BBF6}" dt="2024-10-20T13:22:30.612" v="155" actId="20577"/>
          <ac:spMkLst>
            <pc:docMk/>
            <pc:sldMk cId="2376345683" sldId="292"/>
            <ac:spMk id="3" creationId="{018F3E84-4BC4-4EDA-E5D0-8EAAF121E1B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10/24/2024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‹nº›</a:t>
            </a:fld>
            <a:endParaRPr lang="en-US"/>
          </a:p>
        </p:txBody>
      </p:sp>
    </p:spTree>
    <p:extLst>
      <p:ext uri="{BB962C8B-B14F-4D97-AF65-F5344CB8AC3E}">
        <p14:creationId xmlns:p14="http://schemas.microsoft.com/office/powerpoint/2010/main" val="347862228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10/24/2024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‹nº›</a:t>
            </a:fld>
            <a:endParaRPr lang="en-US"/>
          </a:p>
        </p:txBody>
      </p:sp>
    </p:spTree>
    <p:extLst>
      <p:ext uri="{BB962C8B-B14F-4D97-AF65-F5344CB8AC3E}">
        <p14:creationId xmlns:p14="http://schemas.microsoft.com/office/powerpoint/2010/main" val="408824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10/24/2024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‹nº›</a:t>
            </a:fld>
            <a:endParaRPr lang="en-US"/>
          </a:p>
        </p:txBody>
      </p:sp>
    </p:spTree>
    <p:extLst>
      <p:ext uri="{BB962C8B-B14F-4D97-AF65-F5344CB8AC3E}">
        <p14:creationId xmlns:p14="http://schemas.microsoft.com/office/powerpoint/2010/main" val="3362346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10/24/2024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‹nº›</a:t>
            </a:fld>
            <a:endParaRPr lang="en-US"/>
          </a:p>
        </p:txBody>
      </p:sp>
    </p:spTree>
    <p:extLst>
      <p:ext uri="{BB962C8B-B14F-4D97-AF65-F5344CB8AC3E}">
        <p14:creationId xmlns:p14="http://schemas.microsoft.com/office/powerpoint/2010/main" val="23127168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10/24/2024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‹nº›</a:t>
            </a:fld>
            <a:endParaRPr lang="en-US"/>
          </a:p>
        </p:txBody>
      </p:sp>
    </p:spTree>
    <p:extLst>
      <p:ext uri="{BB962C8B-B14F-4D97-AF65-F5344CB8AC3E}">
        <p14:creationId xmlns:p14="http://schemas.microsoft.com/office/powerpoint/2010/main" val="120216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10/24/2024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‹nº›</a:t>
            </a:fld>
            <a:endParaRPr lang="en-US"/>
          </a:p>
        </p:txBody>
      </p:sp>
    </p:spTree>
    <p:extLst>
      <p:ext uri="{BB962C8B-B14F-4D97-AF65-F5344CB8AC3E}">
        <p14:creationId xmlns:p14="http://schemas.microsoft.com/office/powerpoint/2010/main" val="420960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10/24/2024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‹nº›</a:t>
            </a:fld>
            <a:endParaRPr lang="en-US"/>
          </a:p>
        </p:txBody>
      </p:sp>
    </p:spTree>
    <p:extLst>
      <p:ext uri="{BB962C8B-B14F-4D97-AF65-F5344CB8AC3E}">
        <p14:creationId xmlns:p14="http://schemas.microsoft.com/office/powerpoint/2010/main" val="308021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10/24/2024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‹nº›</a:t>
            </a:fld>
            <a:endParaRPr lang="en-US"/>
          </a:p>
        </p:txBody>
      </p:sp>
    </p:spTree>
    <p:extLst>
      <p:ext uri="{BB962C8B-B14F-4D97-AF65-F5344CB8AC3E}">
        <p14:creationId xmlns:p14="http://schemas.microsoft.com/office/powerpoint/2010/main" val="203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10/24/2024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‹nº›</a:t>
            </a:fld>
            <a:endParaRPr lang="en-US"/>
          </a:p>
        </p:txBody>
      </p:sp>
    </p:spTree>
    <p:extLst>
      <p:ext uri="{BB962C8B-B14F-4D97-AF65-F5344CB8AC3E}">
        <p14:creationId xmlns:p14="http://schemas.microsoft.com/office/powerpoint/2010/main" val="232236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10/24/2024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‹nº›</a:t>
            </a:fld>
            <a:endParaRPr lang="en-US"/>
          </a:p>
        </p:txBody>
      </p:sp>
    </p:spTree>
    <p:extLst>
      <p:ext uri="{BB962C8B-B14F-4D97-AF65-F5344CB8AC3E}">
        <p14:creationId xmlns:p14="http://schemas.microsoft.com/office/powerpoint/2010/main" val="115080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10/24/2024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‹nº›</a:t>
            </a:fld>
            <a:endParaRPr lang="en-US"/>
          </a:p>
        </p:txBody>
      </p:sp>
    </p:spTree>
    <p:extLst>
      <p:ext uri="{BB962C8B-B14F-4D97-AF65-F5344CB8AC3E}">
        <p14:creationId xmlns:p14="http://schemas.microsoft.com/office/powerpoint/2010/main" val="87780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10/24/2024</a:t>
            </a:fld>
            <a:endParaRPr lang="en-US"/>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‹nº›</a:t>
            </a:fld>
            <a:endParaRPr lang="en-US"/>
          </a:p>
        </p:txBody>
      </p:sp>
    </p:spTree>
    <p:extLst>
      <p:ext uri="{BB962C8B-B14F-4D97-AF65-F5344CB8AC3E}">
        <p14:creationId xmlns:p14="http://schemas.microsoft.com/office/powerpoint/2010/main" val="26938136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540109" y="3003654"/>
            <a:ext cx="11113405" cy="852957"/>
          </a:xfrm>
        </p:spPr>
        <p:txBody>
          <a:bodyPr anchor="t">
            <a:noAutofit/>
          </a:bodyPr>
          <a:lstStyle/>
          <a:p>
            <a:pPr algn="ctr"/>
            <a:r>
              <a:rPr lang="de-DE" sz="7200" b="0">
                <a:solidFill>
                  <a:srgbClr val="FFFFFF"/>
                </a:solidFill>
                <a:ea typeface="+mj-lt"/>
                <a:cs typeface="+mj-lt"/>
              </a:rPr>
              <a:t>Findoportunities.com.br</a:t>
            </a:r>
            <a:endParaRPr lang="pt-BR" sz="7200"/>
          </a:p>
        </p:txBody>
      </p:sp>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540109" y="2787994"/>
            <a:ext cx="11113405" cy="1298655"/>
          </a:xfrm>
        </p:spPr>
        <p:txBody>
          <a:bodyPr vert="horz" lIns="91440" tIns="45720" rIns="91440" bIns="45720" rtlCol="0" anchor="t">
            <a:noAutofit/>
          </a:bodyPr>
          <a:lstStyle/>
          <a:p>
            <a:pPr algn="ctr"/>
            <a:r>
              <a:rPr lang="de-DE" sz="7200" err="1">
                <a:solidFill>
                  <a:srgbClr val="FFFFFF"/>
                </a:solidFill>
                <a:latin typeface="Neue Haas Grotesk Text Pro"/>
                <a:cs typeface="Arial"/>
              </a:rPr>
              <a:t>Requisitos</a:t>
            </a:r>
            <a:r>
              <a:rPr lang="de-DE" sz="7200">
                <a:solidFill>
                  <a:srgbClr val="FFFFFF"/>
                </a:solidFill>
                <a:latin typeface="Neue Haas Grotesk Text Pro"/>
                <a:cs typeface="Arial"/>
              </a:rPr>
              <a:t> </a:t>
            </a:r>
            <a:r>
              <a:rPr lang="de-DE" sz="7200" err="1">
                <a:solidFill>
                  <a:srgbClr val="FFFFFF"/>
                </a:solidFill>
                <a:latin typeface="Neue Haas Grotesk Text Pro"/>
                <a:cs typeface="Arial"/>
              </a:rPr>
              <a:t>Funcionais</a:t>
            </a:r>
            <a:endParaRPr lang="pt-BR" sz="7200">
              <a:solidFill>
                <a:srgbClr val="FFFFFF"/>
              </a:solidFill>
              <a:latin typeface="Neue Haas Grotesk Text Pro"/>
              <a:cs typeface="Arial"/>
            </a:endParaRPr>
          </a:p>
          <a:p>
            <a:pPr algn="ctr"/>
            <a:endParaRPr lang="de-DE" sz="6000" b="0">
              <a:cs typeface="Arial"/>
            </a:endParaRPr>
          </a:p>
        </p:txBody>
      </p:sp>
    </p:spTree>
    <p:extLst>
      <p:ext uri="{BB962C8B-B14F-4D97-AF65-F5344CB8AC3E}">
        <p14:creationId xmlns:p14="http://schemas.microsoft.com/office/powerpoint/2010/main" val="178471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482600" y="415730"/>
            <a:ext cx="11113405" cy="1298655"/>
          </a:xfrm>
        </p:spPr>
        <p:txBody>
          <a:bodyPr anchor="t">
            <a:normAutofit/>
          </a:bodyPr>
          <a:lstStyle/>
          <a:p>
            <a:pPr algn="ctr"/>
            <a:r>
              <a:rPr lang="de-DE" sz="4000" err="1">
                <a:solidFill>
                  <a:srgbClr val="FFFFFF"/>
                </a:solidFill>
                <a:ea typeface="+mj-lt"/>
                <a:cs typeface="+mj-lt"/>
              </a:rPr>
              <a:t>Funcionalidades</a:t>
            </a:r>
            <a:r>
              <a:rPr lang="de-DE" sz="4000">
                <a:solidFill>
                  <a:srgbClr val="FFFFFF"/>
                </a:solidFill>
                <a:ea typeface="+mj-lt"/>
                <a:cs typeface="+mj-lt"/>
              </a:rPr>
              <a:t> </a:t>
            </a:r>
            <a:r>
              <a:rPr lang="de-DE" sz="4000" err="1">
                <a:solidFill>
                  <a:srgbClr val="FFFFFF"/>
                </a:solidFill>
                <a:ea typeface="+mj-lt"/>
                <a:cs typeface="+mj-lt"/>
              </a:rPr>
              <a:t>para</a:t>
            </a:r>
            <a:r>
              <a:rPr lang="de-DE" sz="4000">
                <a:solidFill>
                  <a:srgbClr val="FFFFFF"/>
                </a:solidFill>
                <a:ea typeface="+mj-lt"/>
                <a:cs typeface="+mj-lt"/>
              </a:rPr>
              <a:t> </a:t>
            </a:r>
            <a:r>
              <a:rPr lang="de-DE" sz="4000" err="1">
                <a:solidFill>
                  <a:srgbClr val="FFFFFF"/>
                </a:solidFill>
                <a:ea typeface="+mj-lt"/>
                <a:cs typeface="+mj-lt"/>
              </a:rPr>
              <a:t>Recrutadores</a:t>
            </a:r>
            <a:endParaRPr lang="pt-BR" sz="4000">
              <a:solidFill>
                <a:srgbClr val="FFFFFF"/>
              </a:solidFill>
              <a:ea typeface="+mj-lt"/>
              <a:cs typeface="+mj-lt"/>
            </a:endParaRPr>
          </a:p>
          <a:p>
            <a:pPr algn="ctr"/>
            <a:endParaRPr lang="de-DE" sz="6000" b="0"/>
          </a:p>
        </p:txBody>
      </p:sp>
      <p:sp>
        <p:nvSpPr>
          <p:cNvPr id="3" name="CaixaDeTexto 2">
            <a:extLst>
              <a:ext uri="{FF2B5EF4-FFF2-40B4-BE49-F238E27FC236}">
                <a16:creationId xmlns:a16="http://schemas.microsoft.com/office/drawing/2014/main" id="{018F3E84-4BC4-4EDA-E5D0-8EAAF121E1BE}"/>
              </a:ext>
            </a:extLst>
          </p:cNvPr>
          <p:cNvSpPr txBox="1"/>
          <p:nvPr/>
        </p:nvSpPr>
        <p:spPr>
          <a:xfrm>
            <a:off x="708941" y="1277530"/>
            <a:ext cx="10873732" cy="57400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pt-BR" sz="2400" b="1" u="sng">
                <a:solidFill>
                  <a:srgbClr val="FFFFFF"/>
                </a:solidFill>
                <a:latin typeface="+mj-lt"/>
                <a:ea typeface="+mj-lt"/>
                <a:cs typeface="+mj-lt"/>
              </a:rPr>
              <a:t>RF001–Gerenciar Vagas:</a:t>
            </a:r>
            <a:r>
              <a:rPr lang="pt-BR" sz="1900" b="1">
                <a:solidFill>
                  <a:srgbClr val="FFFFFF"/>
                </a:solidFill>
                <a:latin typeface="+mj-lt"/>
                <a:ea typeface="+mj-lt"/>
                <a:cs typeface="+mj-lt"/>
              </a:rPr>
              <a:t> </a:t>
            </a:r>
            <a:r>
              <a:rPr lang="pt-BR" sz="1900">
                <a:solidFill>
                  <a:srgbClr val="FFFFFF"/>
                </a:solidFill>
                <a:latin typeface="+mj-lt"/>
                <a:ea typeface="+mj-lt"/>
                <a:cs typeface="+mj-lt"/>
              </a:rPr>
              <a:t>O recrutador deve poder criar, editar, publicar e remover vagas de emprego.</a:t>
            </a:r>
            <a:endParaRPr lang="pt-BR" sz="1900"/>
          </a:p>
          <a:p>
            <a:pPr algn="just"/>
            <a:endParaRPr lang="pt-BR" sz="1900">
              <a:solidFill>
                <a:srgbClr val="FFFFFF"/>
              </a:solidFill>
              <a:latin typeface="+mj-lt"/>
              <a:ea typeface="+mj-lt"/>
              <a:cs typeface="+mj-lt"/>
            </a:endParaRPr>
          </a:p>
          <a:p>
            <a:pPr marL="285750" indent="-285750" algn="just">
              <a:buFont typeface="Arial"/>
              <a:buChar char="•"/>
            </a:pPr>
            <a:r>
              <a:rPr lang="pt-BR" sz="2400" b="1" u="sng">
                <a:solidFill>
                  <a:srgbClr val="FFFFFF"/>
                </a:solidFill>
                <a:latin typeface="+mj-lt"/>
                <a:ea typeface="+mj-lt"/>
                <a:cs typeface="+mj-lt"/>
              </a:rPr>
              <a:t>RF002–Buscar Candidatos:</a:t>
            </a:r>
            <a:r>
              <a:rPr lang="pt-BR" sz="1900">
                <a:solidFill>
                  <a:srgbClr val="FFFFFF"/>
                </a:solidFill>
                <a:latin typeface="+mj-lt"/>
                <a:ea typeface="+mj-lt"/>
                <a:cs typeface="+mj-lt"/>
              </a:rPr>
              <a:t> O recrutador deve poder buscar candidatos por meio de filtros (habilidades, experiência, localização, etc.).</a:t>
            </a:r>
          </a:p>
          <a:p>
            <a:pPr algn="just"/>
            <a:endParaRPr lang="pt-BR" sz="1900">
              <a:solidFill>
                <a:srgbClr val="FFFFFF"/>
              </a:solidFill>
              <a:latin typeface="+mj-lt"/>
              <a:ea typeface="+mj-lt"/>
              <a:cs typeface="+mj-lt"/>
            </a:endParaRPr>
          </a:p>
          <a:p>
            <a:pPr marL="285750" indent="-285750" algn="just">
              <a:buFont typeface="Arial"/>
              <a:buChar char="•"/>
            </a:pPr>
            <a:r>
              <a:rPr lang="pt-BR" sz="2400" b="1" u="sng">
                <a:solidFill>
                  <a:srgbClr val="FFFFFF"/>
                </a:solidFill>
                <a:latin typeface="+mj-lt"/>
                <a:ea typeface="+mj-lt"/>
                <a:cs typeface="+mj-lt"/>
              </a:rPr>
              <a:t>RF003–Realizar Entrevistas:</a:t>
            </a:r>
            <a:r>
              <a:rPr lang="pt-BR" sz="2400" b="1">
                <a:solidFill>
                  <a:srgbClr val="FFFFFF"/>
                </a:solidFill>
                <a:latin typeface="+mj-lt"/>
                <a:ea typeface="+mj-lt"/>
                <a:cs typeface="+mj-lt"/>
              </a:rPr>
              <a:t> </a:t>
            </a:r>
            <a:r>
              <a:rPr lang="pt-BR" sz="1900">
                <a:solidFill>
                  <a:srgbClr val="FFFFFF"/>
                </a:solidFill>
                <a:latin typeface="+mj-lt"/>
                <a:ea typeface="+mj-lt"/>
                <a:cs typeface="+mj-lt"/>
              </a:rPr>
              <a:t>O sistema deve permitir que o recrutador agende e conduza entrevistas com candidatos diretamente na plataforma, com integração a ferramentas de </a:t>
            </a:r>
            <a:r>
              <a:rPr lang="pt-BR" sz="1900" err="1">
                <a:solidFill>
                  <a:srgbClr val="FFFFFF"/>
                </a:solidFill>
                <a:latin typeface="+mj-lt"/>
                <a:ea typeface="+mj-lt"/>
                <a:cs typeface="+mj-lt"/>
              </a:rPr>
              <a:t>vídeo-chamada</a:t>
            </a:r>
            <a:r>
              <a:rPr lang="pt-BR" sz="1900">
                <a:solidFill>
                  <a:srgbClr val="FFFFFF"/>
                </a:solidFill>
                <a:latin typeface="+mj-lt"/>
                <a:ea typeface="+mj-lt"/>
                <a:cs typeface="+mj-lt"/>
              </a:rPr>
              <a:t>.</a:t>
            </a:r>
          </a:p>
          <a:p>
            <a:pPr algn="just"/>
            <a:endParaRPr lang="pt-BR" sz="1900">
              <a:solidFill>
                <a:srgbClr val="FFFFFF"/>
              </a:solidFill>
              <a:latin typeface="+mj-lt"/>
              <a:ea typeface="+mj-lt"/>
              <a:cs typeface="+mj-lt"/>
            </a:endParaRPr>
          </a:p>
          <a:p>
            <a:pPr marL="285750" indent="-285750" algn="just">
              <a:buFont typeface="Arial"/>
              <a:buChar char="•"/>
            </a:pPr>
            <a:r>
              <a:rPr lang="pt-BR" sz="2400" b="1" u="sng">
                <a:solidFill>
                  <a:srgbClr val="FFFFFF"/>
                </a:solidFill>
                <a:latin typeface="+mj-lt"/>
                <a:ea typeface="+mj-lt"/>
                <a:cs typeface="+mj-lt"/>
              </a:rPr>
              <a:t>RF004–Criar Perfil de Recrutador:</a:t>
            </a:r>
            <a:r>
              <a:rPr lang="pt-BR" sz="2400">
                <a:solidFill>
                  <a:srgbClr val="FFFFFF"/>
                </a:solidFill>
                <a:latin typeface="+mj-lt"/>
                <a:ea typeface="+mj-lt"/>
                <a:cs typeface="+mj-lt"/>
              </a:rPr>
              <a:t> </a:t>
            </a:r>
            <a:r>
              <a:rPr lang="pt-BR" sz="1900">
                <a:solidFill>
                  <a:srgbClr val="FFFFFF"/>
                </a:solidFill>
                <a:latin typeface="+mj-lt"/>
                <a:ea typeface="+mj-lt"/>
                <a:cs typeface="+mj-lt"/>
              </a:rPr>
              <a:t>O recrutador deve poder criar e gerenciar seu perfil corporativo, contendo informações da empresa, equipe de recrutamento e histórico de contratações.</a:t>
            </a:r>
          </a:p>
          <a:p>
            <a:pPr algn="just"/>
            <a:endParaRPr lang="pt-BR" sz="1900">
              <a:solidFill>
                <a:srgbClr val="FFFFFF"/>
              </a:solidFill>
              <a:latin typeface="+mj-lt"/>
              <a:ea typeface="+mj-lt"/>
              <a:cs typeface="+mj-lt"/>
            </a:endParaRPr>
          </a:p>
          <a:p>
            <a:pPr marL="285750" indent="-285750" algn="just">
              <a:buFont typeface="Arial"/>
              <a:buChar char="•"/>
            </a:pPr>
            <a:r>
              <a:rPr lang="pt-BR" sz="2400" b="1" u="sng">
                <a:solidFill>
                  <a:srgbClr val="FFFFFF"/>
                </a:solidFill>
                <a:latin typeface="+mj-lt"/>
                <a:ea typeface="+mj-lt"/>
                <a:cs typeface="+mj-lt"/>
              </a:rPr>
              <a:t>RF005–Visualizar Informações da Conta:</a:t>
            </a:r>
            <a:r>
              <a:rPr lang="pt-BR" sz="2400">
                <a:solidFill>
                  <a:srgbClr val="FFFFFF"/>
                </a:solidFill>
                <a:latin typeface="+mj-lt"/>
                <a:ea typeface="+mj-lt"/>
                <a:cs typeface="+mj-lt"/>
              </a:rPr>
              <a:t> </a:t>
            </a:r>
            <a:r>
              <a:rPr lang="pt-BR" sz="1900">
                <a:solidFill>
                  <a:srgbClr val="FFFFFF"/>
                </a:solidFill>
                <a:latin typeface="+mj-lt"/>
                <a:ea typeface="+mj-lt"/>
                <a:cs typeface="+mj-lt"/>
              </a:rPr>
              <a:t>O recrutador deve poder visualizar dados sobre o uso da conta, como histórico de vagas criadas, entrevistas realizadas e candidatos contatados.</a:t>
            </a:r>
          </a:p>
          <a:p>
            <a:pPr algn="just"/>
            <a:endParaRPr lang="pt-BR" sz="1900">
              <a:solidFill>
                <a:srgbClr val="FFFFFF"/>
              </a:solidFill>
              <a:latin typeface="+mj-lt"/>
              <a:ea typeface="+mj-lt"/>
              <a:cs typeface="+mj-lt"/>
            </a:endParaRPr>
          </a:p>
        </p:txBody>
      </p:sp>
    </p:spTree>
    <p:extLst>
      <p:ext uri="{BB962C8B-B14F-4D97-AF65-F5344CB8AC3E}">
        <p14:creationId xmlns:p14="http://schemas.microsoft.com/office/powerpoint/2010/main" val="412859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482600" y="415730"/>
            <a:ext cx="11113405" cy="852957"/>
          </a:xfrm>
        </p:spPr>
        <p:txBody>
          <a:bodyPr anchor="t">
            <a:normAutofit/>
          </a:bodyPr>
          <a:lstStyle/>
          <a:p>
            <a:pPr algn="ctr"/>
            <a:r>
              <a:rPr lang="de-DE" sz="4000" err="1">
                <a:solidFill>
                  <a:srgbClr val="FFFFFF"/>
                </a:solidFill>
                <a:ea typeface="+mj-lt"/>
                <a:cs typeface="+mj-lt"/>
              </a:rPr>
              <a:t>Funcionalidades</a:t>
            </a:r>
            <a:r>
              <a:rPr lang="de-DE" sz="4000">
                <a:solidFill>
                  <a:srgbClr val="FFFFFF"/>
                </a:solidFill>
                <a:ea typeface="+mj-lt"/>
                <a:cs typeface="+mj-lt"/>
              </a:rPr>
              <a:t> </a:t>
            </a:r>
            <a:r>
              <a:rPr lang="de-DE" sz="4000" err="1">
                <a:solidFill>
                  <a:srgbClr val="FFFFFF"/>
                </a:solidFill>
                <a:ea typeface="+mj-lt"/>
                <a:cs typeface="+mj-lt"/>
              </a:rPr>
              <a:t>para</a:t>
            </a:r>
            <a:r>
              <a:rPr lang="de-DE" sz="4000">
                <a:solidFill>
                  <a:srgbClr val="FFFFFF"/>
                </a:solidFill>
                <a:ea typeface="+mj-lt"/>
                <a:cs typeface="+mj-lt"/>
              </a:rPr>
              <a:t> </a:t>
            </a:r>
            <a:r>
              <a:rPr lang="de-DE" sz="4000" err="1">
                <a:solidFill>
                  <a:srgbClr val="FFFFFF"/>
                </a:solidFill>
                <a:ea typeface="+mj-lt"/>
                <a:cs typeface="+mj-lt"/>
              </a:rPr>
              <a:t>Candidatos</a:t>
            </a:r>
            <a:endParaRPr lang="pt-BR" sz="4000" err="1">
              <a:solidFill>
                <a:srgbClr val="FFFFFF"/>
              </a:solidFill>
              <a:ea typeface="+mj-lt"/>
              <a:cs typeface="+mj-lt"/>
            </a:endParaRPr>
          </a:p>
          <a:p>
            <a:pPr algn="ctr"/>
            <a:endParaRPr lang="de-DE" sz="6000" b="0"/>
          </a:p>
        </p:txBody>
      </p:sp>
      <p:sp>
        <p:nvSpPr>
          <p:cNvPr id="3" name="CaixaDeTexto 2">
            <a:extLst>
              <a:ext uri="{FF2B5EF4-FFF2-40B4-BE49-F238E27FC236}">
                <a16:creationId xmlns:a16="http://schemas.microsoft.com/office/drawing/2014/main" id="{018F3E84-4BC4-4EDA-E5D0-8EAAF121E1BE}"/>
              </a:ext>
            </a:extLst>
          </p:cNvPr>
          <p:cNvSpPr txBox="1"/>
          <p:nvPr/>
        </p:nvSpPr>
        <p:spPr>
          <a:xfrm>
            <a:off x="708941" y="1277530"/>
            <a:ext cx="10873732"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pt-BR" sz="2400" b="1" u="sng">
                <a:solidFill>
                  <a:srgbClr val="FFFFFF"/>
                </a:solidFill>
                <a:latin typeface="+mj-lt"/>
                <a:ea typeface="+mj-lt"/>
                <a:cs typeface="+mj-lt"/>
              </a:rPr>
              <a:t>RF006 – Buscar Vagas:</a:t>
            </a:r>
            <a:r>
              <a:rPr lang="pt-BR" sz="1900">
                <a:solidFill>
                  <a:srgbClr val="FFFFFF"/>
                </a:solidFill>
                <a:ea typeface="+mn-lt"/>
                <a:cs typeface="+mn-lt"/>
              </a:rPr>
              <a:t> O candidato deve poder buscar vagas de emprego usando filtros (localização, cargo, tipo de contrato, etc.).</a:t>
            </a:r>
            <a:endParaRPr lang="pt-BR" sz="1900">
              <a:solidFill>
                <a:srgbClr val="FFFFFF"/>
              </a:solidFill>
              <a:latin typeface="+mj-lt"/>
              <a:ea typeface="+mj-lt"/>
              <a:cs typeface="+mj-lt"/>
            </a:endParaRPr>
          </a:p>
          <a:p>
            <a:pPr algn="just"/>
            <a:endParaRPr lang="pt-BR" sz="1900">
              <a:solidFill>
                <a:srgbClr val="FFFFFF"/>
              </a:solidFill>
              <a:latin typeface="+mj-lt"/>
              <a:ea typeface="+mj-lt"/>
              <a:cs typeface="+mj-lt"/>
            </a:endParaRPr>
          </a:p>
          <a:p>
            <a:pPr marL="285750" indent="-285750" algn="just">
              <a:buFont typeface="Arial"/>
              <a:buChar char="•"/>
            </a:pPr>
            <a:r>
              <a:rPr lang="pt-BR" sz="2400" b="1" u="sng">
                <a:solidFill>
                  <a:srgbClr val="FFFFFF"/>
                </a:solidFill>
                <a:latin typeface="+mj-lt"/>
                <a:ea typeface="+mj-lt"/>
                <a:cs typeface="+mj-lt"/>
              </a:rPr>
              <a:t>RF007 – Candidatar-se a Vagas:</a:t>
            </a:r>
            <a:r>
              <a:rPr lang="pt-BR" sz="2400" b="1">
                <a:solidFill>
                  <a:srgbClr val="FFFFFF"/>
                </a:solidFill>
                <a:latin typeface="+mj-lt"/>
                <a:ea typeface="+mj-lt"/>
                <a:cs typeface="+mj-lt"/>
              </a:rPr>
              <a:t> </a:t>
            </a:r>
            <a:r>
              <a:rPr lang="pt-BR" sz="1900">
                <a:solidFill>
                  <a:srgbClr val="FFFFFF"/>
                </a:solidFill>
                <a:latin typeface="+mj-lt"/>
                <a:ea typeface="+mj-lt"/>
                <a:cs typeface="+mj-lt"/>
              </a:rPr>
              <a:t>O candidato deve poder se candidatar a vagas diretamente pela plataforma.</a:t>
            </a:r>
          </a:p>
          <a:p>
            <a:pPr algn="just"/>
            <a:endParaRPr lang="pt-BR" sz="1900">
              <a:solidFill>
                <a:srgbClr val="FFFFFF"/>
              </a:solidFill>
              <a:latin typeface="+mj-lt"/>
              <a:ea typeface="+mj-lt"/>
              <a:cs typeface="+mj-lt"/>
            </a:endParaRPr>
          </a:p>
          <a:p>
            <a:pPr marL="285750" indent="-285750" algn="just">
              <a:buFont typeface="Arial"/>
              <a:buChar char="•"/>
            </a:pPr>
            <a:r>
              <a:rPr lang="pt-BR" sz="2400" b="1" u="sng">
                <a:solidFill>
                  <a:srgbClr val="FFFFFF"/>
                </a:solidFill>
                <a:latin typeface="+mj-lt"/>
                <a:ea typeface="+mj-lt"/>
                <a:cs typeface="+mj-lt"/>
              </a:rPr>
              <a:t>RF008 – Realizar Entrevistas:</a:t>
            </a:r>
            <a:r>
              <a:rPr lang="pt-BR" sz="1900" u="sng">
                <a:solidFill>
                  <a:srgbClr val="FFFFFF"/>
                </a:solidFill>
                <a:latin typeface="+mj-lt"/>
                <a:ea typeface="+mj-lt"/>
                <a:cs typeface="+mj-lt"/>
              </a:rPr>
              <a:t> </a:t>
            </a:r>
            <a:r>
              <a:rPr lang="pt-BR" sz="1900">
                <a:solidFill>
                  <a:srgbClr val="FFFFFF"/>
                </a:solidFill>
                <a:latin typeface="+mj-lt"/>
                <a:ea typeface="+mj-lt"/>
                <a:cs typeface="+mj-lt"/>
              </a:rPr>
              <a:t>O candidato deve poder agendar e participar de entrevistas via vídeo chamadas diretamente pela plataforma.</a:t>
            </a:r>
          </a:p>
          <a:p>
            <a:pPr algn="just"/>
            <a:endParaRPr lang="pt-BR" sz="1900">
              <a:solidFill>
                <a:srgbClr val="FFFFFF"/>
              </a:solidFill>
              <a:latin typeface="+mj-lt"/>
              <a:ea typeface="+mj-lt"/>
              <a:cs typeface="+mj-lt"/>
            </a:endParaRPr>
          </a:p>
          <a:p>
            <a:pPr marL="285750" indent="-285750" algn="just">
              <a:buFont typeface="Arial"/>
              <a:buChar char="•"/>
            </a:pPr>
            <a:r>
              <a:rPr lang="pt-BR" sz="2400" b="1" u="sng">
                <a:solidFill>
                  <a:srgbClr val="FFFFFF"/>
                </a:solidFill>
                <a:latin typeface="+mj-lt"/>
                <a:ea typeface="+mj-lt"/>
                <a:cs typeface="+mj-lt"/>
              </a:rPr>
              <a:t>RF009 – Criar Perfil de Candidato:</a:t>
            </a:r>
            <a:r>
              <a:rPr lang="pt-BR" sz="2400" b="1">
                <a:solidFill>
                  <a:srgbClr val="FFFFFF"/>
                </a:solidFill>
                <a:latin typeface="+mj-lt"/>
                <a:ea typeface="+mj-lt"/>
                <a:cs typeface="+mj-lt"/>
              </a:rPr>
              <a:t> </a:t>
            </a:r>
            <a:r>
              <a:rPr lang="pt-BR" sz="1900">
                <a:solidFill>
                  <a:srgbClr val="FFFFFF"/>
                </a:solidFill>
                <a:latin typeface="+mj-lt"/>
                <a:ea typeface="+mj-lt"/>
                <a:cs typeface="+mj-lt"/>
              </a:rPr>
              <a:t>O candidato deve poder criar um perfil contendo suas informações pessoais, experiência profissional, habilidades e currículo anexado.</a:t>
            </a:r>
          </a:p>
          <a:p>
            <a:pPr algn="just"/>
            <a:endParaRPr lang="pt-BR" sz="1900">
              <a:solidFill>
                <a:srgbClr val="FFFFFF"/>
              </a:solidFill>
              <a:latin typeface="+mj-lt"/>
              <a:ea typeface="+mj-lt"/>
              <a:cs typeface="+mj-lt"/>
            </a:endParaRPr>
          </a:p>
          <a:p>
            <a:pPr marL="285750" indent="-285750" algn="just">
              <a:buFont typeface="Arial"/>
              <a:buChar char="•"/>
            </a:pPr>
            <a:r>
              <a:rPr lang="pt-BR" sz="2400" b="1" u="sng">
                <a:solidFill>
                  <a:srgbClr val="FFFFFF"/>
                </a:solidFill>
                <a:latin typeface="+mj-lt"/>
                <a:ea typeface="+mj-lt"/>
                <a:cs typeface="+mj-lt"/>
              </a:rPr>
              <a:t>RF010 – Visualizar Informações da Conta:</a:t>
            </a:r>
            <a:r>
              <a:rPr lang="pt-BR" sz="2400" b="1">
                <a:solidFill>
                  <a:srgbClr val="FFFFFF"/>
                </a:solidFill>
                <a:latin typeface="+mj-lt"/>
                <a:ea typeface="+mj-lt"/>
                <a:cs typeface="+mj-lt"/>
              </a:rPr>
              <a:t> </a:t>
            </a:r>
            <a:r>
              <a:rPr lang="pt-BR" sz="1900">
                <a:solidFill>
                  <a:srgbClr val="FFFFFF"/>
                </a:solidFill>
                <a:latin typeface="+mj-lt"/>
                <a:ea typeface="+mj-lt"/>
                <a:cs typeface="+mj-lt"/>
              </a:rPr>
              <a:t>O candidato deve poder visualizar seu histórico de candidaturas e entrevistas realizadas.</a:t>
            </a:r>
          </a:p>
        </p:txBody>
      </p:sp>
    </p:spTree>
    <p:extLst>
      <p:ext uri="{BB962C8B-B14F-4D97-AF65-F5344CB8AC3E}">
        <p14:creationId xmlns:p14="http://schemas.microsoft.com/office/powerpoint/2010/main" val="383380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540109" y="2141013"/>
            <a:ext cx="11113405" cy="1298655"/>
          </a:xfrm>
        </p:spPr>
        <p:txBody>
          <a:bodyPr vert="horz" lIns="91440" tIns="45720" rIns="91440" bIns="45720" rtlCol="0" anchor="t">
            <a:noAutofit/>
          </a:bodyPr>
          <a:lstStyle/>
          <a:p>
            <a:pPr algn="ctr"/>
            <a:r>
              <a:rPr lang="de-DE" sz="7200" err="1">
                <a:solidFill>
                  <a:srgbClr val="FFFFFF"/>
                </a:solidFill>
                <a:latin typeface="Neue Haas Grotesk Text Pro"/>
                <a:cs typeface="Arial"/>
              </a:rPr>
              <a:t>Requisitos</a:t>
            </a:r>
            <a:r>
              <a:rPr lang="de-DE" sz="7200">
                <a:solidFill>
                  <a:srgbClr val="FFFFFF"/>
                </a:solidFill>
                <a:latin typeface="Neue Haas Grotesk Text Pro"/>
                <a:cs typeface="Arial"/>
              </a:rPr>
              <a:t> </a:t>
            </a:r>
            <a:r>
              <a:rPr lang="de-DE" sz="7200" err="1">
                <a:solidFill>
                  <a:srgbClr val="FFFFFF"/>
                </a:solidFill>
                <a:latin typeface="Neue Haas Grotesk Text Pro"/>
                <a:cs typeface="Arial"/>
              </a:rPr>
              <a:t>Não</a:t>
            </a:r>
            <a:r>
              <a:rPr lang="de-DE" sz="7200">
                <a:solidFill>
                  <a:srgbClr val="FFFFFF"/>
                </a:solidFill>
                <a:latin typeface="Neue Haas Grotesk Text Pro"/>
                <a:cs typeface="Arial"/>
              </a:rPr>
              <a:t> </a:t>
            </a:r>
            <a:r>
              <a:rPr lang="de-DE" sz="7200" err="1">
                <a:solidFill>
                  <a:srgbClr val="FFFFFF"/>
                </a:solidFill>
                <a:latin typeface="Neue Haas Grotesk Text Pro"/>
                <a:cs typeface="Arial"/>
              </a:rPr>
              <a:t>Funcionais</a:t>
            </a:r>
            <a:endParaRPr lang="pt-BR" sz="7200" err="1">
              <a:solidFill>
                <a:srgbClr val="FFFFFF"/>
              </a:solidFill>
              <a:latin typeface="Neue Haas Grotesk Text Pro"/>
              <a:cs typeface="Arial"/>
            </a:endParaRPr>
          </a:p>
          <a:p>
            <a:pPr algn="ctr"/>
            <a:endParaRPr lang="de-DE" sz="6000" b="0">
              <a:cs typeface="Arial"/>
            </a:endParaRPr>
          </a:p>
        </p:txBody>
      </p:sp>
    </p:spTree>
    <p:extLst>
      <p:ext uri="{BB962C8B-B14F-4D97-AF65-F5344CB8AC3E}">
        <p14:creationId xmlns:p14="http://schemas.microsoft.com/office/powerpoint/2010/main" val="2641623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4000" b="1">
                <a:solidFill>
                  <a:srgbClr val="FFFFFF"/>
                </a:solidFill>
                <a:latin typeface="+mj-lt"/>
                <a:ea typeface="+mj-lt"/>
                <a:cs typeface="+mj-lt"/>
              </a:rPr>
              <a:t>RNF001 – Tempo de Resposta: </a:t>
            </a:r>
            <a:endParaRPr lang="en-US" sz="4000">
              <a:solidFill>
                <a:srgbClr val="FFFFFF"/>
              </a:solidFill>
              <a:latin typeface="+mj-lt"/>
              <a:ea typeface="+mj-lt"/>
              <a:cs typeface="+mj-lt"/>
            </a:endParaRPr>
          </a:p>
          <a:p>
            <a:pPr marL="742950" lvl="1" indent="-285750" algn="just">
              <a:buFont typeface="Arial,Sans-Serif"/>
              <a:buChar char="•"/>
            </a:pPr>
            <a:r>
              <a:rPr lang="pt-BR" sz="2800">
                <a:solidFill>
                  <a:srgbClr val="FFFFFF"/>
                </a:solidFill>
                <a:latin typeface="+mj-lt"/>
                <a:ea typeface="+mj-lt"/>
                <a:cs typeface="+mj-lt"/>
              </a:rPr>
              <a:t>O sistema deve responder às ações do usuário (busca de vagas, filtros, carregamento de perfil) em no máximo 2 segundos, em 95% das tentativas.</a:t>
            </a:r>
            <a:endParaRPr lang="en-US" sz="4000">
              <a:solidFill>
                <a:srgbClr val="FFFFFF"/>
              </a:solidFill>
              <a:latin typeface="+mj-lt"/>
              <a:ea typeface="+mj-lt"/>
              <a:cs typeface="+mj-lt"/>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mj-lt"/>
                <a:ea typeface="+mj-lt"/>
                <a:cs typeface="+mj-lt"/>
              </a:rPr>
              <a:t>Desempenho</a:t>
            </a:r>
            <a:endParaRPr lang="pt-BR" sz="5400"/>
          </a:p>
        </p:txBody>
      </p:sp>
    </p:spTree>
    <p:extLst>
      <p:ext uri="{BB962C8B-B14F-4D97-AF65-F5344CB8AC3E}">
        <p14:creationId xmlns:p14="http://schemas.microsoft.com/office/powerpoint/2010/main" val="13245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3200" b="1">
                <a:solidFill>
                  <a:srgbClr val="FFFFFF"/>
                </a:solidFill>
                <a:latin typeface="+mj-lt"/>
                <a:ea typeface="+mj-lt"/>
                <a:cs typeface="+mj-lt"/>
              </a:rPr>
              <a:t>RNF002 – Autenticação e Autorização</a:t>
            </a:r>
            <a:endParaRPr lang="en-US" sz="3200">
              <a:solidFill>
                <a:srgbClr val="FFFFFF"/>
              </a:solidFill>
              <a:latin typeface="+mj-lt"/>
              <a:ea typeface="+mj-lt"/>
              <a:cs typeface="+mj-lt"/>
            </a:endParaRPr>
          </a:p>
          <a:p>
            <a:pPr marL="742950" lvl="1" indent="-285750" algn="just">
              <a:buFont typeface="Arial,Sans-Serif"/>
              <a:buChar char="•"/>
            </a:pPr>
            <a:r>
              <a:rPr lang="pt-BR" sz="2800">
                <a:solidFill>
                  <a:srgbClr val="FFFFFF"/>
                </a:solidFill>
                <a:latin typeface="+mj-lt"/>
                <a:ea typeface="+mj-lt"/>
                <a:cs typeface="+mj-lt"/>
              </a:rPr>
              <a:t>Todos os usuários (recrutadores e candidatos) devem ter acesso ao sistema via autenticação segura (login/senha, </a:t>
            </a:r>
            <a:r>
              <a:rPr lang="pt-BR" sz="2800" err="1">
                <a:solidFill>
                  <a:srgbClr val="FFFFFF"/>
                </a:solidFill>
                <a:latin typeface="+mj-lt"/>
                <a:ea typeface="+mj-lt"/>
                <a:cs typeface="+mj-lt"/>
              </a:rPr>
              <a:t>OAuth</a:t>
            </a:r>
            <a:r>
              <a:rPr lang="pt-BR" sz="2800">
                <a:solidFill>
                  <a:srgbClr val="FFFFFF"/>
                </a:solidFill>
                <a:latin typeface="+mj-lt"/>
                <a:ea typeface="+mj-lt"/>
                <a:cs typeface="+mj-lt"/>
              </a:rPr>
              <a:t>, etc.). Os candidatos não devem acessar informações confidenciais dos recrutadores, e vice-versa.</a:t>
            </a:r>
            <a:endParaRPr lang="en-US" sz="2800">
              <a:solidFill>
                <a:srgbClr val="FFFFFF"/>
              </a:solidFill>
              <a:latin typeface="+mj-lt"/>
              <a:ea typeface="+mj-lt"/>
              <a:cs typeface="+mj-lt"/>
            </a:endParaRPr>
          </a:p>
          <a:p>
            <a:pPr marL="285750" indent="-285750" algn="just">
              <a:buFont typeface="Arial,Sans-Serif"/>
              <a:buChar char="•"/>
            </a:pPr>
            <a:endParaRPr lang="pt-BR" sz="2800">
              <a:solidFill>
                <a:srgbClr val="FFFFFF"/>
              </a:solidFill>
              <a:latin typeface="+mj-lt"/>
              <a:ea typeface="+mj-lt"/>
              <a:cs typeface="+mj-lt"/>
            </a:endParaRPr>
          </a:p>
          <a:p>
            <a:pPr marL="285750" indent="-285750" algn="just">
              <a:buFont typeface="Arial,Sans-Serif"/>
              <a:buChar char="•"/>
            </a:pPr>
            <a:r>
              <a:rPr lang="pt-BR" sz="3200" b="1">
                <a:solidFill>
                  <a:srgbClr val="FFFFFF"/>
                </a:solidFill>
                <a:latin typeface="+mj-lt"/>
                <a:ea typeface="+mj-lt"/>
                <a:cs typeface="+mj-lt"/>
              </a:rPr>
              <a:t>RNF003 – Armazenamento de Dados Sensíveis</a:t>
            </a:r>
            <a:endParaRPr lang="en-US" sz="3200">
              <a:solidFill>
                <a:srgbClr val="FFFFFF"/>
              </a:solidFill>
              <a:latin typeface="+mj-lt"/>
              <a:ea typeface="+mj-lt"/>
              <a:cs typeface="+mj-lt"/>
            </a:endParaRPr>
          </a:p>
          <a:p>
            <a:pPr marL="742950" lvl="1" indent="-285750" algn="just">
              <a:buFont typeface="Arial,Sans-Serif"/>
              <a:buChar char="•"/>
            </a:pPr>
            <a:r>
              <a:rPr lang="pt-BR" sz="2800">
                <a:solidFill>
                  <a:srgbClr val="FFFFFF"/>
                </a:solidFill>
                <a:latin typeface="+mj-lt"/>
                <a:ea typeface="+mj-lt"/>
                <a:cs typeface="+mj-lt"/>
              </a:rPr>
              <a:t>Dados pessoais e financeiros devem ser criptografados, seguindo as normas LGPD (Lei Geral de Proteção de Dados).</a:t>
            </a:r>
            <a:endParaRPr lang="en-US" sz="2800">
              <a:solidFill>
                <a:srgbClr val="FFFFFF"/>
              </a:solidFill>
              <a:latin typeface="+mj-lt"/>
              <a:ea typeface="+mj-lt"/>
              <a:cs typeface="+mj-lt"/>
            </a:endParaRPr>
          </a:p>
          <a:p>
            <a:pPr marL="742950" lvl="1" indent="-285750" algn="just">
              <a:buFont typeface="Arial,Sans-Serif"/>
              <a:buChar char="•"/>
            </a:pPr>
            <a:endParaRPr lang="pt-BR" sz="2800">
              <a:solidFill>
                <a:srgbClr val="FFFFFF"/>
              </a:solidFill>
              <a:latin typeface="+mj-lt"/>
              <a:ea typeface="+mj-lt"/>
              <a:cs typeface="+mj-lt"/>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Segurança</a:t>
            </a:r>
          </a:p>
        </p:txBody>
      </p:sp>
    </p:spTree>
    <p:extLst>
      <p:ext uri="{BB962C8B-B14F-4D97-AF65-F5344CB8AC3E}">
        <p14:creationId xmlns:p14="http://schemas.microsoft.com/office/powerpoint/2010/main" val="661077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3200" b="1">
                <a:solidFill>
                  <a:srgbClr val="FFFFFF"/>
                </a:solidFill>
                <a:latin typeface="+mj-lt"/>
                <a:ea typeface="+mj-lt"/>
                <a:cs typeface="+mj-lt"/>
              </a:rPr>
              <a:t>RNF004 – Interface Intuitiva</a:t>
            </a:r>
            <a:endParaRPr lang="en-US" sz="2800">
              <a:solidFill>
                <a:srgbClr val="FFFFFF"/>
              </a:solidFill>
              <a:latin typeface="+mj-lt"/>
              <a:ea typeface="+mj-lt"/>
              <a:cs typeface="+mj-lt"/>
            </a:endParaRPr>
          </a:p>
          <a:p>
            <a:pPr marL="742950" lvl="1" indent="-285750" algn="just">
              <a:buFont typeface="Arial,Sans-Serif"/>
              <a:buChar char="•"/>
            </a:pPr>
            <a:r>
              <a:rPr lang="pt-BR" sz="2800">
                <a:solidFill>
                  <a:srgbClr val="FFFFFF"/>
                </a:solidFill>
                <a:latin typeface="Neue Haas Grotesk Text Pro"/>
                <a:ea typeface="+mj-lt"/>
                <a:cs typeface="Arial"/>
              </a:rPr>
              <a:t>A interface do usuário deve ser intuitiva, de fácil uso, e responsiva, oferecendo uma boa experiência em dispositivos móveis e desktops.</a:t>
            </a:r>
            <a:endParaRPr lang="en-US" sz="2800">
              <a:solidFill>
                <a:srgbClr val="FFFFFF"/>
              </a:solidFill>
              <a:latin typeface="Neue Haas Grotesk Text Pro"/>
              <a:ea typeface="+mj-lt"/>
              <a:cs typeface="Arial"/>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mj-lt"/>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Usabilidade</a:t>
            </a:r>
          </a:p>
        </p:txBody>
      </p:sp>
    </p:spTree>
    <p:extLst>
      <p:ext uri="{BB962C8B-B14F-4D97-AF65-F5344CB8AC3E}">
        <p14:creationId xmlns:p14="http://schemas.microsoft.com/office/powerpoint/2010/main" val="455175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3200" b="1">
                <a:solidFill>
                  <a:srgbClr val="FFFFFF"/>
                </a:solidFill>
                <a:latin typeface="+mj-lt"/>
                <a:ea typeface="+mj-lt"/>
                <a:cs typeface="+mj-lt"/>
              </a:rPr>
              <a:t>RNF005 – Capacidade de Crescimento</a:t>
            </a:r>
            <a:endParaRPr lang="en-US" sz="3200" b="1">
              <a:solidFill>
                <a:srgbClr val="FFFFFF"/>
              </a:solidFill>
              <a:latin typeface="+mj-lt"/>
              <a:ea typeface="+mj-lt"/>
              <a:cs typeface="+mj-lt"/>
            </a:endParaRPr>
          </a:p>
          <a:p>
            <a:pPr marL="1371600" indent="-457200" algn="just">
              <a:buFont typeface="Arial"/>
              <a:buChar char="•"/>
            </a:pPr>
            <a:r>
              <a:rPr lang="pt-BR" sz="2800">
                <a:solidFill>
                  <a:srgbClr val="FFFFFF"/>
                </a:solidFill>
                <a:latin typeface="Neue Haas Grotesk Text Pro"/>
                <a:ea typeface="+mj-lt"/>
                <a:cs typeface="Arial"/>
              </a:rPr>
              <a:t>O sistema deve ser capaz de suportar um crescimento de 1000 para 100.000 usuários simultâneos sem degradação significativa de desempenho.</a:t>
            </a:r>
            <a:endParaRPr lang="en-US"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mj-lt"/>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Escalabilidade</a:t>
            </a:r>
          </a:p>
        </p:txBody>
      </p:sp>
    </p:spTree>
    <p:extLst>
      <p:ext uri="{BB962C8B-B14F-4D97-AF65-F5344CB8AC3E}">
        <p14:creationId xmlns:p14="http://schemas.microsoft.com/office/powerpoint/2010/main" val="111934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3200" b="1">
                <a:solidFill>
                  <a:srgbClr val="FFFFFF"/>
                </a:solidFill>
                <a:latin typeface="+mj-lt"/>
                <a:ea typeface="+mj-lt"/>
                <a:cs typeface="+mj-lt"/>
              </a:rPr>
              <a:t>RNF006 – Disponibilidade</a:t>
            </a:r>
            <a:endParaRPr lang="en-US" sz="2800">
              <a:solidFill>
                <a:srgbClr val="FFFFFF"/>
              </a:solidFill>
              <a:latin typeface="+mj-lt"/>
              <a:ea typeface="+mj-lt"/>
              <a:cs typeface="Arial"/>
            </a:endParaRPr>
          </a:p>
          <a:p>
            <a:pPr marL="742950" lvl="1" indent="-285750" algn="just">
              <a:buFont typeface="Arial,Sans-Serif"/>
              <a:buChar char="•"/>
            </a:pPr>
            <a:r>
              <a:rPr lang="pt-BR" sz="2800">
                <a:solidFill>
                  <a:srgbClr val="FFFFFF"/>
                </a:solidFill>
                <a:latin typeface="Neue Haas Grotesk Text Pro"/>
                <a:ea typeface="+mj-lt"/>
                <a:cs typeface="Arial"/>
              </a:rPr>
              <a:t>O sistema deve estar disponível 99,5% do tempo, com janelas de manutenção limitadas a períodos fora do horário comercial.</a:t>
            </a:r>
            <a:endParaRPr lang="en-US"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mj-lt"/>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Confiabilidade</a:t>
            </a:r>
          </a:p>
        </p:txBody>
      </p:sp>
    </p:spTree>
    <p:extLst>
      <p:ext uri="{BB962C8B-B14F-4D97-AF65-F5344CB8AC3E}">
        <p14:creationId xmlns:p14="http://schemas.microsoft.com/office/powerpoint/2010/main" val="868632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540109" y="2141013"/>
            <a:ext cx="11113405" cy="1298655"/>
          </a:xfrm>
        </p:spPr>
        <p:txBody>
          <a:bodyPr vert="horz" lIns="91440" tIns="45720" rIns="91440" bIns="45720" rtlCol="0" anchor="t">
            <a:noAutofit/>
          </a:bodyPr>
          <a:lstStyle/>
          <a:p>
            <a:pPr algn="ctr"/>
            <a:r>
              <a:rPr lang="de-DE" sz="7200" err="1">
                <a:solidFill>
                  <a:srgbClr val="FFFFFF"/>
                </a:solidFill>
                <a:latin typeface="Neue Haas Grotesk Text Pro"/>
                <a:cs typeface="Arial"/>
              </a:rPr>
              <a:t>Diagramas</a:t>
            </a:r>
            <a:endParaRPr lang="pt-BR" sz="7200" err="1">
              <a:solidFill>
                <a:srgbClr val="FFFFFF"/>
              </a:solidFill>
              <a:latin typeface="Neue Haas Grotesk Text Pro"/>
              <a:cs typeface="Arial"/>
            </a:endParaRPr>
          </a:p>
        </p:txBody>
      </p:sp>
    </p:spTree>
    <p:extLst>
      <p:ext uri="{BB962C8B-B14F-4D97-AF65-F5344CB8AC3E}">
        <p14:creationId xmlns:p14="http://schemas.microsoft.com/office/powerpoint/2010/main" val="379699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482600" y="732032"/>
            <a:ext cx="11113405" cy="1298655"/>
          </a:xfrm>
        </p:spPr>
        <p:txBody>
          <a:bodyPr anchor="t">
            <a:normAutofit/>
          </a:bodyPr>
          <a:lstStyle/>
          <a:p>
            <a:pPr algn="ctr"/>
            <a:r>
              <a:rPr lang="de-DE" sz="6000">
                <a:solidFill>
                  <a:srgbClr val="FFFFFF"/>
                </a:solidFill>
                <a:ea typeface="+mj-lt"/>
                <a:cs typeface="+mj-lt"/>
              </a:rPr>
              <a:t>Nomes</a:t>
            </a:r>
            <a:endParaRPr lang="pt-BR" err="1"/>
          </a:p>
        </p:txBody>
      </p:sp>
      <p:sp>
        <p:nvSpPr>
          <p:cNvPr id="3" name="CaixaDeTexto 2">
            <a:extLst>
              <a:ext uri="{FF2B5EF4-FFF2-40B4-BE49-F238E27FC236}">
                <a16:creationId xmlns:a16="http://schemas.microsoft.com/office/drawing/2014/main" id="{018F3E84-4BC4-4EDA-E5D0-8EAAF121E1BE}"/>
              </a:ext>
            </a:extLst>
          </p:cNvPr>
          <p:cNvSpPr txBox="1"/>
          <p:nvPr/>
        </p:nvSpPr>
        <p:spPr>
          <a:xfrm>
            <a:off x="708941" y="2025153"/>
            <a:ext cx="1068682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pt-BR" sz="2400" dirty="0">
                <a:solidFill>
                  <a:srgbClr val="F0F6FC"/>
                </a:solidFill>
              </a:rPr>
              <a:t>KAYKY MATOS SANTANA, RGM: 33345945</a:t>
            </a:r>
          </a:p>
          <a:p>
            <a:pPr marL="457200" indent="-457200">
              <a:buFont typeface="Arial,Sans-Serif"/>
              <a:buChar char="•"/>
            </a:pPr>
            <a:r>
              <a:rPr lang="pt-BR" sz="2400" dirty="0">
                <a:solidFill>
                  <a:srgbClr val="F0F6FC"/>
                </a:solidFill>
              </a:rPr>
              <a:t>LUIZ HENRIQUE SOUZA PRUDENTE, RGM:32920598</a:t>
            </a:r>
            <a:endParaRPr lang="en-US" sz="2400" dirty="0">
              <a:solidFill>
                <a:srgbClr val="F0F6FC"/>
              </a:solidFill>
            </a:endParaRPr>
          </a:p>
          <a:p>
            <a:pPr marL="457200" indent="-457200">
              <a:buFont typeface="Arial,Sans-Serif"/>
              <a:buChar char="•"/>
            </a:pPr>
            <a:r>
              <a:rPr lang="pt-BR" sz="2400" dirty="0">
                <a:solidFill>
                  <a:srgbClr val="F0F6FC"/>
                </a:solidFill>
              </a:rPr>
              <a:t>NICOLASGUSTAVO PRADO ARLANDIS MORAES, RGM: 4933434875</a:t>
            </a:r>
            <a:endParaRPr lang="en-US" sz="2400" dirty="0">
              <a:solidFill>
                <a:srgbClr val="F0F6FC"/>
              </a:solidFill>
            </a:endParaRPr>
          </a:p>
          <a:p>
            <a:pPr marL="457200" indent="-457200">
              <a:buFont typeface="Arial,Sans-Serif"/>
              <a:buChar char="•"/>
            </a:pPr>
            <a:r>
              <a:rPr lang="pt-BR" sz="2400" dirty="0">
                <a:solidFill>
                  <a:srgbClr val="F0F6FC"/>
                </a:solidFill>
              </a:rPr>
              <a:t>THIAGO APARECIDO GOMES, RGM:4933768391</a:t>
            </a:r>
          </a:p>
          <a:p>
            <a:pPr marL="457200" indent="-457200">
              <a:buFont typeface="Arial,Sans-Serif"/>
              <a:buChar char="•"/>
            </a:pPr>
            <a:r>
              <a:rPr lang="pt-BR" sz="2400" dirty="0">
                <a:solidFill>
                  <a:srgbClr val="F0F6FC"/>
                </a:solidFill>
                <a:ea typeface="+mn-lt"/>
                <a:cs typeface="+mn-lt"/>
              </a:rPr>
              <a:t>GUILHERME FALCK DO CARMO, RGM:4934721193</a:t>
            </a:r>
            <a:endParaRPr lang="pt-BR" dirty="0">
              <a:solidFill>
                <a:srgbClr val="FFFFFF"/>
              </a:solidFill>
              <a:ea typeface="+mn-lt"/>
              <a:cs typeface="+mn-lt"/>
            </a:endParaRPr>
          </a:p>
          <a:p>
            <a:pPr marL="457200" indent="-457200">
              <a:buFont typeface="Arial,Sans-Serif"/>
              <a:buChar char="•"/>
            </a:pPr>
            <a:r>
              <a:rPr lang="pt-BR" sz="2400" dirty="0">
                <a:solidFill>
                  <a:srgbClr val="F0F6FC"/>
                </a:solidFill>
                <a:ea typeface="+mn-lt"/>
                <a:cs typeface="+mn-lt"/>
              </a:rPr>
              <a:t>LUCAS MATHEUS DE LIRA VASQUEZ, RGM: 33232083</a:t>
            </a:r>
            <a:endParaRPr lang="pt-BR" dirty="0"/>
          </a:p>
          <a:p>
            <a:pPr marL="457200" indent="-457200">
              <a:buFont typeface="Arial,Sans-Serif"/>
              <a:buChar char="•"/>
            </a:pPr>
            <a:endParaRPr lang="pt-BR" sz="2400" dirty="0">
              <a:solidFill>
                <a:srgbClr val="F0F6FC"/>
              </a:solidFill>
              <a:ea typeface="+mn-lt"/>
              <a:cs typeface="+mn-lt"/>
            </a:endParaRPr>
          </a:p>
          <a:p>
            <a:pPr marL="457200" indent="-457200">
              <a:buFont typeface="Arial,Sans-Serif"/>
              <a:buChar char="•"/>
            </a:pPr>
            <a:endParaRPr lang="pt-BR" sz="2400" dirty="0">
              <a:solidFill>
                <a:srgbClr val="F0F6FC"/>
              </a:solidFill>
              <a:ea typeface="+mn-lt"/>
              <a:cs typeface="+mn-lt"/>
            </a:endParaRPr>
          </a:p>
        </p:txBody>
      </p:sp>
    </p:spTree>
    <p:extLst>
      <p:ext uri="{BB962C8B-B14F-4D97-AF65-F5344CB8AC3E}">
        <p14:creationId xmlns:p14="http://schemas.microsoft.com/office/powerpoint/2010/main" val="99902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137543" y="2327919"/>
            <a:ext cx="11918537" cy="1298655"/>
          </a:xfrm>
        </p:spPr>
        <p:txBody>
          <a:bodyPr vert="horz" lIns="91440" tIns="45720" rIns="91440" bIns="45720" rtlCol="0" anchor="t">
            <a:noAutofit/>
          </a:bodyPr>
          <a:lstStyle/>
          <a:p>
            <a:pPr algn="ctr"/>
            <a:r>
              <a:rPr lang="pt-BR" sz="7200" dirty="0">
                <a:solidFill>
                  <a:srgbClr val="FFFFFF"/>
                </a:solidFill>
                <a:latin typeface="Neue Haas Grotesk Text Pro"/>
                <a:cs typeface="Arial"/>
              </a:rPr>
              <a:t>Diagrama de caso de uso</a:t>
            </a:r>
            <a:endParaRPr lang="de-DE" sz="7200" b="0" dirty="0">
              <a:solidFill>
                <a:srgbClr val="000000"/>
              </a:solidFill>
              <a:latin typeface="Neue Haas Grotesk Text Pro"/>
              <a:cs typeface="Arial"/>
            </a:endParaRPr>
          </a:p>
          <a:p>
            <a:pPr algn="ctr"/>
            <a:endParaRPr lang="de-DE" sz="7200" dirty="0">
              <a:solidFill>
                <a:srgbClr val="FFFFFF"/>
              </a:solidFill>
              <a:latin typeface="Neue Haas Grotesk Text Pro"/>
              <a:cs typeface="Arial"/>
            </a:endParaRPr>
          </a:p>
        </p:txBody>
      </p:sp>
    </p:spTree>
    <p:extLst>
      <p:ext uri="{BB962C8B-B14F-4D97-AF65-F5344CB8AC3E}">
        <p14:creationId xmlns:p14="http://schemas.microsoft.com/office/powerpoint/2010/main" val="596111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3200" b="1">
                <a:solidFill>
                  <a:srgbClr val="FFFFFF"/>
                </a:solidFill>
                <a:latin typeface="+mj-lt"/>
                <a:ea typeface="+mj-lt"/>
                <a:cs typeface="+mj-lt"/>
              </a:rPr>
              <a:t>Diagrama de caso de uso</a:t>
            </a:r>
            <a:endParaRPr lang="en-US" sz="3200" b="1">
              <a:solidFill>
                <a:srgbClr val="FFFFFF"/>
              </a:solidFill>
              <a:latin typeface="+mj-lt"/>
              <a:ea typeface="+mj-lt"/>
              <a:cs typeface="+mj-lt"/>
            </a:endParaRPr>
          </a:p>
          <a:p>
            <a:pPr marL="742950" lvl="1" indent="-285750" algn="just">
              <a:buFont typeface="Arial,Sans-Serif"/>
              <a:buChar char="•"/>
            </a:pPr>
            <a:r>
              <a:rPr lang="pt-BR" sz="2800">
                <a:solidFill>
                  <a:srgbClr val="FFFFFF"/>
                </a:solidFill>
                <a:ea typeface="+mn-lt"/>
                <a:cs typeface="+mn-lt"/>
              </a:rPr>
              <a:t>Um diagrama de caso de uso é usado para representar a interação entre usuários (atores) e um sistema, descrevendo as funcionalidades principais oferecidas pelo sistema a partir da perspectiva do usuário. Ele mostra as interações entre os atores externos e os casos de uso, que representam os serviços ou funções fornecidos pelo sistema. O objetivo é fornecer uma visão clara e simplificada das funcionalidades que o sistema deve realizar, facilitando a análise e o entendimento dos requisitos de negócios.</a:t>
            </a:r>
            <a:endParaRPr lang="en-US" sz="2800">
              <a:solidFill>
                <a:srgbClr val="FFFFFF"/>
              </a:solidFill>
              <a:ea typeface="+mn-lt"/>
              <a:cs typeface="+mn-lt"/>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Diagrama de caso de uso</a:t>
            </a:r>
          </a:p>
        </p:txBody>
      </p:sp>
    </p:spTree>
    <p:extLst>
      <p:ext uri="{BB962C8B-B14F-4D97-AF65-F5344CB8AC3E}">
        <p14:creationId xmlns:p14="http://schemas.microsoft.com/office/powerpoint/2010/main" val="204211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Diagrama de caso de uso</a:t>
            </a:r>
            <a:endParaRPr lang="pt-BR"/>
          </a:p>
        </p:txBody>
      </p:sp>
      <p:pic>
        <p:nvPicPr>
          <p:cNvPr id="6" name="Imagem 5" descr="Diagrama&#10;&#10;Descrição gerada automaticamente">
            <a:extLst>
              <a:ext uri="{FF2B5EF4-FFF2-40B4-BE49-F238E27FC236}">
                <a16:creationId xmlns:a16="http://schemas.microsoft.com/office/drawing/2014/main" id="{7F47A662-33A6-8912-6EE9-6A52B6B5504B}"/>
              </a:ext>
            </a:extLst>
          </p:cNvPr>
          <p:cNvPicPr>
            <a:picLocks noChangeAspect="1"/>
          </p:cNvPicPr>
          <p:nvPr/>
        </p:nvPicPr>
        <p:blipFill>
          <a:blip r:embed="rId3"/>
          <a:stretch>
            <a:fillRect/>
          </a:stretch>
        </p:blipFill>
        <p:spPr>
          <a:xfrm>
            <a:off x="3283471" y="1332916"/>
            <a:ext cx="5040476" cy="5264990"/>
          </a:xfrm>
          <a:prstGeom prst="rect">
            <a:avLst/>
          </a:prstGeom>
        </p:spPr>
      </p:pic>
    </p:spTree>
    <p:extLst>
      <p:ext uri="{BB962C8B-B14F-4D97-AF65-F5344CB8AC3E}">
        <p14:creationId xmlns:p14="http://schemas.microsoft.com/office/powerpoint/2010/main" val="3061363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137543" y="2327919"/>
            <a:ext cx="11918537" cy="1298655"/>
          </a:xfrm>
        </p:spPr>
        <p:txBody>
          <a:bodyPr vert="horz" lIns="91440" tIns="45720" rIns="91440" bIns="45720" rtlCol="0" anchor="t">
            <a:noAutofit/>
          </a:bodyPr>
          <a:lstStyle/>
          <a:p>
            <a:pPr algn="ctr"/>
            <a:r>
              <a:rPr lang="pt-BR" sz="7200" dirty="0">
                <a:solidFill>
                  <a:srgbClr val="FFFFFF"/>
                </a:solidFill>
                <a:latin typeface="Neue Haas Grotesk Text Pro"/>
                <a:cs typeface="Arial"/>
              </a:rPr>
              <a:t>Diagramas de Atividade</a:t>
            </a:r>
            <a:endParaRPr lang="de-DE" sz="7200" b="0" dirty="0">
              <a:solidFill>
                <a:srgbClr val="000000"/>
              </a:solidFill>
              <a:latin typeface="Neue Haas Grotesk Text Pro"/>
              <a:cs typeface="Arial"/>
            </a:endParaRPr>
          </a:p>
          <a:p>
            <a:pPr algn="ctr"/>
            <a:endParaRPr lang="de-DE" sz="7200" dirty="0">
              <a:solidFill>
                <a:srgbClr val="FFFFFF"/>
              </a:solidFill>
              <a:latin typeface="Neue Haas Grotesk Text Pro"/>
              <a:cs typeface="Arial"/>
            </a:endParaRPr>
          </a:p>
        </p:txBody>
      </p:sp>
    </p:spTree>
    <p:extLst>
      <p:ext uri="{BB962C8B-B14F-4D97-AF65-F5344CB8AC3E}">
        <p14:creationId xmlns:p14="http://schemas.microsoft.com/office/powerpoint/2010/main" val="3063557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3200" b="1">
                <a:solidFill>
                  <a:srgbClr val="FFFFFF"/>
                </a:solidFill>
                <a:latin typeface="+mj-lt"/>
                <a:ea typeface="+mj-lt"/>
                <a:cs typeface="+mj-lt"/>
              </a:rPr>
              <a:t>Diagrama de atividades</a:t>
            </a:r>
            <a:endParaRPr lang="en-US" sz="3200" b="1">
              <a:solidFill>
                <a:srgbClr val="FFFFFF"/>
              </a:solidFill>
              <a:latin typeface="+mj-lt"/>
              <a:ea typeface="+mj-lt"/>
              <a:cs typeface="+mj-lt"/>
            </a:endParaRPr>
          </a:p>
          <a:p>
            <a:pPr marL="742950" lvl="1" indent="-285750" algn="just">
              <a:buFont typeface="Arial,Sans-Serif"/>
              <a:buChar char="•"/>
            </a:pPr>
            <a:r>
              <a:rPr lang="pt-BR" sz="2800">
                <a:solidFill>
                  <a:srgbClr val="FFFFFF"/>
                </a:solidFill>
                <a:latin typeface="Neue Haas Grotesk Text Pro"/>
                <a:ea typeface="+mj-lt"/>
                <a:cs typeface="Arial"/>
              </a:rPr>
              <a:t>Um diagrama de atividades é usado para representar o fluxo de trabalho ou a sequência de atividades em um processo. Ele mostra como as ações se conectam e como o processo flui de uma etapa para a outra, representando decisões, paralelismos e a ordem das atividades. O objetivo é ajudar a visualizar a lógica de execução de um sistema ou processo, facilitando a compreensão e o planejamento.</a:t>
            </a:r>
            <a:endParaRPr lang="en-US"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Diagrama de atividades</a:t>
            </a:r>
          </a:p>
        </p:txBody>
      </p:sp>
    </p:spTree>
    <p:extLst>
      <p:ext uri="{BB962C8B-B14F-4D97-AF65-F5344CB8AC3E}">
        <p14:creationId xmlns:p14="http://schemas.microsoft.com/office/powerpoint/2010/main" val="546923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Diagrama de atividades</a:t>
            </a:r>
          </a:p>
        </p:txBody>
      </p:sp>
      <p:pic>
        <p:nvPicPr>
          <p:cNvPr id="5" name="Imagem 4" descr="Diagrama&#10;&#10;Descrição gerada automaticamente">
            <a:extLst>
              <a:ext uri="{FF2B5EF4-FFF2-40B4-BE49-F238E27FC236}">
                <a16:creationId xmlns:a16="http://schemas.microsoft.com/office/drawing/2014/main" id="{DFD7A2DE-B4C1-D012-B226-44575793CEF8}"/>
              </a:ext>
            </a:extLst>
          </p:cNvPr>
          <p:cNvPicPr>
            <a:picLocks noChangeAspect="1"/>
          </p:cNvPicPr>
          <p:nvPr/>
        </p:nvPicPr>
        <p:blipFill>
          <a:blip r:embed="rId3"/>
          <a:stretch>
            <a:fillRect/>
          </a:stretch>
        </p:blipFill>
        <p:spPr>
          <a:xfrm>
            <a:off x="1402681" y="2167489"/>
            <a:ext cx="2212336" cy="4114800"/>
          </a:xfrm>
          <a:prstGeom prst="rect">
            <a:avLst/>
          </a:prstGeom>
        </p:spPr>
      </p:pic>
      <p:pic>
        <p:nvPicPr>
          <p:cNvPr id="7" name="Imagem 6" descr="Diagrama&#10;&#10;Descrição gerada automaticamente">
            <a:extLst>
              <a:ext uri="{FF2B5EF4-FFF2-40B4-BE49-F238E27FC236}">
                <a16:creationId xmlns:a16="http://schemas.microsoft.com/office/drawing/2014/main" id="{DF997398-CB3F-A846-DCBF-E280D052C05E}"/>
              </a:ext>
            </a:extLst>
          </p:cNvPr>
          <p:cNvPicPr>
            <a:picLocks noChangeAspect="1"/>
          </p:cNvPicPr>
          <p:nvPr/>
        </p:nvPicPr>
        <p:blipFill>
          <a:blip r:embed="rId4"/>
          <a:stretch>
            <a:fillRect/>
          </a:stretch>
        </p:blipFill>
        <p:spPr>
          <a:xfrm>
            <a:off x="4312298" y="2172624"/>
            <a:ext cx="1561420" cy="4114800"/>
          </a:xfrm>
          <a:prstGeom prst="rect">
            <a:avLst/>
          </a:prstGeom>
        </p:spPr>
      </p:pic>
      <p:pic>
        <p:nvPicPr>
          <p:cNvPr id="8" name="Imagem 7" descr="Diagrama&#10;&#10;Descrição gerada automaticamente">
            <a:extLst>
              <a:ext uri="{FF2B5EF4-FFF2-40B4-BE49-F238E27FC236}">
                <a16:creationId xmlns:a16="http://schemas.microsoft.com/office/drawing/2014/main" id="{33113418-1979-8465-2503-28512E69FA16}"/>
              </a:ext>
            </a:extLst>
          </p:cNvPr>
          <p:cNvPicPr>
            <a:picLocks noChangeAspect="1"/>
          </p:cNvPicPr>
          <p:nvPr/>
        </p:nvPicPr>
        <p:blipFill>
          <a:blip r:embed="rId5"/>
          <a:stretch>
            <a:fillRect/>
          </a:stretch>
        </p:blipFill>
        <p:spPr>
          <a:xfrm>
            <a:off x="6267482" y="2165435"/>
            <a:ext cx="1563747" cy="4114800"/>
          </a:xfrm>
          <a:prstGeom prst="rect">
            <a:avLst/>
          </a:prstGeom>
        </p:spPr>
      </p:pic>
      <p:pic>
        <p:nvPicPr>
          <p:cNvPr id="9" name="Imagem 8" descr="Diagrama&#10;&#10;Descrição gerada automaticamente">
            <a:extLst>
              <a:ext uri="{FF2B5EF4-FFF2-40B4-BE49-F238E27FC236}">
                <a16:creationId xmlns:a16="http://schemas.microsoft.com/office/drawing/2014/main" id="{2ABDB1B1-60A7-F5A5-E2AC-59EEE65D57AC}"/>
              </a:ext>
            </a:extLst>
          </p:cNvPr>
          <p:cNvPicPr>
            <a:picLocks noChangeAspect="1"/>
          </p:cNvPicPr>
          <p:nvPr/>
        </p:nvPicPr>
        <p:blipFill>
          <a:blip r:embed="rId6"/>
          <a:stretch>
            <a:fillRect/>
          </a:stretch>
        </p:blipFill>
        <p:spPr>
          <a:xfrm>
            <a:off x="8483110" y="2167147"/>
            <a:ext cx="2229605" cy="4114800"/>
          </a:xfrm>
          <a:prstGeom prst="rect">
            <a:avLst/>
          </a:prstGeom>
        </p:spPr>
      </p:pic>
      <p:sp>
        <p:nvSpPr>
          <p:cNvPr id="10" name="CaixaDeTexto 9">
            <a:extLst>
              <a:ext uri="{FF2B5EF4-FFF2-40B4-BE49-F238E27FC236}">
                <a16:creationId xmlns:a16="http://schemas.microsoft.com/office/drawing/2014/main" id="{BA54D5A2-E80F-D23F-E7D5-3D005D853467}"/>
              </a:ext>
            </a:extLst>
          </p:cNvPr>
          <p:cNvSpPr txBox="1"/>
          <p:nvPr/>
        </p:nvSpPr>
        <p:spPr>
          <a:xfrm>
            <a:off x="1135811" y="152479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a:t>Autenticação </a:t>
            </a:r>
          </a:p>
          <a:p>
            <a:pPr algn="ctr"/>
            <a:r>
              <a:rPr lang="pt-BR"/>
              <a:t>No sistema</a:t>
            </a:r>
            <a:endParaRPr lang="pt-BR" dirty="0"/>
          </a:p>
        </p:txBody>
      </p:sp>
      <p:sp>
        <p:nvSpPr>
          <p:cNvPr id="11" name="CaixaDeTexto 10">
            <a:extLst>
              <a:ext uri="{FF2B5EF4-FFF2-40B4-BE49-F238E27FC236}">
                <a16:creationId xmlns:a16="http://schemas.microsoft.com/office/drawing/2014/main" id="{701F377D-6063-EDD3-E5D0-86C949EE9F11}"/>
              </a:ext>
            </a:extLst>
          </p:cNvPr>
          <p:cNvSpPr txBox="1"/>
          <p:nvPr/>
        </p:nvSpPr>
        <p:spPr>
          <a:xfrm>
            <a:off x="3608716" y="152479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dirty="0"/>
              <a:t>Busca por </a:t>
            </a:r>
          </a:p>
          <a:p>
            <a:pPr algn="ctr"/>
            <a:r>
              <a:rPr lang="pt-BR"/>
              <a:t>candidatos</a:t>
            </a:r>
            <a:endParaRPr lang="pt-BR" dirty="0"/>
          </a:p>
        </p:txBody>
      </p:sp>
      <p:sp>
        <p:nvSpPr>
          <p:cNvPr id="12" name="CaixaDeTexto 11">
            <a:extLst>
              <a:ext uri="{FF2B5EF4-FFF2-40B4-BE49-F238E27FC236}">
                <a16:creationId xmlns:a16="http://schemas.microsoft.com/office/drawing/2014/main" id="{90D49044-577C-43E5-69BD-22E6C613EB37}"/>
              </a:ext>
            </a:extLst>
          </p:cNvPr>
          <p:cNvSpPr txBox="1"/>
          <p:nvPr/>
        </p:nvSpPr>
        <p:spPr>
          <a:xfrm>
            <a:off x="5463395" y="152479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dirty="0"/>
              <a:t>Busca por </a:t>
            </a:r>
          </a:p>
          <a:p>
            <a:pPr algn="ctr"/>
            <a:r>
              <a:rPr lang="pt-BR"/>
              <a:t>Vagas</a:t>
            </a:r>
            <a:endParaRPr lang="pt-BR" dirty="0"/>
          </a:p>
        </p:txBody>
      </p:sp>
      <p:sp>
        <p:nvSpPr>
          <p:cNvPr id="13" name="CaixaDeTexto 12">
            <a:extLst>
              <a:ext uri="{FF2B5EF4-FFF2-40B4-BE49-F238E27FC236}">
                <a16:creationId xmlns:a16="http://schemas.microsoft.com/office/drawing/2014/main" id="{848D10B5-65A6-8AEE-99DD-C8AA74CE3AA1}"/>
              </a:ext>
            </a:extLst>
          </p:cNvPr>
          <p:cNvSpPr txBox="1"/>
          <p:nvPr/>
        </p:nvSpPr>
        <p:spPr>
          <a:xfrm>
            <a:off x="8209470" y="152479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dirty="0"/>
              <a:t>Gerenciamento de</a:t>
            </a:r>
          </a:p>
          <a:p>
            <a:pPr algn="ctr"/>
            <a:r>
              <a:rPr lang="pt-BR" dirty="0"/>
              <a:t>Vagas</a:t>
            </a:r>
          </a:p>
        </p:txBody>
      </p:sp>
    </p:spTree>
    <p:extLst>
      <p:ext uri="{BB962C8B-B14F-4D97-AF65-F5344CB8AC3E}">
        <p14:creationId xmlns:p14="http://schemas.microsoft.com/office/powerpoint/2010/main" val="1352420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137543" y="2327919"/>
            <a:ext cx="11918537" cy="1298655"/>
          </a:xfrm>
        </p:spPr>
        <p:txBody>
          <a:bodyPr vert="horz" lIns="91440" tIns="45720" rIns="91440" bIns="45720" rtlCol="0" anchor="t">
            <a:noAutofit/>
          </a:bodyPr>
          <a:lstStyle/>
          <a:p>
            <a:pPr algn="ctr"/>
            <a:r>
              <a:rPr lang="pt-BR" sz="7200" dirty="0">
                <a:solidFill>
                  <a:srgbClr val="FFFFFF"/>
                </a:solidFill>
                <a:latin typeface="Neue Haas Grotesk Text Pro"/>
                <a:cs typeface="Arial"/>
              </a:rPr>
              <a:t>Diagramas de Classes</a:t>
            </a:r>
            <a:endParaRPr lang="de-DE" sz="7200" b="0" dirty="0">
              <a:solidFill>
                <a:srgbClr val="000000"/>
              </a:solidFill>
              <a:latin typeface="Neue Haas Grotesk Text Pro"/>
              <a:cs typeface="Arial"/>
            </a:endParaRPr>
          </a:p>
          <a:p>
            <a:pPr algn="ctr"/>
            <a:endParaRPr lang="de-DE" sz="7200" dirty="0">
              <a:solidFill>
                <a:srgbClr val="FFFFFF"/>
              </a:solidFill>
              <a:latin typeface="Neue Haas Grotesk Text Pro"/>
              <a:cs typeface="Arial"/>
            </a:endParaRPr>
          </a:p>
        </p:txBody>
      </p:sp>
    </p:spTree>
    <p:extLst>
      <p:ext uri="{BB962C8B-B14F-4D97-AF65-F5344CB8AC3E}">
        <p14:creationId xmlns:p14="http://schemas.microsoft.com/office/powerpoint/2010/main" val="2210164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3200" b="1">
                <a:solidFill>
                  <a:srgbClr val="FFFFFF"/>
                </a:solidFill>
                <a:latin typeface="+mj-lt"/>
                <a:ea typeface="+mj-lt"/>
                <a:cs typeface="+mj-lt"/>
              </a:rPr>
              <a:t>Diagrama de classes</a:t>
            </a:r>
            <a:endParaRPr lang="en-US" sz="3200" b="1">
              <a:solidFill>
                <a:srgbClr val="FFFFFF"/>
              </a:solidFill>
              <a:latin typeface="+mj-lt"/>
              <a:ea typeface="+mj-lt"/>
              <a:cs typeface="+mj-lt"/>
            </a:endParaRPr>
          </a:p>
          <a:p>
            <a:pPr marL="742950" lvl="1" indent="-285750" algn="just">
              <a:buFont typeface="Arial,Sans-Serif"/>
              <a:buChar char="•"/>
            </a:pPr>
            <a:r>
              <a:rPr lang="pt-BR" sz="2800">
                <a:solidFill>
                  <a:srgbClr val="FFFFFF"/>
                </a:solidFill>
                <a:latin typeface="Neue Haas Grotesk Text Pro"/>
                <a:ea typeface="+mj-lt"/>
                <a:cs typeface="Arial"/>
              </a:rPr>
              <a:t>Um diagrama de classes é usado para representar a estrutura de um sistema, mostrando as classes, seus atributos, métodos e os relacionamentos entre elas. Ele ajuda a visualizar como as diferentes partes do sistema estão conectadas e como interagem entre si. O objetivo é organizar e planejar a estrutura de um software, facilitando o design orientado a objetos, mostrando as responsabilidades de cada classe e suas associações (herança, agregação, composição, etc.).</a:t>
            </a:r>
            <a:endParaRPr lang="en-US"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Diagrama de classes</a:t>
            </a:r>
          </a:p>
        </p:txBody>
      </p:sp>
    </p:spTree>
    <p:extLst>
      <p:ext uri="{BB962C8B-B14F-4D97-AF65-F5344CB8AC3E}">
        <p14:creationId xmlns:p14="http://schemas.microsoft.com/office/powerpoint/2010/main" val="3254581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Diagrama de classes</a:t>
            </a:r>
          </a:p>
        </p:txBody>
      </p:sp>
      <p:pic>
        <p:nvPicPr>
          <p:cNvPr id="6" name="Imagem 5" descr="Diagrama&#10;&#10;Descrição gerada automaticamente">
            <a:extLst>
              <a:ext uri="{FF2B5EF4-FFF2-40B4-BE49-F238E27FC236}">
                <a16:creationId xmlns:a16="http://schemas.microsoft.com/office/drawing/2014/main" id="{09491893-0BA5-147E-0722-576E5C5E60C1}"/>
              </a:ext>
            </a:extLst>
          </p:cNvPr>
          <p:cNvPicPr>
            <a:picLocks noChangeAspect="1"/>
          </p:cNvPicPr>
          <p:nvPr/>
        </p:nvPicPr>
        <p:blipFill>
          <a:blip r:embed="rId3"/>
          <a:stretch>
            <a:fillRect/>
          </a:stretch>
        </p:blipFill>
        <p:spPr>
          <a:xfrm>
            <a:off x="3411672" y="1336000"/>
            <a:ext cx="4975675" cy="5380007"/>
          </a:xfrm>
          <a:prstGeom prst="rect">
            <a:avLst/>
          </a:prstGeom>
        </p:spPr>
      </p:pic>
    </p:spTree>
    <p:extLst>
      <p:ext uri="{BB962C8B-B14F-4D97-AF65-F5344CB8AC3E}">
        <p14:creationId xmlns:p14="http://schemas.microsoft.com/office/powerpoint/2010/main" val="564171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137543" y="2327919"/>
            <a:ext cx="11918537" cy="1298655"/>
          </a:xfrm>
        </p:spPr>
        <p:txBody>
          <a:bodyPr vert="horz" lIns="91440" tIns="45720" rIns="91440" bIns="45720" rtlCol="0" anchor="t">
            <a:noAutofit/>
          </a:bodyPr>
          <a:lstStyle/>
          <a:p>
            <a:pPr algn="ctr"/>
            <a:r>
              <a:rPr lang="pt-BR" sz="7200" dirty="0">
                <a:solidFill>
                  <a:srgbClr val="FFFFFF"/>
                </a:solidFill>
                <a:latin typeface="Neue Haas Grotesk Text Pro"/>
                <a:cs typeface="Arial"/>
              </a:rPr>
              <a:t>Diagramas sequenciais</a:t>
            </a:r>
            <a:endParaRPr lang="de-DE" sz="7200" b="0" dirty="0">
              <a:solidFill>
                <a:srgbClr val="000000"/>
              </a:solidFill>
              <a:latin typeface="Neue Haas Grotesk Text Pro"/>
              <a:cs typeface="Arial"/>
            </a:endParaRPr>
          </a:p>
          <a:p>
            <a:pPr algn="ctr"/>
            <a:endParaRPr lang="de-DE" sz="7200" dirty="0">
              <a:solidFill>
                <a:srgbClr val="FFFFFF"/>
              </a:solidFill>
              <a:latin typeface="Neue Haas Grotesk Text Pro"/>
              <a:cs typeface="Arial"/>
            </a:endParaRPr>
          </a:p>
        </p:txBody>
      </p:sp>
    </p:spTree>
    <p:extLst>
      <p:ext uri="{BB962C8B-B14F-4D97-AF65-F5344CB8AC3E}">
        <p14:creationId xmlns:p14="http://schemas.microsoft.com/office/powerpoint/2010/main" val="3771475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482600" y="732032"/>
            <a:ext cx="11113405" cy="1298655"/>
          </a:xfrm>
        </p:spPr>
        <p:txBody>
          <a:bodyPr anchor="t">
            <a:normAutofit/>
          </a:bodyPr>
          <a:lstStyle/>
          <a:p>
            <a:pPr algn="ctr"/>
            <a:r>
              <a:rPr lang="de-DE" sz="6000" err="1">
                <a:solidFill>
                  <a:srgbClr val="FFFFFF"/>
                </a:solidFill>
                <a:ea typeface="+mj-lt"/>
                <a:cs typeface="+mj-lt"/>
              </a:rPr>
              <a:t>Objetivo</a:t>
            </a:r>
            <a:endParaRPr lang="pt-BR" err="1"/>
          </a:p>
        </p:txBody>
      </p:sp>
      <p:sp>
        <p:nvSpPr>
          <p:cNvPr id="3" name="CaixaDeTexto 2">
            <a:extLst>
              <a:ext uri="{FF2B5EF4-FFF2-40B4-BE49-F238E27FC236}">
                <a16:creationId xmlns:a16="http://schemas.microsoft.com/office/drawing/2014/main" id="{018F3E84-4BC4-4EDA-E5D0-8EAAF121E1BE}"/>
              </a:ext>
            </a:extLst>
          </p:cNvPr>
          <p:cNvSpPr txBox="1"/>
          <p:nvPr/>
        </p:nvSpPr>
        <p:spPr>
          <a:xfrm>
            <a:off x="708941" y="2830285"/>
            <a:ext cx="1087373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800">
                <a:solidFill>
                  <a:srgbClr val="F0F6FC"/>
                </a:solidFill>
                <a:ea typeface="+mn-lt"/>
                <a:cs typeface="+mn-lt"/>
              </a:rPr>
              <a:t>O objetivo do projeto é criar um site de busca de emprego que conecta candidatos e recrutadores, facilitando a interação e contratação. Com recursos intuitivos para busca de vagas e gestão de candidaturas, a plataforma visa simplificar o processo de recrutamento, proporcionando uma experiência eficiente e satisfatória para ambas as partes.</a:t>
            </a:r>
            <a:endParaRPr lang="pt-BR" sz="2800"/>
          </a:p>
        </p:txBody>
      </p:sp>
    </p:spTree>
    <p:extLst>
      <p:ext uri="{BB962C8B-B14F-4D97-AF65-F5344CB8AC3E}">
        <p14:creationId xmlns:p14="http://schemas.microsoft.com/office/powerpoint/2010/main" val="1577971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708851"/>
            <a:ext cx="10873732" cy="49090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3200" b="1">
                <a:solidFill>
                  <a:srgbClr val="FFFFFF"/>
                </a:solidFill>
                <a:latin typeface="+mj-lt"/>
                <a:ea typeface="+mj-lt"/>
                <a:cs typeface="+mj-lt"/>
              </a:rPr>
              <a:t>Diagramas sequencias</a:t>
            </a:r>
            <a:endParaRPr lang="en-US" sz="3200" b="1">
              <a:solidFill>
                <a:srgbClr val="FFFFFF"/>
              </a:solidFill>
              <a:latin typeface="+mj-lt"/>
              <a:ea typeface="+mj-lt"/>
              <a:cs typeface="+mj-lt"/>
            </a:endParaRPr>
          </a:p>
          <a:p>
            <a:pPr marL="1371600" indent="-457200" algn="just">
              <a:buFont typeface="Arial"/>
              <a:buChar char="•"/>
            </a:pPr>
            <a:r>
              <a:rPr lang="pt-BR" sz="2500">
                <a:solidFill>
                  <a:srgbClr val="FFFFFF"/>
                </a:solidFill>
                <a:latin typeface="Neue Haas Grotesk Text Pro"/>
                <a:ea typeface="+mj-lt"/>
                <a:cs typeface="Arial"/>
              </a:rPr>
              <a:t>Um diagrama de sequência é usado para representar a interação entre os objetos de um sistema ao longo do tempo. Ele mostra a ordem em que as mensagens são trocadas entre os objetos, detalhando a sequência de chamadas de métodos ou eventos em um fluxo de execução. O objetivo é ilustrar como os componentes de um sistema colaboram para realizar uma função específica, destacando a dinâmica do sistema em termos de interação e o tempo em que essas interações ocorrem.</a:t>
            </a:r>
            <a:endParaRPr lang="en-US" sz="25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Diagramas sequenciais</a:t>
            </a:r>
          </a:p>
        </p:txBody>
      </p:sp>
    </p:spTree>
    <p:extLst>
      <p:ext uri="{BB962C8B-B14F-4D97-AF65-F5344CB8AC3E}">
        <p14:creationId xmlns:p14="http://schemas.microsoft.com/office/powerpoint/2010/main" val="259491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Diagramas sequenciais</a:t>
            </a:r>
          </a:p>
        </p:txBody>
      </p:sp>
      <p:pic>
        <p:nvPicPr>
          <p:cNvPr id="5" name="Imagem 4" descr="Diagrama&#10;&#10;Descrição gerada automaticamente">
            <a:extLst>
              <a:ext uri="{FF2B5EF4-FFF2-40B4-BE49-F238E27FC236}">
                <a16:creationId xmlns:a16="http://schemas.microsoft.com/office/drawing/2014/main" id="{4A0201E6-376B-F8D9-34DF-2FFEB8FF4909}"/>
              </a:ext>
            </a:extLst>
          </p:cNvPr>
          <p:cNvPicPr>
            <a:picLocks noChangeAspect="1"/>
          </p:cNvPicPr>
          <p:nvPr/>
        </p:nvPicPr>
        <p:blipFill>
          <a:blip r:embed="rId3"/>
          <a:stretch>
            <a:fillRect/>
          </a:stretch>
        </p:blipFill>
        <p:spPr>
          <a:xfrm>
            <a:off x="1740687" y="1514689"/>
            <a:ext cx="8439509" cy="4051127"/>
          </a:xfrm>
          <a:prstGeom prst="rect">
            <a:avLst/>
          </a:prstGeom>
        </p:spPr>
      </p:pic>
    </p:spTree>
    <p:extLst>
      <p:ext uri="{BB962C8B-B14F-4D97-AF65-F5344CB8AC3E}">
        <p14:creationId xmlns:p14="http://schemas.microsoft.com/office/powerpoint/2010/main" val="4245318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Diagramas sequenciais</a:t>
            </a:r>
          </a:p>
        </p:txBody>
      </p:sp>
      <p:pic>
        <p:nvPicPr>
          <p:cNvPr id="6" name="Imagem 5" descr="Diagrama, Linha do tempo&#10;&#10;Descrição gerada automaticamente">
            <a:extLst>
              <a:ext uri="{FF2B5EF4-FFF2-40B4-BE49-F238E27FC236}">
                <a16:creationId xmlns:a16="http://schemas.microsoft.com/office/drawing/2014/main" id="{FE9457B4-7380-1E49-D8DC-EC94487EBFD1}"/>
              </a:ext>
            </a:extLst>
          </p:cNvPr>
          <p:cNvPicPr>
            <a:picLocks noChangeAspect="1"/>
          </p:cNvPicPr>
          <p:nvPr/>
        </p:nvPicPr>
        <p:blipFill>
          <a:blip r:embed="rId3"/>
          <a:stretch>
            <a:fillRect/>
          </a:stretch>
        </p:blipFill>
        <p:spPr>
          <a:xfrm>
            <a:off x="1935466" y="1711247"/>
            <a:ext cx="7792528" cy="4765067"/>
          </a:xfrm>
          <a:prstGeom prst="rect">
            <a:avLst/>
          </a:prstGeom>
        </p:spPr>
      </p:pic>
    </p:spTree>
    <p:extLst>
      <p:ext uri="{BB962C8B-B14F-4D97-AF65-F5344CB8AC3E}">
        <p14:creationId xmlns:p14="http://schemas.microsoft.com/office/powerpoint/2010/main" val="2950871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Diagramas sequenciais</a:t>
            </a:r>
          </a:p>
        </p:txBody>
      </p:sp>
      <p:pic>
        <p:nvPicPr>
          <p:cNvPr id="3" name="Imagem 2" descr="Diagrama&#10;&#10;Descrição gerada automaticamente">
            <a:extLst>
              <a:ext uri="{FF2B5EF4-FFF2-40B4-BE49-F238E27FC236}">
                <a16:creationId xmlns:a16="http://schemas.microsoft.com/office/drawing/2014/main" id="{A8B716AA-3EB6-2485-9A0D-F1DCF7876D3E}"/>
              </a:ext>
            </a:extLst>
          </p:cNvPr>
          <p:cNvPicPr>
            <a:picLocks noChangeAspect="1"/>
          </p:cNvPicPr>
          <p:nvPr/>
        </p:nvPicPr>
        <p:blipFill>
          <a:blip r:embed="rId3"/>
          <a:stretch>
            <a:fillRect/>
          </a:stretch>
        </p:blipFill>
        <p:spPr>
          <a:xfrm>
            <a:off x="2715232" y="1712891"/>
            <a:ext cx="6767011" cy="4776158"/>
          </a:xfrm>
          <a:prstGeom prst="rect">
            <a:avLst/>
          </a:prstGeom>
        </p:spPr>
      </p:pic>
    </p:spTree>
    <p:extLst>
      <p:ext uri="{BB962C8B-B14F-4D97-AF65-F5344CB8AC3E}">
        <p14:creationId xmlns:p14="http://schemas.microsoft.com/office/powerpoint/2010/main" val="1370500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CaixaDeTexto 1">
            <a:extLst>
              <a:ext uri="{FF2B5EF4-FFF2-40B4-BE49-F238E27FC236}">
                <a16:creationId xmlns:a16="http://schemas.microsoft.com/office/drawing/2014/main" id="{AFC4519A-180A-12F0-49B2-E1B0290747BC}"/>
              </a:ext>
            </a:extLst>
          </p:cNvPr>
          <p:cNvSpPr txBox="1"/>
          <p:nvPr/>
        </p:nvSpPr>
        <p:spPr>
          <a:xfrm>
            <a:off x="1735707" y="2968924"/>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Padrões de projeto GOF</a:t>
            </a:r>
            <a:endParaRPr lang="pt-BR"/>
          </a:p>
        </p:txBody>
      </p:sp>
    </p:spTree>
    <p:extLst>
      <p:ext uri="{BB962C8B-B14F-4D97-AF65-F5344CB8AC3E}">
        <p14:creationId xmlns:p14="http://schemas.microsoft.com/office/powerpoint/2010/main" val="2707534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2800">
                <a:solidFill>
                  <a:srgbClr val="FFFFFF"/>
                </a:solidFill>
                <a:ea typeface="+mn-lt"/>
                <a:cs typeface="+mn-lt"/>
              </a:rPr>
              <a:t>Os </a:t>
            </a:r>
            <a:r>
              <a:rPr lang="pt-BR" sz="2800" b="1">
                <a:solidFill>
                  <a:srgbClr val="FFFFFF"/>
                </a:solidFill>
                <a:ea typeface="+mn-lt"/>
                <a:cs typeface="+mn-lt"/>
              </a:rPr>
              <a:t>padrões de projeto GOF</a:t>
            </a:r>
            <a:r>
              <a:rPr lang="pt-BR" sz="2800">
                <a:solidFill>
                  <a:srgbClr val="FFFFFF"/>
                </a:solidFill>
                <a:ea typeface="+mn-lt"/>
                <a:cs typeface="+mn-lt"/>
              </a:rPr>
              <a:t> (Gang </a:t>
            </a:r>
            <a:r>
              <a:rPr lang="pt-BR" sz="2800" err="1">
                <a:solidFill>
                  <a:srgbClr val="FFFFFF"/>
                </a:solidFill>
                <a:ea typeface="+mn-lt"/>
                <a:cs typeface="+mn-lt"/>
              </a:rPr>
              <a:t>of</a:t>
            </a:r>
            <a:r>
              <a:rPr lang="pt-BR" sz="2800">
                <a:solidFill>
                  <a:srgbClr val="FFFFFF"/>
                </a:solidFill>
                <a:ea typeface="+mn-lt"/>
                <a:cs typeface="+mn-lt"/>
              </a:rPr>
              <a:t> Four) são um conjunto de 23 padrões de design orientados a objetos, documentados por quatro autores (Erich Gamma, Richard Helm, Ralph Johnson, e John </a:t>
            </a:r>
            <a:r>
              <a:rPr lang="pt-BR" sz="2800" err="1">
                <a:solidFill>
                  <a:srgbClr val="FFFFFF"/>
                </a:solidFill>
                <a:ea typeface="+mn-lt"/>
                <a:cs typeface="+mn-lt"/>
              </a:rPr>
              <a:t>Vlissides</a:t>
            </a:r>
            <a:r>
              <a:rPr lang="pt-BR" sz="2800">
                <a:solidFill>
                  <a:srgbClr val="FFFFFF"/>
                </a:solidFill>
                <a:ea typeface="+mn-lt"/>
                <a:cs typeface="+mn-lt"/>
              </a:rPr>
              <a:t>) no livro </a:t>
            </a:r>
            <a:r>
              <a:rPr lang="pt-BR" sz="2800" i="1">
                <a:solidFill>
                  <a:srgbClr val="FFFFFF"/>
                </a:solidFill>
                <a:ea typeface="+mn-lt"/>
                <a:cs typeface="+mn-lt"/>
              </a:rPr>
              <a:t>"Design </a:t>
            </a:r>
            <a:r>
              <a:rPr lang="pt-BR" sz="2800" i="1" err="1">
                <a:solidFill>
                  <a:srgbClr val="FFFFFF"/>
                </a:solidFill>
                <a:ea typeface="+mn-lt"/>
                <a:cs typeface="+mn-lt"/>
              </a:rPr>
              <a:t>Patterns</a:t>
            </a:r>
            <a:r>
              <a:rPr lang="pt-BR" sz="2800" i="1">
                <a:solidFill>
                  <a:srgbClr val="FFFFFF"/>
                </a:solidFill>
                <a:ea typeface="+mn-lt"/>
                <a:cs typeface="+mn-lt"/>
              </a:rPr>
              <a:t>: </a:t>
            </a:r>
            <a:r>
              <a:rPr lang="pt-BR" sz="2800" i="1" err="1">
                <a:solidFill>
                  <a:srgbClr val="FFFFFF"/>
                </a:solidFill>
                <a:ea typeface="+mn-lt"/>
                <a:cs typeface="+mn-lt"/>
              </a:rPr>
              <a:t>Elements</a:t>
            </a:r>
            <a:r>
              <a:rPr lang="pt-BR" sz="2800" i="1">
                <a:solidFill>
                  <a:srgbClr val="FFFFFF"/>
                </a:solidFill>
                <a:ea typeface="+mn-lt"/>
                <a:cs typeface="+mn-lt"/>
              </a:rPr>
              <a:t> </a:t>
            </a:r>
            <a:r>
              <a:rPr lang="pt-BR" sz="2800" i="1" err="1">
                <a:solidFill>
                  <a:srgbClr val="FFFFFF"/>
                </a:solidFill>
                <a:ea typeface="+mn-lt"/>
                <a:cs typeface="+mn-lt"/>
              </a:rPr>
              <a:t>of</a:t>
            </a:r>
            <a:r>
              <a:rPr lang="pt-BR" sz="2800" i="1">
                <a:solidFill>
                  <a:srgbClr val="FFFFFF"/>
                </a:solidFill>
                <a:ea typeface="+mn-lt"/>
                <a:cs typeface="+mn-lt"/>
              </a:rPr>
              <a:t> </a:t>
            </a:r>
            <a:r>
              <a:rPr lang="pt-BR" sz="2800" i="1" err="1">
                <a:solidFill>
                  <a:srgbClr val="FFFFFF"/>
                </a:solidFill>
                <a:ea typeface="+mn-lt"/>
                <a:cs typeface="+mn-lt"/>
              </a:rPr>
              <a:t>Reusable</a:t>
            </a:r>
            <a:r>
              <a:rPr lang="pt-BR" sz="2800" i="1">
                <a:solidFill>
                  <a:srgbClr val="FFFFFF"/>
                </a:solidFill>
                <a:ea typeface="+mn-lt"/>
                <a:cs typeface="+mn-lt"/>
              </a:rPr>
              <a:t> </a:t>
            </a:r>
            <a:r>
              <a:rPr lang="pt-BR" sz="2800" i="1" err="1">
                <a:solidFill>
                  <a:srgbClr val="FFFFFF"/>
                </a:solidFill>
                <a:ea typeface="+mn-lt"/>
                <a:cs typeface="+mn-lt"/>
              </a:rPr>
              <a:t>Object-Oriented</a:t>
            </a:r>
            <a:r>
              <a:rPr lang="pt-BR" sz="2800" i="1">
                <a:solidFill>
                  <a:srgbClr val="FFFFFF"/>
                </a:solidFill>
                <a:ea typeface="+mn-lt"/>
                <a:cs typeface="+mn-lt"/>
              </a:rPr>
              <a:t> Software"</a:t>
            </a:r>
            <a:r>
              <a:rPr lang="pt-BR" sz="2800">
                <a:solidFill>
                  <a:srgbClr val="FFFFFF"/>
                </a:solidFill>
                <a:ea typeface="+mn-lt"/>
                <a:cs typeface="+mn-lt"/>
              </a:rPr>
              <a:t>, publicado em 1994. Esses padrões fornecem soluções para problemas recorrentes no desenvolvimento de software, promovendo a reutilização de código e facilitando a manutenção e evolução do software.</a:t>
            </a:r>
            <a:endParaRPr lang="en-US" sz="2800" b="1">
              <a:solidFill>
                <a:srgbClr val="FFFFFF"/>
              </a:solidFill>
              <a:ea typeface="+mn-lt"/>
              <a:cs typeface="+mn-lt"/>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074349" y="381000"/>
            <a:ext cx="100476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b="1">
                <a:solidFill>
                  <a:srgbClr val="FFFFFF"/>
                </a:solidFill>
                <a:latin typeface="Neue Haas Grotesk Text Pro"/>
                <a:ea typeface="+mj-lt"/>
                <a:cs typeface="Arial"/>
              </a:rPr>
              <a:t>Oque são os padrões GOF</a:t>
            </a:r>
            <a:endParaRPr lang="pt-BR" sz="5400">
              <a:solidFill>
                <a:srgbClr val="000000"/>
              </a:solidFill>
              <a:latin typeface="Neue Haas Grotesk Text Pro"/>
              <a:ea typeface="+mj-lt"/>
              <a:cs typeface="Arial"/>
            </a:endParaRPr>
          </a:p>
        </p:txBody>
      </p:sp>
    </p:spTree>
    <p:extLst>
      <p:ext uri="{BB962C8B-B14F-4D97-AF65-F5344CB8AC3E}">
        <p14:creationId xmlns:p14="http://schemas.microsoft.com/office/powerpoint/2010/main" val="2045912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708851"/>
            <a:ext cx="10873732" cy="60324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2800" b="1" dirty="0">
                <a:solidFill>
                  <a:srgbClr val="FFFFFF"/>
                </a:solidFill>
                <a:ea typeface="+mn-lt"/>
                <a:cs typeface="+mn-lt"/>
              </a:rPr>
              <a:t>Qual problema resolve:</a:t>
            </a:r>
            <a:r>
              <a:rPr lang="pt-BR" sz="2800" dirty="0">
                <a:solidFill>
                  <a:srgbClr val="FFFFFF"/>
                </a:solidFill>
                <a:ea typeface="+mn-lt"/>
                <a:cs typeface="+mn-lt"/>
              </a:rPr>
              <a:t> </a:t>
            </a:r>
            <a:r>
              <a:rPr lang="pt-BR" sz="2000" dirty="0">
                <a:solidFill>
                  <a:srgbClr val="FFFFFF"/>
                </a:solidFill>
                <a:ea typeface="+mn-lt"/>
                <a:cs typeface="+mn-lt"/>
              </a:rPr>
              <a:t>O </a:t>
            </a:r>
            <a:r>
              <a:rPr lang="pt-BR" sz="2000" err="1">
                <a:solidFill>
                  <a:srgbClr val="FFFFFF"/>
                </a:solidFill>
                <a:ea typeface="+mn-lt"/>
                <a:cs typeface="+mn-lt"/>
              </a:rPr>
              <a:t>Factory</a:t>
            </a:r>
            <a:r>
              <a:rPr lang="pt-BR" sz="2000" dirty="0">
                <a:solidFill>
                  <a:srgbClr val="FFFFFF"/>
                </a:solidFill>
                <a:ea typeface="+mn-lt"/>
                <a:cs typeface="+mn-lt"/>
              </a:rPr>
              <a:t> </a:t>
            </a:r>
            <a:r>
              <a:rPr lang="pt-BR" sz="2000" err="1">
                <a:solidFill>
                  <a:srgbClr val="FFFFFF"/>
                </a:solidFill>
                <a:ea typeface="+mn-lt"/>
                <a:cs typeface="+mn-lt"/>
              </a:rPr>
              <a:t>Method</a:t>
            </a:r>
            <a:r>
              <a:rPr lang="pt-BR" sz="2000" dirty="0">
                <a:solidFill>
                  <a:srgbClr val="FFFFFF"/>
                </a:solidFill>
                <a:ea typeface="+mn-lt"/>
                <a:cs typeface="+mn-lt"/>
              </a:rPr>
              <a:t> é um padrão de projeto do </a:t>
            </a:r>
            <a:r>
              <a:rPr lang="pt-BR" sz="2000" err="1">
                <a:solidFill>
                  <a:srgbClr val="FFFFFF"/>
                </a:solidFill>
                <a:ea typeface="+mn-lt"/>
                <a:cs typeface="+mn-lt"/>
              </a:rPr>
              <a:t>GoF</a:t>
            </a:r>
            <a:r>
              <a:rPr lang="pt-BR" sz="2000" dirty="0">
                <a:solidFill>
                  <a:srgbClr val="FFFFFF"/>
                </a:solidFill>
                <a:ea typeface="+mn-lt"/>
                <a:cs typeface="+mn-lt"/>
              </a:rPr>
              <a:t> (Gang </a:t>
            </a:r>
            <a:r>
              <a:rPr lang="pt-BR" sz="2000" err="1">
                <a:solidFill>
                  <a:srgbClr val="FFFFFF"/>
                </a:solidFill>
                <a:ea typeface="+mn-lt"/>
                <a:cs typeface="+mn-lt"/>
              </a:rPr>
              <a:t>of</a:t>
            </a:r>
            <a:r>
              <a:rPr lang="pt-BR" sz="2000" dirty="0">
                <a:solidFill>
                  <a:srgbClr val="FFFFFF"/>
                </a:solidFill>
                <a:ea typeface="+mn-lt"/>
                <a:cs typeface="+mn-lt"/>
              </a:rPr>
              <a:t> Four) que lida com a criação de objetos sem especificar a classe exata que será instanciada. Ele define uma interface para criar um objeto, mas permite que as subclasses decidam qual classe instanciar. Isso é útil quando você precisa instanciar objetos de diferentes classes, mas quer evitar a rigidez de depender diretamente de classes concretas.</a:t>
            </a:r>
          </a:p>
          <a:p>
            <a:pPr marL="285750" indent="-285750" algn="just">
              <a:buFont typeface="Arial,Sans-Serif"/>
              <a:buChar char="•"/>
            </a:pPr>
            <a:endParaRPr lang="pt-BR" sz="2800">
              <a:solidFill>
                <a:srgbClr val="FFFFFF"/>
              </a:solidFill>
              <a:latin typeface="Neue Haas Grotesk Text Pro"/>
              <a:ea typeface="+mj-lt"/>
              <a:cs typeface="Arial"/>
            </a:endParaRPr>
          </a:p>
          <a:p>
            <a:pPr marL="285750" indent="-285750" algn="just">
              <a:buFont typeface="Arial,Sans-Serif"/>
              <a:buChar char="•"/>
            </a:pPr>
            <a:r>
              <a:rPr lang="pt-BR" sz="2800" b="1" dirty="0">
                <a:solidFill>
                  <a:srgbClr val="FFFFFF"/>
                </a:solidFill>
                <a:latin typeface="Neue Haas Grotesk Text Pro"/>
                <a:ea typeface="+mj-lt"/>
                <a:cs typeface="Arial"/>
              </a:rPr>
              <a:t>Como pode ser implementado:</a:t>
            </a:r>
            <a:r>
              <a:rPr lang="pt-BR" sz="2800" dirty="0">
                <a:solidFill>
                  <a:srgbClr val="FFFFFF"/>
                </a:solidFill>
                <a:latin typeface="Neue Haas Grotesk Text Pro"/>
                <a:ea typeface="+mj-lt"/>
                <a:cs typeface="Arial"/>
              </a:rPr>
              <a:t> </a:t>
            </a:r>
            <a:r>
              <a:rPr lang="pt-BR" sz="2000" dirty="0">
                <a:solidFill>
                  <a:srgbClr val="FFFFFF"/>
                </a:solidFill>
                <a:ea typeface="+mn-lt"/>
                <a:cs typeface="+mn-lt"/>
              </a:rPr>
              <a:t>Neste projeto, temos a necessidade de criar diferentes tipos de perfis (recrutador e candidato), com cada um deles possuindo características específicas. Usar o </a:t>
            </a:r>
            <a:r>
              <a:rPr lang="pt-BR" sz="2000" dirty="0" err="1">
                <a:solidFill>
                  <a:srgbClr val="FFFFFF"/>
                </a:solidFill>
                <a:ea typeface="+mn-lt"/>
                <a:cs typeface="+mn-lt"/>
              </a:rPr>
              <a:t>Factory</a:t>
            </a:r>
            <a:r>
              <a:rPr lang="pt-BR" sz="2000" dirty="0">
                <a:solidFill>
                  <a:srgbClr val="FFFFFF"/>
                </a:solidFill>
                <a:ea typeface="+mn-lt"/>
                <a:cs typeface="+mn-lt"/>
              </a:rPr>
              <a:t> </a:t>
            </a:r>
            <a:r>
              <a:rPr lang="pt-BR" sz="2000" dirty="0" err="1">
                <a:solidFill>
                  <a:srgbClr val="FFFFFF"/>
                </a:solidFill>
                <a:ea typeface="+mn-lt"/>
                <a:cs typeface="+mn-lt"/>
              </a:rPr>
              <a:t>Method</a:t>
            </a:r>
            <a:r>
              <a:rPr lang="pt-BR" sz="2000" dirty="0">
                <a:solidFill>
                  <a:srgbClr val="FFFFFF"/>
                </a:solidFill>
                <a:ea typeface="+mn-lt"/>
                <a:cs typeface="+mn-lt"/>
              </a:rPr>
              <a:t> permite que o sistema crie dinamicamente o tipo correto de perfil com base no contexto (se o usuário é um recrutador ou candidato), sem precisar alterar o código sempre que um novo tipo de perfil for adicionado.</a:t>
            </a:r>
          </a:p>
          <a:p>
            <a:pPr marL="742950" lvl="1" indent="-285750" algn="just">
              <a:buFont typeface="Arial,Sans-Serif"/>
              <a:buChar char="•"/>
            </a:pPr>
            <a:endParaRPr lang="pt-BR" dirty="0">
              <a:solidFill>
                <a:srgbClr val="FFFFFF"/>
              </a:solidFill>
              <a:ea typeface="+mn-lt"/>
              <a:cs typeface="+mn-lt"/>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Arial"/>
            </a:endParaRPr>
          </a:p>
          <a:p>
            <a:pPr marL="742950" lvl="1" indent="-285750" algn="just">
              <a:buFont typeface="Arial,Sans-Serif"/>
              <a:buChar char="•"/>
            </a:pPr>
            <a:endParaRPr lang="pt-BR" sz="2800">
              <a:solidFill>
                <a:srgbClr val="FFFFFF"/>
              </a:solidFill>
              <a:latin typeface="+mj-lt"/>
              <a:ea typeface="+mj-lt"/>
              <a:cs typeface="Arial"/>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963067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err="1">
                <a:solidFill>
                  <a:srgbClr val="FFFFFF"/>
                </a:solidFill>
                <a:ea typeface="+mn-lt"/>
                <a:cs typeface="+mn-lt"/>
              </a:rPr>
              <a:t>Criacional</a:t>
            </a:r>
            <a:r>
              <a:rPr lang="pt-BR" sz="5400">
                <a:solidFill>
                  <a:srgbClr val="FFFFFF"/>
                </a:solidFill>
                <a:ea typeface="+mn-lt"/>
                <a:cs typeface="+mn-lt"/>
              </a:rPr>
              <a:t> - </a:t>
            </a:r>
            <a:r>
              <a:rPr lang="pt-BR" sz="5400" err="1">
                <a:solidFill>
                  <a:srgbClr val="FFFFFF"/>
                </a:solidFill>
                <a:ea typeface="+mn-lt"/>
                <a:cs typeface="+mn-lt"/>
              </a:rPr>
              <a:t>Factory</a:t>
            </a:r>
            <a:r>
              <a:rPr lang="pt-BR" sz="5400">
                <a:solidFill>
                  <a:srgbClr val="FFFFFF"/>
                </a:solidFill>
                <a:ea typeface="+mn-lt"/>
                <a:cs typeface="+mn-lt"/>
              </a:rPr>
              <a:t> </a:t>
            </a:r>
            <a:r>
              <a:rPr lang="pt-BR" sz="5400" err="1">
                <a:solidFill>
                  <a:srgbClr val="FFFFFF"/>
                </a:solidFill>
                <a:ea typeface="+mn-lt"/>
                <a:cs typeface="+mn-lt"/>
              </a:rPr>
              <a:t>Method</a:t>
            </a:r>
            <a:endParaRPr lang="pt-BR"/>
          </a:p>
        </p:txBody>
      </p:sp>
    </p:spTree>
    <p:extLst>
      <p:ext uri="{BB962C8B-B14F-4D97-AF65-F5344CB8AC3E}">
        <p14:creationId xmlns:p14="http://schemas.microsoft.com/office/powerpoint/2010/main" val="1040790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2800" b="1" dirty="0">
                <a:solidFill>
                  <a:srgbClr val="FFFFFF"/>
                </a:solidFill>
                <a:ea typeface="+mn-lt"/>
                <a:cs typeface="+mn-lt"/>
              </a:rPr>
              <a:t>Qual problema resolve:</a:t>
            </a:r>
            <a:r>
              <a:rPr lang="pt-BR" sz="2800" dirty="0">
                <a:solidFill>
                  <a:srgbClr val="FFFFFF"/>
                </a:solidFill>
                <a:ea typeface="+mn-lt"/>
                <a:cs typeface="+mn-lt"/>
              </a:rPr>
              <a:t> </a:t>
            </a:r>
            <a:r>
              <a:rPr lang="pt-BR" sz="2000" dirty="0">
                <a:solidFill>
                  <a:srgbClr val="FFFFFF"/>
                </a:solidFill>
                <a:ea typeface="+mn-lt"/>
                <a:cs typeface="+mn-lt"/>
              </a:rPr>
              <a:t>O </a:t>
            </a:r>
            <a:r>
              <a:rPr lang="pt-BR" sz="2000" err="1">
                <a:solidFill>
                  <a:srgbClr val="FFFFFF"/>
                </a:solidFill>
                <a:ea typeface="+mn-lt"/>
                <a:cs typeface="+mn-lt"/>
              </a:rPr>
              <a:t>Singleton</a:t>
            </a:r>
            <a:r>
              <a:rPr lang="pt-BR" sz="2000" dirty="0">
                <a:solidFill>
                  <a:srgbClr val="FFFFFF"/>
                </a:solidFill>
                <a:ea typeface="+mn-lt"/>
                <a:cs typeface="+mn-lt"/>
              </a:rPr>
              <a:t> </a:t>
            </a:r>
            <a:r>
              <a:rPr lang="pt-BR" sz="2000" err="1">
                <a:solidFill>
                  <a:srgbClr val="FFFFFF"/>
                </a:solidFill>
                <a:ea typeface="+mn-lt"/>
                <a:cs typeface="+mn-lt"/>
              </a:rPr>
              <a:t>Pattern</a:t>
            </a:r>
            <a:r>
              <a:rPr lang="pt-BR" sz="2000" dirty="0">
                <a:solidFill>
                  <a:srgbClr val="FFFFFF"/>
                </a:solidFill>
                <a:ea typeface="+mn-lt"/>
                <a:cs typeface="+mn-lt"/>
              </a:rPr>
              <a:t> garante que uma classe tenha apenas uma única instância durante toda a execução do programa, fornecendo um ponto de acesso global a essa instância. Esse padrão é particularmente útil quando precisamos de um controle centralizado de certos recursos ou informações, evitando a criação de múltiplas instâncias que possam causar inconsistências no estado do sistema.</a:t>
            </a:r>
            <a:endParaRPr lang="en-US" sz="2000" dirty="0">
              <a:solidFill>
                <a:srgbClr val="FFFFFF"/>
              </a:solidFill>
              <a:ea typeface="+mn-lt"/>
              <a:cs typeface="+mn-lt"/>
            </a:endParaRPr>
          </a:p>
          <a:p>
            <a:pPr marL="285750" indent="-285750" algn="just">
              <a:buFont typeface="Arial,Sans-Serif"/>
              <a:buChar char="•"/>
            </a:pPr>
            <a:endParaRPr lang="pt-BR" sz="2800">
              <a:solidFill>
                <a:srgbClr val="FFFFFF"/>
              </a:solidFill>
              <a:ea typeface="+mn-lt"/>
              <a:cs typeface="+mn-lt"/>
            </a:endParaRPr>
          </a:p>
          <a:p>
            <a:pPr marL="285750" indent="-285750" algn="just">
              <a:buFont typeface="Arial,Sans-Serif"/>
              <a:buChar char="•"/>
            </a:pPr>
            <a:r>
              <a:rPr lang="pt-BR" sz="2800" b="1" dirty="0">
                <a:solidFill>
                  <a:srgbClr val="FFFFFF"/>
                </a:solidFill>
                <a:ea typeface="+mn-lt"/>
                <a:cs typeface="+mn-lt"/>
              </a:rPr>
              <a:t>Como pode ser implementado:</a:t>
            </a:r>
            <a:r>
              <a:rPr lang="pt-BR" sz="2800" dirty="0">
                <a:solidFill>
                  <a:srgbClr val="FFFFFF"/>
                </a:solidFill>
                <a:ea typeface="+mn-lt"/>
                <a:cs typeface="+mn-lt"/>
              </a:rPr>
              <a:t> </a:t>
            </a:r>
            <a:r>
              <a:rPr lang="pt-BR" sz="2000" dirty="0">
                <a:solidFill>
                  <a:srgbClr val="FFFFFF"/>
                </a:solidFill>
                <a:ea typeface="+mn-lt"/>
                <a:cs typeface="+mn-lt"/>
              </a:rPr>
              <a:t>Ao implementar um </a:t>
            </a:r>
            <a:r>
              <a:rPr lang="pt-BR" sz="2000" err="1">
                <a:solidFill>
                  <a:srgbClr val="FFFFFF"/>
                </a:solidFill>
                <a:ea typeface="+mn-lt"/>
                <a:cs typeface="+mn-lt"/>
              </a:rPr>
              <a:t>Singleton</a:t>
            </a:r>
            <a:r>
              <a:rPr lang="pt-BR" sz="2000" dirty="0">
                <a:solidFill>
                  <a:srgbClr val="FFFFFF"/>
                </a:solidFill>
                <a:ea typeface="+mn-lt"/>
                <a:cs typeface="+mn-lt"/>
              </a:rPr>
              <a:t> para gerenciamento de sessão, sempre que um recrutador ou candidato fizer login, o sistema usaria essa instância única para controlar o acesso e garantir que as informações do usuário estejam corretas e seguras, evitando problemas de duplicidade ou inconsistência de dados.</a:t>
            </a:r>
            <a:endParaRPr lang="en-US" sz="2000" dirty="0">
              <a:solidFill>
                <a:srgbClr val="FFFFFF"/>
              </a:solidFill>
              <a:ea typeface="+mn-lt"/>
              <a:cs typeface="+mn-lt"/>
            </a:endParaRPr>
          </a:p>
          <a:p>
            <a:pPr marL="285750" indent="-285750" algn="just">
              <a:buFont typeface="Arial,Sans-Serif"/>
              <a:buChar char="•"/>
            </a:pPr>
            <a:endParaRPr lang="pt-BR" sz="2000" dirty="0">
              <a:solidFill>
                <a:srgbClr val="FFFFFF"/>
              </a:solidFill>
              <a:ea typeface="+mn-lt"/>
              <a:cs typeface="+mn-lt"/>
            </a:endParaRPr>
          </a:p>
          <a:p>
            <a:pPr marL="742950" lvl="1" indent="-285750" algn="just">
              <a:buFont typeface="Arial,Sans-Serif"/>
              <a:buChar char="•"/>
            </a:pPr>
            <a:endParaRPr lang="pt-BR" sz="2000" dirty="0">
              <a:solidFill>
                <a:srgbClr val="FFFFFF"/>
              </a:solidFill>
              <a:latin typeface="Neue Haas Grotesk Text Pro"/>
              <a:ea typeface="+mj-lt"/>
              <a:cs typeface="Arial"/>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err="1">
                <a:solidFill>
                  <a:srgbClr val="FFFFFF"/>
                </a:solidFill>
                <a:ea typeface="+mn-lt"/>
                <a:cs typeface="+mn-lt"/>
              </a:rPr>
              <a:t>Criacional</a:t>
            </a:r>
            <a:r>
              <a:rPr lang="pt-BR" sz="5400">
                <a:solidFill>
                  <a:srgbClr val="FFFFFF"/>
                </a:solidFill>
                <a:ea typeface="+mn-lt"/>
                <a:cs typeface="+mn-lt"/>
              </a:rPr>
              <a:t> - </a:t>
            </a:r>
            <a:r>
              <a:rPr lang="pt-BR" sz="5400" err="1">
                <a:solidFill>
                  <a:srgbClr val="FFFFFF"/>
                </a:solidFill>
                <a:ea typeface="+mn-lt"/>
                <a:cs typeface="+mn-lt"/>
              </a:rPr>
              <a:t>Singleton</a:t>
            </a:r>
            <a:endParaRPr lang="pt-BR" err="1"/>
          </a:p>
        </p:txBody>
      </p:sp>
    </p:spTree>
    <p:extLst>
      <p:ext uri="{BB962C8B-B14F-4D97-AF65-F5344CB8AC3E}">
        <p14:creationId xmlns:p14="http://schemas.microsoft.com/office/powerpoint/2010/main" val="2376345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2800" b="1" dirty="0">
                <a:solidFill>
                  <a:srgbClr val="FFFFFF"/>
                </a:solidFill>
                <a:latin typeface="Neue Haas Grotesk Text Pro"/>
                <a:ea typeface="+mj-lt"/>
                <a:cs typeface="Arial"/>
              </a:rPr>
              <a:t>Qual problema resolve:</a:t>
            </a:r>
            <a:r>
              <a:rPr lang="pt-BR" sz="2800" dirty="0">
                <a:solidFill>
                  <a:srgbClr val="FFFFFF"/>
                </a:solidFill>
                <a:latin typeface="Neue Haas Grotesk Text Pro"/>
                <a:ea typeface="+mj-lt"/>
                <a:cs typeface="Arial"/>
              </a:rPr>
              <a:t> </a:t>
            </a:r>
            <a:r>
              <a:rPr lang="pt-BR" sz="2000" dirty="0">
                <a:solidFill>
                  <a:srgbClr val="FFFFFF"/>
                </a:solidFill>
                <a:ea typeface="+mn-lt"/>
                <a:cs typeface="+mn-lt"/>
              </a:rPr>
              <a:t>O </a:t>
            </a:r>
            <a:r>
              <a:rPr lang="pt-BR" sz="2000" err="1">
                <a:solidFill>
                  <a:srgbClr val="FFFFFF"/>
                </a:solidFill>
                <a:ea typeface="+mn-lt"/>
                <a:cs typeface="+mn-lt"/>
              </a:rPr>
              <a:t>Builder</a:t>
            </a:r>
            <a:r>
              <a:rPr lang="pt-BR" sz="2000" dirty="0">
                <a:solidFill>
                  <a:srgbClr val="FFFFFF"/>
                </a:solidFill>
                <a:ea typeface="+mn-lt"/>
                <a:cs typeface="+mn-lt"/>
              </a:rPr>
              <a:t> </a:t>
            </a:r>
            <a:r>
              <a:rPr lang="pt-BR" sz="2000" err="1">
                <a:solidFill>
                  <a:srgbClr val="FFFFFF"/>
                </a:solidFill>
                <a:ea typeface="+mn-lt"/>
                <a:cs typeface="+mn-lt"/>
              </a:rPr>
              <a:t>Pattern</a:t>
            </a:r>
            <a:r>
              <a:rPr lang="pt-BR" sz="2000" dirty="0">
                <a:solidFill>
                  <a:srgbClr val="FFFFFF"/>
                </a:solidFill>
                <a:ea typeface="+mn-lt"/>
                <a:cs typeface="+mn-lt"/>
              </a:rPr>
              <a:t> resolve o problema de criar instâncias complexas de objetos de maneira mais controlada e clara. Em vez de usar um construtor com muitos parâmetros ou uma série de chamadas de métodos </a:t>
            </a:r>
            <a:r>
              <a:rPr lang="pt-BR" sz="2000" err="1">
                <a:solidFill>
                  <a:srgbClr val="FFFFFF"/>
                </a:solidFill>
                <a:ea typeface="+mn-lt"/>
                <a:cs typeface="+mn-lt"/>
              </a:rPr>
              <a:t>setters</a:t>
            </a:r>
            <a:r>
              <a:rPr lang="pt-BR" sz="2000" dirty="0">
                <a:solidFill>
                  <a:srgbClr val="FFFFFF"/>
                </a:solidFill>
                <a:ea typeface="+mn-lt"/>
                <a:cs typeface="+mn-lt"/>
              </a:rPr>
              <a:t>, o </a:t>
            </a:r>
            <a:r>
              <a:rPr lang="pt-BR" sz="2000" err="1">
                <a:solidFill>
                  <a:srgbClr val="FFFFFF"/>
                </a:solidFill>
                <a:ea typeface="+mn-lt"/>
                <a:cs typeface="+mn-lt"/>
              </a:rPr>
              <a:t>Builder</a:t>
            </a:r>
            <a:r>
              <a:rPr lang="pt-BR" sz="2000" dirty="0">
                <a:solidFill>
                  <a:srgbClr val="FFFFFF"/>
                </a:solidFill>
                <a:ea typeface="+mn-lt"/>
                <a:cs typeface="+mn-lt"/>
              </a:rPr>
              <a:t> </a:t>
            </a:r>
            <a:r>
              <a:rPr lang="pt-BR" sz="2000" err="1">
                <a:solidFill>
                  <a:srgbClr val="FFFFFF"/>
                </a:solidFill>
                <a:ea typeface="+mn-lt"/>
                <a:cs typeface="+mn-lt"/>
              </a:rPr>
              <a:t>Pattern</a:t>
            </a:r>
            <a:r>
              <a:rPr lang="pt-BR" sz="2000" dirty="0">
                <a:solidFill>
                  <a:srgbClr val="FFFFFF"/>
                </a:solidFill>
                <a:ea typeface="+mn-lt"/>
                <a:cs typeface="+mn-lt"/>
              </a:rPr>
              <a:t> permite a criação de objetos passo a passo. Isso é especialmente útil quando o objeto a ser criado tem diversas configurações ou subcomponentes.</a:t>
            </a:r>
            <a:endParaRPr lang="en-US" sz="2000">
              <a:solidFill>
                <a:srgbClr val="FFFFFF"/>
              </a:solidFill>
              <a:ea typeface="+mn-lt"/>
              <a:cs typeface="+mn-lt"/>
            </a:endParaRPr>
          </a:p>
          <a:p>
            <a:pPr marL="285750" indent="-285750" algn="just">
              <a:buFont typeface="Arial,Sans-Serif"/>
              <a:buChar char="•"/>
            </a:pPr>
            <a:endParaRPr lang="pt-BR" sz="2800">
              <a:solidFill>
                <a:srgbClr val="FFFFFF"/>
              </a:solidFill>
              <a:latin typeface="Neue Haas Grotesk Text Pro"/>
              <a:ea typeface="+mj-lt"/>
              <a:cs typeface="Arial"/>
            </a:endParaRPr>
          </a:p>
          <a:p>
            <a:pPr marL="285750" indent="-285750" algn="just">
              <a:buFont typeface="Arial,Sans-Serif"/>
              <a:buChar char="•"/>
            </a:pPr>
            <a:r>
              <a:rPr lang="pt-BR" sz="2800" b="1" dirty="0">
                <a:solidFill>
                  <a:srgbClr val="FFFFFF"/>
                </a:solidFill>
                <a:latin typeface="Neue Haas Grotesk Text Pro"/>
                <a:ea typeface="+mj-lt"/>
                <a:cs typeface="Arial"/>
              </a:rPr>
              <a:t>Como pode ser implementado:</a:t>
            </a:r>
            <a:r>
              <a:rPr lang="pt-BR" sz="2800" dirty="0">
                <a:solidFill>
                  <a:srgbClr val="FFFFFF"/>
                </a:solidFill>
                <a:latin typeface="Neue Haas Grotesk Text Pro"/>
                <a:ea typeface="+mj-lt"/>
                <a:cs typeface="Arial"/>
              </a:rPr>
              <a:t> </a:t>
            </a:r>
            <a:r>
              <a:rPr lang="pt-BR" sz="2000" dirty="0">
                <a:solidFill>
                  <a:srgbClr val="FFFFFF"/>
                </a:solidFill>
                <a:ea typeface="+mn-lt"/>
                <a:cs typeface="+mn-lt"/>
              </a:rPr>
              <a:t>No projeto </a:t>
            </a:r>
            <a:r>
              <a:rPr lang="pt-BR" sz="2000" err="1">
                <a:solidFill>
                  <a:srgbClr val="FFFFFF"/>
                </a:solidFill>
                <a:ea typeface="+mn-lt"/>
                <a:cs typeface="+mn-lt"/>
              </a:rPr>
              <a:t>FindOpportunities</a:t>
            </a:r>
            <a:r>
              <a:rPr lang="pt-BR" sz="2000" dirty="0">
                <a:solidFill>
                  <a:srgbClr val="FFFFFF"/>
                </a:solidFill>
                <a:ea typeface="+mn-lt"/>
                <a:cs typeface="+mn-lt"/>
              </a:rPr>
              <a:t>, o </a:t>
            </a:r>
            <a:r>
              <a:rPr lang="pt-BR" sz="2000" err="1">
                <a:solidFill>
                  <a:srgbClr val="FFFFFF"/>
                </a:solidFill>
                <a:ea typeface="+mn-lt"/>
                <a:cs typeface="+mn-lt"/>
              </a:rPr>
              <a:t>Builder</a:t>
            </a:r>
            <a:r>
              <a:rPr lang="pt-BR" sz="2000" dirty="0">
                <a:solidFill>
                  <a:srgbClr val="FFFFFF"/>
                </a:solidFill>
                <a:ea typeface="+mn-lt"/>
                <a:cs typeface="+mn-lt"/>
              </a:rPr>
              <a:t> </a:t>
            </a:r>
            <a:r>
              <a:rPr lang="pt-BR" sz="2000" err="1">
                <a:solidFill>
                  <a:srgbClr val="FFFFFF"/>
                </a:solidFill>
                <a:ea typeface="+mn-lt"/>
                <a:cs typeface="+mn-lt"/>
              </a:rPr>
              <a:t>Pattern</a:t>
            </a:r>
            <a:r>
              <a:rPr lang="pt-BR" sz="2000" dirty="0">
                <a:solidFill>
                  <a:srgbClr val="FFFFFF"/>
                </a:solidFill>
                <a:ea typeface="+mn-lt"/>
                <a:cs typeface="+mn-lt"/>
              </a:rPr>
              <a:t> pode ser utilizado para criar perfis de usuários (recrutadores e candidatos) de maneira flexível e extensível. Dado que os perfis podem ter muitos atributos (informações pessoais, experiência profissional, habilidades, etc.), o uso do </a:t>
            </a:r>
            <a:r>
              <a:rPr lang="pt-BR" sz="2000" err="1">
                <a:solidFill>
                  <a:srgbClr val="FFFFFF"/>
                </a:solidFill>
                <a:ea typeface="+mn-lt"/>
                <a:cs typeface="+mn-lt"/>
              </a:rPr>
              <a:t>Builder</a:t>
            </a:r>
            <a:r>
              <a:rPr lang="pt-BR" sz="2000" dirty="0">
                <a:solidFill>
                  <a:srgbClr val="FFFFFF"/>
                </a:solidFill>
                <a:ea typeface="+mn-lt"/>
                <a:cs typeface="+mn-lt"/>
              </a:rPr>
              <a:t> </a:t>
            </a:r>
            <a:r>
              <a:rPr lang="pt-BR" sz="2000" err="1">
                <a:solidFill>
                  <a:srgbClr val="FFFFFF"/>
                </a:solidFill>
                <a:ea typeface="+mn-lt"/>
                <a:cs typeface="+mn-lt"/>
              </a:rPr>
              <a:t>Pattern</a:t>
            </a:r>
            <a:r>
              <a:rPr lang="pt-BR" sz="2000" dirty="0">
                <a:solidFill>
                  <a:srgbClr val="FFFFFF"/>
                </a:solidFill>
                <a:ea typeface="+mn-lt"/>
                <a:cs typeface="+mn-lt"/>
              </a:rPr>
              <a:t> pode tornar o processo de criação e configuração desses perfis mais organizado e </a:t>
            </a:r>
            <a:r>
              <a:rPr lang="pt-BR" sz="2000">
                <a:solidFill>
                  <a:srgbClr val="FFFFFF"/>
                </a:solidFill>
                <a:ea typeface="+mn-lt"/>
                <a:cs typeface="+mn-lt"/>
              </a:rPr>
              <a:t>legível.</a:t>
            </a:r>
            <a:endParaRPr lang="en-US" sz="2000">
              <a:solidFill>
                <a:srgbClr val="FFFFFF"/>
              </a:solidFill>
              <a:ea typeface="+mn-lt"/>
              <a:cs typeface="+mn-lt"/>
            </a:endParaRPr>
          </a:p>
          <a:p>
            <a:pPr marL="285750" indent="-285750" algn="just">
              <a:buFont typeface="Arial,Sans-Serif"/>
              <a:buChar char="•"/>
            </a:pPr>
            <a:endParaRPr lang="pt-BR" sz="2000" dirty="0">
              <a:solidFill>
                <a:srgbClr val="FFFFFF"/>
              </a:solidFill>
              <a:ea typeface="+mn-lt"/>
              <a:cs typeface="+mn-lt"/>
            </a:endParaRPr>
          </a:p>
          <a:p>
            <a:pPr marL="742950" lvl="1" indent="-285750" algn="just">
              <a:buFont typeface="Arial,Sans-Serif"/>
              <a:buChar char="•"/>
            </a:pPr>
            <a:endParaRPr lang="pt-BR" sz="2000" dirty="0">
              <a:solidFill>
                <a:srgbClr val="FFFFFF"/>
              </a:solidFill>
              <a:ea typeface="+mn-lt"/>
              <a:cs typeface="+mn-lt"/>
            </a:endParaRPr>
          </a:p>
          <a:p>
            <a:pPr algn="just"/>
            <a:endParaRPr lang="pt-BR" sz="2000" dirty="0">
              <a:solidFill>
                <a:srgbClr val="FFFFFF"/>
              </a:solidFill>
              <a:ea typeface="+mn-lt"/>
              <a:cs typeface="+mn-lt"/>
            </a:endParaRPr>
          </a:p>
          <a:p>
            <a:pPr marL="742950" lvl="1" indent="-285750" algn="just">
              <a:buFont typeface="Arial,Sans-Serif"/>
              <a:buChar char="•"/>
            </a:pPr>
            <a:endParaRPr lang="pt-BR" sz="2000" dirty="0">
              <a:solidFill>
                <a:srgbClr val="FFFFFF"/>
              </a:solidFill>
              <a:ea typeface="+mn-lt"/>
              <a:cs typeface="+mn-lt"/>
            </a:endParaRPr>
          </a:p>
          <a:p>
            <a:pPr marL="742950" lvl="1" indent="-285750" algn="just">
              <a:buFont typeface="Arial,Sans-Serif"/>
              <a:buChar char="•"/>
            </a:pPr>
            <a:endParaRPr lang="pt-BR" sz="2000" dirty="0">
              <a:solidFill>
                <a:srgbClr val="FFFFFF"/>
              </a:solidFill>
              <a:ea typeface="+mn-lt"/>
              <a:cs typeface="+mn-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err="1">
                <a:solidFill>
                  <a:srgbClr val="FFFFFF"/>
                </a:solidFill>
                <a:ea typeface="+mn-lt"/>
                <a:cs typeface="+mn-lt"/>
              </a:rPr>
              <a:t>Criacional</a:t>
            </a:r>
            <a:r>
              <a:rPr lang="pt-BR" sz="5400">
                <a:solidFill>
                  <a:srgbClr val="FFFFFF"/>
                </a:solidFill>
                <a:ea typeface="+mn-lt"/>
                <a:cs typeface="+mn-lt"/>
              </a:rPr>
              <a:t> - </a:t>
            </a:r>
            <a:r>
              <a:rPr lang="pt-BR" sz="5400" err="1">
                <a:solidFill>
                  <a:srgbClr val="FFFFFF"/>
                </a:solidFill>
                <a:ea typeface="+mn-lt"/>
                <a:cs typeface="+mn-lt"/>
              </a:rPr>
              <a:t>Builder</a:t>
            </a:r>
            <a:endParaRPr lang="pt-BR" err="1"/>
          </a:p>
        </p:txBody>
      </p:sp>
    </p:spTree>
    <p:extLst>
      <p:ext uri="{BB962C8B-B14F-4D97-AF65-F5344CB8AC3E}">
        <p14:creationId xmlns:p14="http://schemas.microsoft.com/office/powerpoint/2010/main" val="2837516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450059"/>
            <a:ext cx="10873732" cy="7109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2800" b="1" dirty="0">
                <a:solidFill>
                  <a:srgbClr val="FFFFFF"/>
                </a:solidFill>
                <a:ea typeface="+mn-lt"/>
                <a:cs typeface="+mn-lt"/>
              </a:rPr>
              <a:t>Qual problema resolve:</a:t>
            </a:r>
            <a:r>
              <a:rPr lang="pt-BR" sz="2800" dirty="0">
                <a:solidFill>
                  <a:srgbClr val="FFFFFF"/>
                </a:solidFill>
                <a:ea typeface="+mn-lt"/>
                <a:cs typeface="+mn-lt"/>
              </a:rPr>
              <a:t> </a:t>
            </a:r>
            <a:r>
              <a:rPr lang="pt-BR" dirty="0">
                <a:solidFill>
                  <a:srgbClr val="FFFFFF"/>
                </a:solidFill>
                <a:ea typeface="+mn-lt"/>
                <a:cs typeface="+mn-lt"/>
              </a:rPr>
              <a:t>O padrão </a:t>
            </a:r>
            <a:r>
              <a:rPr lang="pt-BR" err="1">
                <a:solidFill>
                  <a:srgbClr val="FFFFFF"/>
                </a:solidFill>
                <a:ea typeface="+mn-lt"/>
                <a:cs typeface="+mn-lt"/>
              </a:rPr>
              <a:t>Observer</a:t>
            </a:r>
            <a:r>
              <a:rPr lang="pt-BR" dirty="0">
                <a:solidFill>
                  <a:srgbClr val="FFFFFF"/>
                </a:solidFill>
                <a:ea typeface="+mn-lt"/>
                <a:cs typeface="+mn-lt"/>
              </a:rPr>
              <a:t> permite que objetos "observadores" se inscrevam para serem notificados automaticamente sempre que o objeto central muda. O sujeito não precisa saber detalhes dos observadores, apenas que eles existem. Assim, ele apenas "avisa" os observadores quando ocorre uma mudança, permitindo que cada um deles reaja como necessário.</a:t>
            </a:r>
            <a:endParaRPr lang="en-US" dirty="0">
              <a:solidFill>
                <a:srgbClr val="FFFFFF"/>
              </a:solidFill>
              <a:ea typeface="+mn-lt"/>
              <a:cs typeface="+mn-lt"/>
            </a:endParaRPr>
          </a:p>
          <a:p>
            <a:pPr marL="285750" indent="-285750" algn="just">
              <a:buFont typeface="Arial,Sans-Serif"/>
              <a:buChar char="•"/>
            </a:pPr>
            <a:endParaRPr lang="pt-BR" sz="2800">
              <a:solidFill>
                <a:srgbClr val="FFFFFF"/>
              </a:solidFill>
              <a:ea typeface="+mn-lt"/>
              <a:cs typeface="+mn-lt"/>
            </a:endParaRPr>
          </a:p>
          <a:p>
            <a:pPr algn="just">
              <a:buFont typeface="Arial"/>
              <a:buChar char="•"/>
            </a:pPr>
            <a:r>
              <a:rPr lang="pt-BR" sz="2800" b="1" dirty="0">
                <a:solidFill>
                  <a:srgbClr val="FFFFFF"/>
                </a:solidFill>
                <a:ea typeface="+mn-lt"/>
                <a:cs typeface="+mn-lt"/>
              </a:rPr>
              <a:t>Como pode ser implementado:</a:t>
            </a:r>
            <a:r>
              <a:rPr lang="pt-BR" sz="2800" dirty="0">
                <a:solidFill>
                  <a:srgbClr val="FFFFFF"/>
                </a:solidFill>
                <a:ea typeface="+mn-lt"/>
                <a:cs typeface="+mn-lt"/>
              </a:rPr>
              <a:t> </a:t>
            </a:r>
            <a:r>
              <a:rPr lang="pt-BR" dirty="0">
                <a:solidFill>
                  <a:srgbClr val="FFFFFF"/>
                </a:solidFill>
                <a:ea typeface="+mn-lt"/>
                <a:cs typeface="+mn-lt"/>
              </a:rPr>
              <a:t>O padrão </a:t>
            </a:r>
            <a:r>
              <a:rPr lang="pt-BR" err="1">
                <a:solidFill>
                  <a:srgbClr val="FFFFFF"/>
                </a:solidFill>
                <a:ea typeface="+mn-lt"/>
                <a:cs typeface="+mn-lt"/>
              </a:rPr>
              <a:t>Observer</a:t>
            </a:r>
            <a:r>
              <a:rPr lang="pt-BR" dirty="0">
                <a:solidFill>
                  <a:srgbClr val="FFFFFF"/>
                </a:solidFill>
                <a:ea typeface="+mn-lt"/>
                <a:cs typeface="+mn-lt"/>
              </a:rPr>
              <a:t> é ideal para implementar funcionalidades como notificações em tempo real, onde um objeto (observador) é notificado quando o estado de outro objeto (observado) muda. No contexto do </a:t>
            </a:r>
            <a:r>
              <a:rPr lang="pt-BR" err="1">
                <a:solidFill>
                  <a:srgbClr val="FFFFFF"/>
                </a:solidFill>
                <a:ea typeface="+mn-lt"/>
                <a:cs typeface="+mn-lt"/>
              </a:rPr>
              <a:t>FindOportunities</a:t>
            </a:r>
            <a:r>
              <a:rPr lang="pt-BR" dirty="0">
                <a:solidFill>
                  <a:srgbClr val="FFFFFF"/>
                </a:solidFill>
                <a:ea typeface="+mn-lt"/>
                <a:cs typeface="+mn-lt"/>
              </a:rPr>
              <a:t>, o padrão </a:t>
            </a:r>
            <a:r>
              <a:rPr lang="pt-BR" err="1">
                <a:solidFill>
                  <a:srgbClr val="FFFFFF"/>
                </a:solidFill>
                <a:ea typeface="+mn-lt"/>
                <a:cs typeface="+mn-lt"/>
              </a:rPr>
              <a:t>Observer</a:t>
            </a:r>
            <a:r>
              <a:rPr lang="pt-BR" dirty="0">
                <a:solidFill>
                  <a:srgbClr val="FFFFFF"/>
                </a:solidFill>
                <a:ea typeface="+mn-lt"/>
                <a:cs typeface="+mn-lt"/>
              </a:rPr>
              <a:t> pode ser utilizado para:</a:t>
            </a:r>
            <a:endParaRPr lang="en-US" dirty="0">
              <a:solidFill>
                <a:srgbClr val="FFFFFF"/>
              </a:solidFill>
              <a:ea typeface="+mn-lt"/>
              <a:cs typeface="+mn-lt"/>
            </a:endParaRPr>
          </a:p>
          <a:p>
            <a:pPr algn="just">
              <a:buFont typeface="Arial"/>
              <a:buChar char="•"/>
            </a:pPr>
            <a:endParaRPr lang="pt-BR" dirty="0">
              <a:solidFill>
                <a:srgbClr val="FFFFFF"/>
              </a:solidFill>
              <a:ea typeface="+mn-lt"/>
              <a:cs typeface="+mn-lt"/>
            </a:endParaRPr>
          </a:p>
          <a:p>
            <a:pPr lvl="1" algn="just">
              <a:buFont typeface="Arial"/>
              <a:buChar char="•"/>
            </a:pPr>
            <a:r>
              <a:rPr lang="pt-BR" b="1" dirty="0">
                <a:solidFill>
                  <a:srgbClr val="FFFFFF"/>
                </a:solidFill>
                <a:ea typeface="+mn-lt"/>
                <a:cs typeface="+mn-lt"/>
              </a:rPr>
              <a:t> Notificações de Novas Vagas:</a:t>
            </a:r>
            <a:r>
              <a:rPr lang="pt-BR" dirty="0">
                <a:solidFill>
                  <a:srgbClr val="FFFFFF"/>
                </a:solidFill>
                <a:ea typeface="+mn-lt"/>
                <a:cs typeface="+mn-lt"/>
              </a:rPr>
              <a:t> Quando uma nova vaga é criada ou atualizada, os candidatos que se encaixam no perfil podem ser notificados.</a:t>
            </a:r>
          </a:p>
          <a:p>
            <a:pPr lvl="1" algn="just">
              <a:buFont typeface="Arial"/>
              <a:buChar char="•"/>
            </a:pPr>
            <a:r>
              <a:rPr lang="pt-BR" b="1" dirty="0">
                <a:solidFill>
                  <a:srgbClr val="FFFFFF"/>
                </a:solidFill>
                <a:ea typeface="+mn-lt"/>
                <a:cs typeface="+mn-lt"/>
              </a:rPr>
              <a:t> Notificações de Candidaturas: </a:t>
            </a:r>
            <a:r>
              <a:rPr lang="pt-BR" dirty="0">
                <a:solidFill>
                  <a:srgbClr val="FFFFFF"/>
                </a:solidFill>
                <a:ea typeface="+mn-lt"/>
                <a:cs typeface="+mn-lt"/>
              </a:rPr>
              <a:t>Quando um candidato se candidata a uma vaga, o recrutador pode ser notificado.</a:t>
            </a:r>
          </a:p>
          <a:p>
            <a:pPr lvl="1" algn="just">
              <a:buFont typeface="Arial"/>
              <a:buChar char="•"/>
            </a:pPr>
            <a:r>
              <a:rPr lang="pt-BR" b="1" dirty="0">
                <a:solidFill>
                  <a:srgbClr val="FFFFFF"/>
                </a:solidFill>
                <a:ea typeface="+mn-lt"/>
                <a:cs typeface="+mn-lt"/>
              </a:rPr>
              <a:t> Notificações de Entrevistas:</a:t>
            </a:r>
            <a:r>
              <a:rPr lang="pt-BR" dirty="0">
                <a:solidFill>
                  <a:srgbClr val="FFFFFF"/>
                </a:solidFill>
                <a:ea typeface="+mn-lt"/>
                <a:cs typeface="+mn-lt"/>
              </a:rPr>
              <a:t> Quando uma entrevista é agendada ou cancelada, tanto o candidato quanto o recrutador podem ser notificados.</a:t>
            </a:r>
            <a:endParaRPr lang="pt-BR"/>
          </a:p>
          <a:p>
            <a:pPr marL="285750" indent="-285750" algn="just">
              <a:buFont typeface="Arial,Sans-Serif"/>
              <a:buChar char="•"/>
            </a:pPr>
            <a:endParaRPr lang="pt-BR" sz="2000" dirty="0">
              <a:solidFill>
                <a:srgbClr val="FFFFFF"/>
              </a:solidFill>
              <a:ea typeface="+mn-lt"/>
              <a:cs typeface="+mn-lt"/>
            </a:endParaRPr>
          </a:p>
          <a:p>
            <a:pPr marL="285750" indent="-285750" algn="just">
              <a:buFont typeface="Arial,Sans-Serif"/>
              <a:buChar char="•"/>
            </a:pPr>
            <a:endParaRPr lang="pt-BR" sz="2000">
              <a:solidFill>
                <a:srgbClr val="FFFFFF"/>
              </a:solidFill>
              <a:ea typeface="+mn-lt"/>
              <a:cs typeface="+mn-lt"/>
            </a:endParaRPr>
          </a:p>
          <a:p>
            <a:pPr marL="742950" lvl="1" indent="-285750" algn="just">
              <a:buFont typeface="Arial,Sans-Serif"/>
              <a:buChar char="•"/>
            </a:pPr>
            <a:endParaRPr lang="pt-BR" sz="2000">
              <a:solidFill>
                <a:srgbClr val="FFFFFF"/>
              </a:solidFill>
              <a:ea typeface="+mn-lt"/>
              <a:cs typeface="+mn-lt"/>
            </a:endParaRPr>
          </a:p>
          <a:p>
            <a:pPr algn="just"/>
            <a:endParaRPr lang="pt-BR" sz="2000">
              <a:solidFill>
                <a:srgbClr val="FFFFFF"/>
              </a:solidFill>
              <a:ea typeface="+mn-lt"/>
              <a:cs typeface="+mn-lt"/>
            </a:endParaRPr>
          </a:p>
          <a:p>
            <a:pPr marL="742950" lvl="1" indent="-285750" algn="just">
              <a:buFont typeface="Arial,Sans-Serif"/>
              <a:buChar char="•"/>
            </a:pPr>
            <a:endParaRPr lang="pt-BR" sz="2000">
              <a:solidFill>
                <a:srgbClr val="FFFFFF"/>
              </a:solidFill>
              <a:ea typeface="+mn-lt"/>
              <a:cs typeface="+mn-lt"/>
            </a:endParaRPr>
          </a:p>
          <a:p>
            <a:pPr marL="742950" lvl="1" indent="-285750" algn="just">
              <a:buFont typeface="Arial,Sans-Serif"/>
              <a:buChar char="•"/>
            </a:pPr>
            <a:endParaRPr lang="pt-BR" sz="2000">
              <a:solidFill>
                <a:srgbClr val="FFFFFF"/>
              </a:solidFill>
              <a:ea typeface="+mn-lt"/>
              <a:cs typeface="+mn-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347518" y="381000"/>
            <a:ext cx="9486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a:solidFill>
                  <a:srgbClr val="FFFFFF"/>
                </a:solidFill>
                <a:ea typeface="+mn-lt"/>
                <a:cs typeface="+mn-lt"/>
              </a:rPr>
              <a:t>Comportamental - </a:t>
            </a:r>
            <a:r>
              <a:rPr lang="pt-BR" sz="5400" err="1"/>
              <a:t>Observer</a:t>
            </a:r>
            <a:endParaRPr lang="pt-BR" err="1"/>
          </a:p>
        </p:txBody>
      </p:sp>
    </p:spTree>
    <p:extLst>
      <p:ext uri="{BB962C8B-B14F-4D97-AF65-F5344CB8AC3E}">
        <p14:creationId xmlns:p14="http://schemas.microsoft.com/office/powerpoint/2010/main" val="377077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482600" y="732032"/>
            <a:ext cx="11113405" cy="1298655"/>
          </a:xfrm>
        </p:spPr>
        <p:txBody>
          <a:bodyPr anchor="t">
            <a:normAutofit/>
          </a:bodyPr>
          <a:lstStyle/>
          <a:p>
            <a:pPr algn="ctr"/>
            <a:r>
              <a:rPr lang="de-DE" sz="6000" err="1">
                <a:solidFill>
                  <a:srgbClr val="FFFFFF"/>
                </a:solidFill>
                <a:ea typeface="+mj-lt"/>
                <a:cs typeface="+mj-lt"/>
              </a:rPr>
              <a:t>Requisitos</a:t>
            </a:r>
            <a:r>
              <a:rPr lang="de-DE" sz="6000">
                <a:solidFill>
                  <a:srgbClr val="FFFFFF"/>
                </a:solidFill>
                <a:ea typeface="+mj-lt"/>
                <a:cs typeface="+mj-lt"/>
              </a:rPr>
              <a:t> de Software</a:t>
            </a:r>
            <a:endParaRPr lang="pt-BR" sz="6000">
              <a:solidFill>
                <a:srgbClr val="FFFFFF"/>
              </a:solidFill>
              <a:ea typeface="+mj-lt"/>
              <a:cs typeface="+mj-lt"/>
            </a:endParaRPr>
          </a:p>
        </p:txBody>
      </p:sp>
      <p:sp>
        <p:nvSpPr>
          <p:cNvPr id="3" name="CaixaDeTexto 2">
            <a:extLst>
              <a:ext uri="{FF2B5EF4-FFF2-40B4-BE49-F238E27FC236}">
                <a16:creationId xmlns:a16="http://schemas.microsoft.com/office/drawing/2014/main" id="{018F3E84-4BC4-4EDA-E5D0-8EAAF121E1BE}"/>
              </a:ext>
            </a:extLst>
          </p:cNvPr>
          <p:cNvSpPr txBox="1"/>
          <p:nvPr/>
        </p:nvSpPr>
        <p:spPr>
          <a:xfrm>
            <a:off x="708941" y="2830285"/>
            <a:ext cx="1087373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800">
                <a:solidFill>
                  <a:srgbClr val="FFFFFF"/>
                </a:solidFill>
                <a:latin typeface="+mj-lt"/>
                <a:ea typeface="+mj-lt"/>
                <a:cs typeface="+mj-lt"/>
              </a:rPr>
              <a:t>Este documento tem como objetivo descrever os requisitos funcionais, não funcionais e de negócio do sistema </a:t>
            </a:r>
            <a:r>
              <a:rPr lang="pt-BR" sz="2800" err="1">
                <a:solidFill>
                  <a:srgbClr val="FFFFFF"/>
                </a:solidFill>
                <a:latin typeface="+mj-lt"/>
                <a:ea typeface="+mj-lt"/>
                <a:cs typeface="+mj-lt"/>
              </a:rPr>
              <a:t>FindOportunities</a:t>
            </a:r>
            <a:r>
              <a:rPr lang="pt-BR" sz="2800">
                <a:solidFill>
                  <a:srgbClr val="FFFFFF"/>
                </a:solidFill>
                <a:latin typeface="+mj-lt"/>
                <a:ea typeface="+mj-lt"/>
                <a:cs typeface="+mj-lt"/>
              </a:rPr>
              <a:t>, uma plataforma de busca de emprego que conecta candidatos e recrutadores, facilitando a interação entre ambas as partes.</a:t>
            </a:r>
          </a:p>
        </p:txBody>
      </p:sp>
    </p:spTree>
    <p:extLst>
      <p:ext uri="{BB962C8B-B14F-4D97-AF65-F5344CB8AC3E}">
        <p14:creationId xmlns:p14="http://schemas.microsoft.com/office/powerpoint/2010/main" val="1222516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708851"/>
            <a:ext cx="10873732"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pt-BR" sz="2800" b="1" dirty="0">
                <a:solidFill>
                  <a:srgbClr val="FFFFFF"/>
                </a:solidFill>
                <a:ea typeface="+mn-lt"/>
                <a:cs typeface="+mn-lt"/>
              </a:rPr>
              <a:t>Qual problema resolve:</a:t>
            </a:r>
            <a:r>
              <a:rPr lang="pt-BR" sz="2800" dirty="0">
                <a:solidFill>
                  <a:srgbClr val="FFFFFF"/>
                </a:solidFill>
                <a:ea typeface="+mn-lt"/>
                <a:cs typeface="+mn-lt"/>
              </a:rPr>
              <a:t> </a:t>
            </a:r>
            <a:r>
              <a:rPr lang="pt-BR" sz="2000" dirty="0">
                <a:solidFill>
                  <a:srgbClr val="FFFFFF"/>
                </a:solidFill>
                <a:ea typeface="+mn-lt"/>
                <a:cs typeface="+mn-lt"/>
              </a:rPr>
              <a:t>O </a:t>
            </a:r>
            <a:r>
              <a:rPr lang="pt-BR" sz="2000" dirty="0" err="1">
                <a:solidFill>
                  <a:srgbClr val="FFFFFF"/>
                </a:solidFill>
                <a:ea typeface="+mn-lt"/>
                <a:cs typeface="+mn-lt"/>
              </a:rPr>
              <a:t>Strategy</a:t>
            </a:r>
            <a:r>
              <a:rPr lang="pt-BR" sz="2000" dirty="0">
                <a:solidFill>
                  <a:srgbClr val="FFFFFF"/>
                </a:solidFill>
                <a:ea typeface="+mn-lt"/>
                <a:cs typeface="+mn-lt"/>
              </a:rPr>
              <a:t> é um padrão de projeto que permite escolher diferentes algoritmos enquanto o programa está rodando. Ele organiza vários algoritmos, isolando cada um deles, e possibilita trocar um pelo outro facilmente. Isso permite mudar o comportamento de uma funcionalidade sem precisar alterar o código que a utiliza.</a:t>
            </a:r>
            <a:endParaRPr lang="en-US" sz="2000" dirty="0">
              <a:solidFill>
                <a:srgbClr val="FFFFFF"/>
              </a:solidFill>
              <a:ea typeface="+mn-lt"/>
              <a:cs typeface="+mn-lt"/>
            </a:endParaRPr>
          </a:p>
          <a:p>
            <a:pPr marL="285750" indent="-285750" algn="just">
              <a:buFont typeface="Arial,Sans-Serif"/>
              <a:buChar char="•"/>
            </a:pPr>
            <a:endParaRPr lang="pt-BR" sz="2800">
              <a:solidFill>
                <a:srgbClr val="FFFFFF"/>
              </a:solidFill>
              <a:ea typeface="+mn-lt"/>
              <a:cs typeface="+mn-lt"/>
            </a:endParaRPr>
          </a:p>
          <a:p>
            <a:pPr marL="457200" indent="-457200" algn="just">
              <a:buFont typeface="Arial"/>
              <a:buChar char="•"/>
            </a:pPr>
            <a:r>
              <a:rPr lang="pt-BR" sz="2800" b="1" dirty="0">
                <a:solidFill>
                  <a:srgbClr val="FFFFFF"/>
                </a:solidFill>
                <a:ea typeface="+mn-lt"/>
                <a:cs typeface="+mn-lt"/>
              </a:rPr>
              <a:t>Como pode ser implementado:</a:t>
            </a:r>
            <a:r>
              <a:rPr lang="pt-BR" sz="2800" dirty="0">
                <a:solidFill>
                  <a:srgbClr val="FFFFFF"/>
                </a:solidFill>
                <a:ea typeface="+mn-lt"/>
                <a:cs typeface="+mn-lt"/>
              </a:rPr>
              <a:t> </a:t>
            </a:r>
            <a:r>
              <a:rPr lang="pt-BR" sz="2000" dirty="0">
                <a:solidFill>
                  <a:srgbClr val="FFFFFF"/>
                </a:solidFill>
                <a:ea typeface="+mn-lt"/>
                <a:cs typeface="+mn-lt"/>
              </a:rPr>
              <a:t>No sistema </a:t>
            </a:r>
            <a:r>
              <a:rPr lang="pt-BR" sz="2000" dirty="0" err="1">
                <a:solidFill>
                  <a:srgbClr val="FFFFFF"/>
                </a:solidFill>
                <a:ea typeface="+mn-lt"/>
                <a:cs typeface="+mn-lt"/>
              </a:rPr>
              <a:t>FindOportunities</a:t>
            </a:r>
            <a:r>
              <a:rPr lang="pt-BR" sz="2000" dirty="0">
                <a:solidFill>
                  <a:srgbClr val="FFFFFF"/>
                </a:solidFill>
                <a:ea typeface="+mn-lt"/>
                <a:cs typeface="+mn-lt"/>
              </a:rPr>
              <a:t>, há funcionalidades como a busca de vagas e de candidatos, que podem ter diferentes formas de filtragem (por localização, habilidades, experiência, etc.). Usar o padrão </a:t>
            </a:r>
            <a:r>
              <a:rPr lang="pt-BR" sz="2000" dirty="0" err="1">
                <a:solidFill>
                  <a:srgbClr val="FFFFFF"/>
                </a:solidFill>
                <a:ea typeface="+mn-lt"/>
                <a:cs typeface="+mn-lt"/>
              </a:rPr>
              <a:t>Strategy</a:t>
            </a:r>
            <a:r>
              <a:rPr lang="pt-BR" sz="2000" dirty="0">
                <a:solidFill>
                  <a:srgbClr val="FFFFFF"/>
                </a:solidFill>
                <a:ea typeface="+mn-lt"/>
                <a:cs typeface="+mn-lt"/>
              </a:rPr>
              <a:t> permite que essas diferentes estratégias de busca sejam aplicadas dinamicamente, dependendo das preferências do usuário ou das necessidades do recrutador.</a:t>
            </a:r>
            <a:endParaRPr lang="en-US" sz="2000" dirty="0">
              <a:solidFill>
                <a:srgbClr val="FFFFFF"/>
              </a:solidFill>
              <a:ea typeface="+mn-lt"/>
              <a:cs typeface="+mn-lt"/>
            </a:endParaRPr>
          </a:p>
          <a:p>
            <a:pPr marL="285750" indent="-285750" algn="just">
              <a:buFont typeface="Arial,Sans-Serif"/>
              <a:buChar char="•"/>
            </a:pPr>
            <a:endParaRPr lang="pt-BR" sz="2000" dirty="0">
              <a:solidFill>
                <a:srgbClr val="FFFFFF"/>
              </a:solidFill>
              <a:ea typeface="+mn-lt"/>
              <a:cs typeface="+mn-lt"/>
            </a:endParaRPr>
          </a:p>
          <a:p>
            <a:pPr marL="285750" indent="-285750" algn="just">
              <a:buFont typeface="Arial,Sans-Serif"/>
              <a:buChar char="•"/>
            </a:pPr>
            <a:endParaRPr lang="pt-BR" sz="2800">
              <a:solidFill>
                <a:srgbClr val="FFFFFF"/>
              </a:solidFill>
              <a:ea typeface="+mn-lt"/>
              <a:cs typeface="+mn-lt"/>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95493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a:solidFill>
                  <a:srgbClr val="FFFFFF"/>
                </a:solidFill>
                <a:ea typeface="+mn-lt"/>
                <a:cs typeface="+mn-lt"/>
              </a:rPr>
              <a:t>Comportamental - </a:t>
            </a:r>
            <a:r>
              <a:rPr lang="pt-BR" sz="5400" err="1">
                <a:solidFill>
                  <a:srgbClr val="FFFFFF"/>
                </a:solidFill>
                <a:ea typeface="+mn-lt"/>
                <a:cs typeface="+mn-lt"/>
              </a:rPr>
              <a:t>Strategy</a:t>
            </a:r>
            <a:endParaRPr lang="pt-BR" err="1"/>
          </a:p>
        </p:txBody>
      </p:sp>
    </p:spTree>
    <p:extLst>
      <p:ext uri="{BB962C8B-B14F-4D97-AF65-F5344CB8AC3E}">
        <p14:creationId xmlns:p14="http://schemas.microsoft.com/office/powerpoint/2010/main" val="2616083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63094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2800" b="1" dirty="0">
                <a:solidFill>
                  <a:srgbClr val="FFFFFF"/>
                </a:solidFill>
                <a:ea typeface="+mn-lt"/>
                <a:cs typeface="+mn-lt"/>
              </a:rPr>
              <a:t>Qual problema resolve:</a:t>
            </a:r>
            <a:r>
              <a:rPr lang="pt-BR" sz="2800" dirty="0">
                <a:solidFill>
                  <a:srgbClr val="FFFFFF"/>
                </a:solidFill>
                <a:ea typeface="+mn-lt"/>
                <a:cs typeface="+mn-lt"/>
              </a:rPr>
              <a:t> </a:t>
            </a:r>
            <a:r>
              <a:rPr lang="pt-BR" sz="2000" dirty="0">
                <a:solidFill>
                  <a:srgbClr val="FFFFFF"/>
                </a:solidFill>
                <a:ea typeface="+mn-lt"/>
                <a:cs typeface="+mn-lt"/>
              </a:rPr>
              <a:t>O </a:t>
            </a:r>
            <a:r>
              <a:rPr lang="pt-BR" sz="2000" err="1">
                <a:solidFill>
                  <a:srgbClr val="FFFFFF"/>
                </a:solidFill>
                <a:ea typeface="+mn-lt"/>
                <a:cs typeface="+mn-lt"/>
              </a:rPr>
              <a:t>Template</a:t>
            </a:r>
            <a:r>
              <a:rPr lang="pt-BR" sz="2000" dirty="0">
                <a:solidFill>
                  <a:srgbClr val="FFFFFF"/>
                </a:solidFill>
                <a:ea typeface="+mn-lt"/>
                <a:cs typeface="+mn-lt"/>
              </a:rPr>
              <a:t> </a:t>
            </a:r>
            <a:r>
              <a:rPr lang="pt-BR" sz="2000" err="1">
                <a:solidFill>
                  <a:srgbClr val="FFFFFF"/>
                </a:solidFill>
                <a:ea typeface="+mn-lt"/>
                <a:cs typeface="+mn-lt"/>
              </a:rPr>
              <a:t>Method</a:t>
            </a:r>
            <a:r>
              <a:rPr lang="pt-BR" sz="2000" dirty="0">
                <a:solidFill>
                  <a:srgbClr val="FFFFFF"/>
                </a:solidFill>
                <a:ea typeface="+mn-lt"/>
                <a:cs typeface="+mn-lt"/>
              </a:rPr>
              <a:t> </a:t>
            </a:r>
            <a:r>
              <a:rPr lang="pt-BR" sz="2000" err="1">
                <a:solidFill>
                  <a:srgbClr val="FFFFFF"/>
                </a:solidFill>
                <a:ea typeface="+mn-lt"/>
                <a:cs typeface="+mn-lt"/>
              </a:rPr>
              <a:t>Pattern</a:t>
            </a:r>
            <a:r>
              <a:rPr lang="pt-BR" sz="2000" dirty="0">
                <a:solidFill>
                  <a:srgbClr val="FFFFFF"/>
                </a:solidFill>
                <a:ea typeface="+mn-lt"/>
                <a:cs typeface="+mn-lt"/>
              </a:rPr>
              <a:t> define o esqueleto de um algoritmo em uma classe base, deixando que as subclasses implementem os passos específicos. Esse padrão permite que parte do comportamento seja reutilizado, enquanto a implementação detalhada de certos passos pode ser personalizada pelas subclasses, promovendo flexibilidade e reutilização de código.</a:t>
            </a:r>
            <a:endParaRPr lang="en-US" sz="2000" dirty="0">
              <a:solidFill>
                <a:srgbClr val="FFFFFF"/>
              </a:solidFill>
              <a:ea typeface="+mn-lt"/>
              <a:cs typeface="+mn-lt"/>
            </a:endParaRPr>
          </a:p>
          <a:p>
            <a:pPr marL="285750" indent="-285750" algn="just">
              <a:buFont typeface="Arial,Sans-Serif"/>
              <a:buChar char="•"/>
            </a:pPr>
            <a:endParaRPr lang="pt-BR" sz="2800">
              <a:solidFill>
                <a:srgbClr val="FFFFFF"/>
              </a:solidFill>
              <a:ea typeface="+mn-lt"/>
              <a:cs typeface="+mn-lt"/>
            </a:endParaRPr>
          </a:p>
          <a:p>
            <a:pPr marL="285750" indent="-285750" algn="just">
              <a:buFont typeface="Arial,Sans-Serif"/>
              <a:buChar char="•"/>
            </a:pPr>
            <a:r>
              <a:rPr lang="pt-BR" sz="2800" b="1" dirty="0">
                <a:solidFill>
                  <a:srgbClr val="FFFFFF"/>
                </a:solidFill>
                <a:ea typeface="+mn-lt"/>
                <a:cs typeface="+mn-lt"/>
              </a:rPr>
              <a:t>Como pode ser implementado:</a:t>
            </a:r>
            <a:r>
              <a:rPr lang="pt-BR" sz="2800" dirty="0">
                <a:solidFill>
                  <a:srgbClr val="FFFFFF"/>
                </a:solidFill>
                <a:ea typeface="+mn-lt"/>
                <a:cs typeface="+mn-lt"/>
              </a:rPr>
              <a:t> </a:t>
            </a:r>
            <a:r>
              <a:rPr lang="pt-BR" sz="2000" dirty="0">
                <a:solidFill>
                  <a:srgbClr val="FFFFFF"/>
                </a:solidFill>
                <a:ea typeface="+mn-lt"/>
                <a:cs typeface="+mn-lt"/>
              </a:rPr>
              <a:t>Por exemplo, a classe base pode definir o esqueleto do processo de criação de perfil, enquanto subclasses para Candidato e Recrutador implementam as etapas específicas. Isso permitiria ao sistema gerenciar a criação de perfis de maneira eficiente e consistente, evitando duplicação de código, mas ao mesmo tempo oferecendo flexibilidade para lidar com as particularidades de cada tipo de usuário.</a:t>
            </a:r>
            <a:endParaRPr lang="en-US" sz="2000" dirty="0">
              <a:solidFill>
                <a:srgbClr val="FFFFFF"/>
              </a:solidFill>
              <a:ea typeface="+mn-lt"/>
              <a:cs typeface="+mn-lt"/>
            </a:endParaRPr>
          </a:p>
          <a:p>
            <a:pPr marL="285750" indent="-285750" algn="just">
              <a:buFont typeface="Arial,Sans-Serif"/>
              <a:buChar char="•"/>
            </a:pPr>
            <a:endParaRPr lang="pt-BR" sz="2800">
              <a:solidFill>
                <a:srgbClr val="FFFFFF"/>
              </a:solidFill>
              <a:ea typeface="+mn-lt"/>
              <a:cs typeface="+mn-lt"/>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3952" y="395377"/>
            <a:ext cx="1243425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a:solidFill>
                  <a:srgbClr val="FFFFFF"/>
                </a:solidFill>
                <a:ea typeface="+mn-lt"/>
                <a:cs typeface="+mn-lt"/>
              </a:rPr>
              <a:t>Comportamental -</a:t>
            </a:r>
            <a:r>
              <a:rPr lang="pt-BR" sz="5400" err="1">
                <a:solidFill>
                  <a:srgbClr val="FFFFFF"/>
                </a:solidFill>
                <a:ea typeface="+mn-lt"/>
                <a:cs typeface="+mn-lt"/>
              </a:rPr>
              <a:t>Template</a:t>
            </a:r>
            <a:r>
              <a:rPr lang="pt-BR" sz="5400">
                <a:solidFill>
                  <a:srgbClr val="FFFFFF"/>
                </a:solidFill>
                <a:ea typeface="+mn-lt"/>
                <a:cs typeface="+mn-lt"/>
              </a:rPr>
              <a:t> </a:t>
            </a:r>
            <a:r>
              <a:rPr lang="pt-BR" sz="5400" err="1">
                <a:solidFill>
                  <a:srgbClr val="FFFFFF"/>
                </a:solidFill>
                <a:ea typeface="+mn-lt"/>
                <a:cs typeface="+mn-lt"/>
              </a:rPr>
              <a:t>Method</a:t>
            </a:r>
            <a:endParaRPr lang="pt-BR">
              <a:ea typeface="+mn-lt"/>
              <a:cs typeface="+mn-lt"/>
            </a:endParaRPr>
          </a:p>
        </p:txBody>
      </p:sp>
    </p:spTree>
    <p:extLst>
      <p:ext uri="{BB962C8B-B14F-4D97-AF65-F5344CB8AC3E}">
        <p14:creationId xmlns:p14="http://schemas.microsoft.com/office/powerpoint/2010/main" val="1353177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63094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2800" b="1" dirty="0">
                <a:solidFill>
                  <a:srgbClr val="FFFFFF"/>
                </a:solidFill>
                <a:ea typeface="+mn-lt"/>
                <a:cs typeface="+mn-lt"/>
              </a:rPr>
              <a:t>Qual problema resolve:</a:t>
            </a:r>
            <a:r>
              <a:rPr lang="pt-BR" sz="2800" dirty="0">
                <a:solidFill>
                  <a:srgbClr val="FFFFFF"/>
                </a:solidFill>
                <a:ea typeface="+mn-lt"/>
                <a:cs typeface="+mn-lt"/>
              </a:rPr>
              <a:t> </a:t>
            </a:r>
            <a:r>
              <a:rPr lang="pt-BR" dirty="0">
                <a:solidFill>
                  <a:srgbClr val="FFFFFF"/>
                </a:solidFill>
                <a:ea typeface="+mn-lt"/>
                <a:cs typeface="+mn-lt"/>
              </a:rPr>
              <a:t>O </a:t>
            </a:r>
            <a:r>
              <a:rPr lang="pt-BR" err="1">
                <a:solidFill>
                  <a:srgbClr val="FFFFFF"/>
                </a:solidFill>
                <a:ea typeface="+mn-lt"/>
                <a:cs typeface="+mn-lt"/>
              </a:rPr>
              <a:t>Facade</a:t>
            </a:r>
            <a:r>
              <a:rPr lang="pt-BR" dirty="0">
                <a:solidFill>
                  <a:srgbClr val="FFFFFF"/>
                </a:solidFill>
                <a:ea typeface="+mn-lt"/>
                <a:cs typeface="+mn-lt"/>
              </a:rPr>
              <a:t> </a:t>
            </a:r>
            <a:r>
              <a:rPr lang="pt-BR" err="1">
                <a:solidFill>
                  <a:srgbClr val="FFFFFF"/>
                </a:solidFill>
                <a:ea typeface="+mn-lt"/>
                <a:cs typeface="+mn-lt"/>
              </a:rPr>
              <a:t>Pattern</a:t>
            </a:r>
            <a:r>
              <a:rPr lang="pt-BR" dirty="0">
                <a:solidFill>
                  <a:srgbClr val="FFFFFF"/>
                </a:solidFill>
                <a:ea typeface="+mn-lt"/>
                <a:cs typeface="+mn-lt"/>
              </a:rPr>
              <a:t> resolve o problema da complexidade de sistemas que possuem várias interações internas entre classes e subsistemas. Ele oferece uma interface simples e unificada para realizar operações que envolvem múltiplos componentes, escondendo a lógica interna dos clientes. Com isso, o padrão facilita o uso, reduz o acoplamento entre módulos e torna o sistema mais fácil de manter e evoluir.</a:t>
            </a:r>
            <a:endParaRPr lang="en-US" dirty="0">
              <a:solidFill>
                <a:srgbClr val="FFFFFF"/>
              </a:solidFill>
              <a:ea typeface="+mn-lt"/>
              <a:cs typeface="+mn-lt"/>
            </a:endParaRPr>
          </a:p>
          <a:p>
            <a:pPr marL="285750" indent="-285750" algn="just">
              <a:buFont typeface="Arial,Sans-Serif"/>
              <a:buChar char="•"/>
            </a:pPr>
            <a:endParaRPr lang="pt-BR" sz="2800">
              <a:solidFill>
                <a:srgbClr val="FFFFFF"/>
              </a:solidFill>
              <a:ea typeface="+mn-lt"/>
              <a:cs typeface="+mn-lt"/>
            </a:endParaRPr>
          </a:p>
          <a:p>
            <a:pPr marL="285750" indent="-285750" algn="just">
              <a:buFont typeface="Arial,Sans-Serif"/>
              <a:buChar char="•"/>
            </a:pPr>
            <a:r>
              <a:rPr lang="pt-BR" sz="2800" b="1" dirty="0">
                <a:solidFill>
                  <a:srgbClr val="FFFFFF"/>
                </a:solidFill>
                <a:ea typeface="+mn-lt"/>
                <a:cs typeface="+mn-lt"/>
              </a:rPr>
              <a:t>Como pode ser implementado:</a:t>
            </a:r>
            <a:r>
              <a:rPr lang="pt-BR" sz="2800" dirty="0">
                <a:solidFill>
                  <a:srgbClr val="FFFFFF"/>
                </a:solidFill>
                <a:ea typeface="+mn-lt"/>
                <a:cs typeface="+mn-lt"/>
              </a:rPr>
              <a:t> </a:t>
            </a:r>
            <a:r>
              <a:rPr lang="pt-BR">
                <a:solidFill>
                  <a:srgbClr val="FFFFFF"/>
                </a:solidFill>
                <a:ea typeface="+mn-lt"/>
                <a:cs typeface="+mn-lt"/>
              </a:rPr>
              <a:t>No </a:t>
            </a:r>
            <a:r>
              <a:rPr lang="pt-BR" err="1">
                <a:solidFill>
                  <a:srgbClr val="FFFFFF"/>
                </a:solidFill>
                <a:ea typeface="+mn-lt"/>
                <a:cs typeface="+mn-lt"/>
              </a:rPr>
              <a:t>FindOportunities</a:t>
            </a:r>
            <a:r>
              <a:rPr lang="pt-BR">
                <a:solidFill>
                  <a:srgbClr val="FFFFFF"/>
                </a:solidFill>
                <a:ea typeface="+mn-lt"/>
                <a:cs typeface="+mn-lt"/>
              </a:rPr>
              <a:t>, o </a:t>
            </a:r>
            <a:r>
              <a:rPr lang="pt-BR" err="1">
                <a:solidFill>
                  <a:srgbClr val="FFFFFF"/>
                </a:solidFill>
                <a:ea typeface="+mn-lt"/>
                <a:cs typeface="+mn-lt"/>
              </a:rPr>
              <a:t>Facade</a:t>
            </a:r>
            <a:r>
              <a:rPr lang="pt-BR">
                <a:solidFill>
                  <a:srgbClr val="FFFFFF"/>
                </a:solidFill>
                <a:ea typeface="+mn-lt"/>
                <a:cs typeface="+mn-lt"/>
              </a:rPr>
              <a:t> pode ser implementado para simplificar operações que envolvem várias etapas, como o agendamento de entrevistas. Atualmente, agendar uma entrevista envolve verificar a disponibilidade de candidatos e recrutadores, reservar um horário e enviar notificações. O </a:t>
            </a:r>
            <a:r>
              <a:rPr lang="pt-BR" err="1">
                <a:solidFill>
                  <a:srgbClr val="FFFFFF"/>
                </a:solidFill>
                <a:ea typeface="+mn-lt"/>
                <a:cs typeface="+mn-lt"/>
              </a:rPr>
              <a:t>Facade</a:t>
            </a:r>
            <a:r>
              <a:rPr lang="pt-BR">
                <a:solidFill>
                  <a:srgbClr val="FFFFFF"/>
                </a:solidFill>
                <a:ea typeface="+mn-lt"/>
                <a:cs typeface="+mn-lt"/>
              </a:rPr>
              <a:t> poderia encapsular toda essa lógica, expondo um método único para agendar entrevistas, tornando o processo mais simples para os usuários, tanto recrutadores quanto candidatos, e reduzindo a necessidade de interagir diretamente com as classes internas do sistema.</a:t>
            </a:r>
            <a:endParaRPr lang="en-US">
              <a:solidFill>
                <a:srgbClr val="FFFFFF"/>
              </a:solidFill>
              <a:ea typeface="+mn-lt"/>
              <a:cs typeface="+mn-lt"/>
            </a:endParaRPr>
          </a:p>
          <a:p>
            <a:pPr marL="285750" indent="-285750" algn="just">
              <a:buFont typeface="Arial,Sans-Serif"/>
              <a:buChar char="•"/>
            </a:pPr>
            <a:endParaRPr lang="pt-BR" sz="2800">
              <a:solidFill>
                <a:srgbClr val="FFFFFF"/>
              </a:solidFill>
              <a:ea typeface="+mn-lt"/>
              <a:cs typeface="+mn-lt"/>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a:solidFill>
                  <a:srgbClr val="FFFFFF"/>
                </a:solidFill>
                <a:ea typeface="+mn-lt"/>
                <a:cs typeface="+mn-lt"/>
              </a:rPr>
              <a:t>Estrutural - </a:t>
            </a:r>
            <a:r>
              <a:rPr lang="pt-BR" sz="5400" err="1">
                <a:solidFill>
                  <a:srgbClr val="FFFFFF"/>
                </a:solidFill>
                <a:ea typeface="+mn-lt"/>
                <a:cs typeface="+mn-lt"/>
              </a:rPr>
              <a:t>Facade</a:t>
            </a:r>
            <a:endParaRPr lang="pt-BR" err="1"/>
          </a:p>
        </p:txBody>
      </p:sp>
    </p:spTree>
    <p:extLst>
      <p:ext uri="{BB962C8B-B14F-4D97-AF65-F5344CB8AC3E}">
        <p14:creationId xmlns:p14="http://schemas.microsoft.com/office/powerpoint/2010/main" val="2966292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pt-BR" sz="2800" b="1" dirty="0">
                <a:solidFill>
                  <a:srgbClr val="FFFFFF"/>
                </a:solidFill>
                <a:latin typeface="Neue Haas Grotesk Text Pro"/>
                <a:ea typeface="+mj-lt"/>
                <a:cs typeface="Arial"/>
              </a:rPr>
              <a:t>Qual problema resolve:</a:t>
            </a:r>
            <a:r>
              <a:rPr lang="pt-BR" sz="2800" dirty="0">
                <a:solidFill>
                  <a:srgbClr val="FFFFFF"/>
                </a:solidFill>
                <a:latin typeface="Neue Haas Grotesk Text Pro"/>
                <a:ea typeface="+mj-lt"/>
                <a:cs typeface="Arial"/>
              </a:rPr>
              <a:t> </a:t>
            </a:r>
            <a:r>
              <a:rPr lang="pt-BR" sz="1700" dirty="0">
                <a:solidFill>
                  <a:srgbClr val="FFFFFF"/>
                </a:solidFill>
                <a:ea typeface="+mn-lt"/>
                <a:cs typeface="+mn-lt"/>
              </a:rPr>
              <a:t>O padrão Proxy é utilizado para controlar o acesso a um objeto, agindo como um intermediário que oferece uma interface para outro objeto. Ele resolve problemas como controle de acesso, adição de segurança, cache ou inicialização preguiçosa de objetos que são caros em termos de recursos, como objetos que demoram para carregar ou que consomem muita memória. Além disso, ele permite adicionar funcionalidades extras ao acessar o objeto sem modificar seu código diretamente.</a:t>
            </a:r>
            <a:endParaRPr lang="en-US" sz="1700" dirty="0">
              <a:solidFill>
                <a:srgbClr val="FFFFFF"/>
              </a:solidFill>
              <a:ea typeface="+mn-lt"/>
              <a:cs typeface="+mn-lt"/>
            </a:endParaRPr>
          </a:p>
          <a:p>
            <a:pPr marL="285750" indent="-285750" algn="just">
              <a:buFont typeface="Arial,Sans-Serif"/>
              <a:buChar char="•"/>
            </a:pPr>
            <a:endParaRPr lang="pt-BR" sz="2800">
              <a:solidFill>
                <a:srgbClr val="FFFFFF"/>
              </a:solidFill>
              <a:ea typeface="+mn-lt"/>
              <a:cs typeface="Arial"/>
            </a:endParaRPr>
          </a:p>
          <a:p>
            <a:pPr marL="457200" indent="-457200" algn="just">
              <a:buFont typeface="Arial"/>
              <a:buChar char="•"/>
            </a:pPr>
            <a:r>
              <a:rPr lang="pt-BR" sz="2800" b="1" dirty="0">
                <a:solidFill>
                  <a:srgbClr val="FFFFFF"/>
                </a:solidFill>
                <a:latin typeface="Neue Haas Grotesk Text Pro"/>
                <a:ea typeface="+mj-lt"/>
                <a:cs typeface="Arial"/>
              </a:rPr>
              <a:t>Como pode ser implementado:</a:t>
            </a:r>
            <a:r>
              <a:rPr lang="pt-BR" sz="2800" dirty="0">
                <a:solidFill>
                  <a:srgbClr val="FFFFFF"/>
                </a:solidFill>
                <a:latin typeface="Neue Haas Grotesk Text Pro"/>
                <a:ea typeface="+mj-lt"/>
                <a:cs typeface="Arial"/>
              </a:rPr>
              <a:t> </a:t>
            </a:r>
            <a:r>
              <a:rPr lang="pt-BR" sz="1700" dirty="0">
                <a:solidFill>
                  <a:srgbClr val="FFFFFF"/>
                </a:solidFill>
                <a:ea typeface="+mn-lt"/>
                <a:cs typeface="+mn-lt"/>
              </a:rPr>
              <a:t>No sistema </a:t>
            </a:r>
            <a:r>
              <a:rPr lang="pt-BR" sz="1700" err="1">
                <a:solidFill>
                  <a:srgbClr val="FFFFFF"/>
                </a:solidFill>
                <a:ea typeface="+mn-lt"/>
                <a:cs typeface="+mn-lt"/>
              </a:rPr>
              <a:t>FindOportunities</a:t>
            </a:r>
            <a:r>
              <a:rPr lang="pt-BR" sz="1700" dirty="0">
                <a:solidFill>
                  <a:srgbClr val="FFFFFF"/>
                </a:solidFill>
                <a:ea typeface="+mn-lt"/>
                <a:cs typeface="+mn-lt"/>
              </a:rPr>
              <a:t>, o padrão Proxy poderia ser utilizado para controlar o acesso a dados sensíveis de candidatos e recrutadores. Um proxy de segurança poderia garantir que somente usuários autenticados acessem perfis e informações confidenciais, de acordo com o requisito de segurança (RNF002). Além disso, um proxy de cache poderia ser implementado na funcionalidade de busca de vagas, reduzindo o tempo de resposta ao evitar consultas repetidas ao banco de dados, otimizando o desempenho da aplicação conforme o requisito de tempo de resposta (RNF001).</a:t>
            </a:r>
          </a:p>
          <a:p>
            <a:pPr marL="742950" lvl="1" indent="-285750" algn="just">
              <a:buFont typeface="Arial,Sans-Serif"/>
              <a:buChar char="•"/>
            </a:pPr>
            <a:endParaRPr lang="pt-BR" sz="1500" dirty="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a:solidFill>
                  <a:srgbClr val="FFFFFF"/>
                </a:solidFill>
                <a:ea typeface="+mn-lt"/>
                <a:cs typeface="+mn-lt"/>
              </a:rPr>
              <a:t>Estrutural - Proxy</a:t>
            </a:r>
            <a:endParaRPr lang="pt-BR"/>
          </a:p>
        </p:txBody>
      </p:sp>
    </p:spTree>
    <p:extLst>
      <p:ext uri="{BB962C8B-B14F-4D97-AF65-F5344CB8AC3E}">
        <p14:creationId xmlns:p14="http://schemas.microsoft.com/office/powerpoint/2010/main" val="1284202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2800">
                <a:solidFill>
                  <a:srgbClr val="FFFFFF"/>
                </a:solidFill>
                <a:ea typeface="+mn-lt"/>
                <a:cs typeface="+mn-lt"/>
              </a:rPr>
              <a:t>Com isso, concluímos a fase de planejamento inicial do projeto. É fundamental que, antes de iniciarmos qualquer desenvolvimento, tenhamos uma visão clara e estruturada do que será realizado. O planejamento adequado fornece a direção necessária para garantir que o projeto atinja seus objetivos de forma eficiente, evitando retrabalhos e garantindo uma execução mais alinhada às expectativas.</a:t>
            </a:r>
          </a:p>
          <a:p>
            <a:pPr marL="285750" indent="-285750" algn="just">
              <a:buFont typeface="Arial,Sans-Serif"/>
              <a:buChar char="•"/>
            </a:pPr>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algn="just"/>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Neue Haas Grotesk Text Pro"/>
              <a:ea typeface="+mj-lt"/>
              <a:cs typeface="Arial"/>
            </a:endParaRPr>
          </a:p>
          <a:p>
            <a:pPr marL="742950" lvl="1" indent="-285750" algn="just">
              <a:buFont typeface="Arial,Sans-Serif"/>
              <a:buChar char="•"/>
            </a:pPr>
            <a:endParaRPr lang="pt-BR" sz="2800">
              <a:solidFill>
                <a:srgbClr val="FFFFFF"/>
              </a:solidFill>
              <a:latin typeface="+mj-lt"/>
              <a:ea typeface="+mj-lt"/>
              <a:cs typeface="+mj-lt"/>
            </a:endParaRPr>
          </a:p>
        </p:txBody>
      </p:sp>
      <p:sp>
        <p:nvSpPr>
          <p:cNvPr id="2" name="CaixaDeTexto 1">
            <a:extLst>
              <a:ext uri="{FF2B5EF4-FFF2-40B4-BE49-F238E27FC236}">
                <a16:creationId xmlns:a16="http://schemas.microsoft.com/office/drawing/2014/main" id="{AFC4519A-180A-12F0-49B2-E1B0290747BC}"/>
              </a:ext>
            </a:extLst>
          </p:cNvPr>
          <p:cNvSpPr txBox="1"/>
          <p:nvPr/>
        </p:nvSpPr>
        <p:spPr>
          <a:xfrm>
            <a:off x="1735707" y="395377"/>
            <a:ext cx="87249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5400">
                <a:solidFill>
                  <a:srgbClr val="FFFFFF"/>
                </a:solidFill>
                <a:ea typeface="+mn-lt"/>
                <a:cs typeface="+mn-lt"/>
              </a:rPr>
              <a:t>Conclusão</a:t>
            </a:r>
            <a:endParaRPr lang="pt-BR"/>
          </a:p>
        </p:txBody>
      </p:sp>
    </p:spTree>
    <p:extLst>
      <p:ext uri="{BB962C8B-B14F-4D97-AF65-F5344CB8AC3E}">
        <p14:creationId xmlns:p14="http://schemas.microsoft.com/office/powerpoint/2010/main" val="408120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482600" y="732032"/>
            <a:ext cx="11113405" cy="1298655"/>
          </a:xfrm>
        </p:spPr>
        <p:txBody>
          <a:bodyPr anchor="t">
            <a:normAutofit/>
          </a:bodyPr>
          <a:lstStyle/>
          <a:p>
            <a:pPr algn="ctr"/>
            <a:r>
              <a:rPr lang="de-DE" sz="6000" err="1">
                <a:solidFill>
                  <a:srgbClr val="FFFFFF"/>
                </a:solidFill>
                <a:ea typeface="+mj-lt"/>
                <a:cs typeface="+mj-lt"/>
              </a:rPr>
              <a:t>Escopo</a:t>
            </a:r>
            <a:r>
              <a:rPr lang="de-DE" sz="6000">
                <a:solidFill>
                  <a:srgbClr val="FFFFFF"/>
                </a:solidFill>
                <a:ea typeface="+mj-lt"/>
                <a:cs typeface="+mj-lt"/>
              </a:rPr>
              <a:t> do </a:t>
            </a:r>
            <a:r>
              <a:rPr lang="de-DE" sz="6000" err="1">
                <a:solidFill>
                  <a:srgbClr val="FFFFFF"/>
                </a:solidFill>
                <a:ea typeface="+mj-lt"/>
                <a:cs typeface="+mj-lt"/>
              </a:rPr>
              <a:t>Sistema</a:t>
            </a:r>
            <a:endParaRPr lang="pt-BR" sz="6000">
              <a:solidFill>
                <a:srgbClr val="FFFFFF"/>
              </a:solidFill>
              <a:ea typeface="+mj-lt"/>
              <a:cs typeface="+mj-lt"/>
            </a:endParaRPr>
          </a:p>
        </p:txBody>
      </p:sp>
      <p:sp>
        <p:nvSpPr>
          <p:cNvPr id="3" name="CaixaDeTexto 2">
            <a:extLst>
              <a:ext uri="{FF2B5EF4-FFF2-40B4-BE49-F238E27FC236}">
                <a16:creationId xmlns:a16="http://schemas.microsoft.com/office/drawing/2014/main" id="{018F3E84-4BC4-4EDA-E5D0-8EAAF121E1BE}"/>
              </a:ext>
            </a:extLst>
          </p:cNvPr>
          <p:cNvSpPr txBox="1"/>
          <p:nvPr/>
        </p:nvSpPr>
        <p:spPr>
          <a:xfrm>
            <a:off x="708941" y="2830285"/>
            <a:ext cx="1087373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BR" sz="2800">
                <a:solidFill>
                  <a:srgbClr val="FFFFFF"/>
                </a:solidFill>
                <a:latin typeface="+mj-lt"/>
                <a:ea typeface="+mj-lt"/>
                <a:cs typeface="+mj-lt"/>
              </a:rPr>
              <a:t>O sistema visa oferecer uma plataforma intuitiva que simplifica o processo de recrutamento para empresas e candidatos, oferecendo ferramentas para gerenciamento de vagas, perfis, candidaturas e entrevistas.</a:t>
            </a:r>
          </a:p>
        </p:txBody>
      </p:sp>
    </p:spTree>
    <p:extLst>
      <p:ext uri="{BB962C8B-B14F-4D97-AF65-F5344CB8AC3E}">
        <p14:creationId xmlns:p14="http://schemas.microsoft.com/office/powerpoint/2010/main" val="408701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2" name="Título 1"/>
          <p:cNvSpPr>
            <a:spLocks noGrp="1"/>
          </p:cNvSpPr>
          <p:nvPr>
            <p:ph type="ctrTitle"/>
          </p:nvPr>
        </p:nvSpPr>
        <p:spPr>
          <a:xfrm>
            <a:off x="540109" y="2787994"/>
            <a:ext cx="11113405" cy="1298655"/>
          </a:xfrm>
        </p:spPr>
        <p:txBody>
          <a:bodyPr anchor="t">
            <a:normAutofit/>
          </a:bodyPr>
          <a:lstStyle/>
          <a:p>
            <a:pPr algn="ctr"/>
            <a:r>
              <a:rPr lang="de-DE" sz="7200" err="1">
                <a:solidFill>
                  <a:srgbClr val="FFFFFF"/>
                </a:solidFill>
                <a:latin typeface="Neue Haas Grotesk Text Pro"/>
                <a:cs typeface="Arial"/>
              </a:rPr>
              <a:t>Requisitos</a:t>
            </a:r>
            <a:r>
              <a:rPr lang="de-DE" sz="7200">
                <a:solidFill>
                  <a:srgbClr val="FFFFFF"/>
                </a:solidFill>
                <a:latin typeface="Neue Haas Grotesk Text Pro"/>
                <a:cs typeface="Arial"/>
              </a:rPr>
              <a:t> de </a:t>
            </a:r>
            <a:r>
              <a:rPr lang="de-DE" sz="7200" err="1">
                <a:solidFill>
                  <a:srgbClr val="FFFFFF"/>
                </a:solidFill>
                <a:latin typeface="Neue Haas Grotesk Text Pro"/>
                <a:cs typeface="Arial"/>
              </a:rPr>
              <a:t>Negócio</a:t>
            </a:r>
            <a:endParaRPr lang="pt-BR" sz="7200">
              <a:solidFill>
                <a:srgbClr val="FFFFFF"/>
              </a:solidFill>
              <a:latin typeface="Neue Haas Grotesk Text Pro"/>
              <a:cs typeface="Arial"/>
            </a:endParaRPr>
          </a:p>
        </p:txBody>
      </p:sp>
    </p:spTree>
    <p:extLst>
      <p:ext uri="{BB962C8B-B14F-4D97-AF65-F5344CB8AC3E}">
        <p14:creationId xmlns:p14="http://schemas.microsoft.com/office/powerpoint/2010/main" val="544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751983"/>
            <a:ext cx="10873732"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pt-BR" sz="4000" b="1">
                <a:solidFill>
                  <a:srgbClr val="FFFFFF"/>
                </a:solidFill>
                <a:latin typeface="+mj-lt"/>
                <a:ea typeface="+mj-lt"/>
                <a:cs typeface="+mj-lt"/>
              </a:rPr>
              <a:t>3.1 RN001 – Aumento da Eficiência no Processo de Recrutamento</a:t>
            </a:r>
          </a:p>
          <a:p>
            <a:pPr marL="742950" lvl="1" indent="-285750" algn="just">
              <a:buFont typeface="Arial"/>
              <a:buChar char="•"/>
            </a:pPr>
            <a:r>
              <a:rPr lang="pt-BR" sz="2800">
                <a:solidFill>
                  <a:srgbClr val="FFFFFF"/>
                </a:solidFill>
                <a:latin typeface="+mj-lt"/>
                <a:ea typeface="+mj-lt"/>
                <a:cs typeface="+mj-lt"/>
              </a:rPr>
              <a:t>O sistema deve reduzir o tempo e o esforço necessários para que recrutadores encontrem candidatos adequados e para que candidatos encontrem vagas compatíveis com seus perfis.</a:t>
            </a:r>
            <a:endParaRPr lang="en-US" sz="2800">
              <a:solidFill>
                <a:srgbClr val="FFFFFF"/>
              </a:solidFill>
              <a:latin typeface="+mj-lt"/>
              <a:ea typeface="+mj-lt"/>
              <a:cs typeface="+mj-lt"/>
            </a:endParaRPr>
          </a:p>
          <a:p>
            <a:pPr algn="just"/>
            <a:endParaRPr lang="pt-BR" sz="2000">
              <a:solidFill>
                <a:srgbClr val="FFFFFF"/>
              </a:solidFill>
              <a:latin typeface="+mj-lt"/>
              <a:ea typeface="+mj-lt"/>
              <a:cs typeface="+mj-lt"/>
            </a:endParaRPr>
          </a:p>
        </p:txBody>
      </p:sp>
    </p:spTree>
    <p:extLst>
      <p:ext uri="{BB962C8B-B14F-4D97-AF65-F5344CB8AC3E}">
        <p14:creationId xmlns:p14="http://schemas.microsoft.com/office/powerpoint/2010/main" val="56724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751983"/>
            <a:ext cx="10873732"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4000" b="1">
                <a:solidFill>
                  <a:srgbClr val="FFFFFF"/>
                </a:solidFill>
                <a:latin typeface="+mj-lt"/>
                <a:ea typeface="+mj-lt"/>
                <a:cs typeface="+mj-lt"/>
              </a:rPr>
              <a:t>3.2 RN002 – Melhorar a Experiência do Usuário</a:t>
            </a:r>
            <a:endParaRPr lang="en-US" sz="4000">
              <a:solidFill>
                <a:srgbClr val="FFFFFF"/>
              </a:solidFill>
              <a:latin typeface="+mj-lt"/>
              <a:ea typeface="+mj-lt"/>
              <a:cs typeface="+mj-lt"/>
            </a:endParaRPr>
          </a:p>
          <a:p>
            <a:pPr marL="742950" lvl="1" indent="-285750" algn="just">
              <a:buFont typeface="Arial,Sans-Serif"/>
              <a:buChar char="•"/>
            </a:pPr>
            <a:r>
              <a:rPr lang="pt-BR" sz="2800">
                <a:solidFill>
                  <a:srgbClr val="FFFFFF"/>
                </a:solidFill>
                <a:latin typeface="+mj-lt"/>
                <a:ea typeface="+mj-lt"/>
                <a:cs typeface="+mj-lt"/>
              </a:rPr>
              <a:t>A plataforma deve proporcionar uma experiência fácil e intuitiva para recrutadores e candidatos, simplificando as ações de busca, candidatura, criação de perfis e agendamento de entrevistas.</a:t>
            </a:r>
            <a:endParaRPr lang="en-US" sz="2800">
              <a:solidFill>
                <a:srgbClr val="FFFFFF"/>
              </a:solidFill>
              <a:latin typeface="+mj-lt"/>
              <a:ea typeface="+mj-lt"/>
              <a:cs typeface="+mj-lt"/>
            </a:endParaRPr>
          </a:p>
          <a:p>
            <a:pPr lvl="1" algn="just"/>
            <a:endParaRPr lang="pt-BR" sz="2000">
              <a:solidFill>
                <a:srgbClr val="FFFFFF"/>
              </a:solidFill>
              <a:latin typeface="+mj-lt"/>
              <a:ea typeface="+mj-lt"/>
              <a:cs typeface="+mj-lt"/>
            </a:endParaRPr>
          </a:p>
        </p:txBody>
      </p:sp>
    </p:spTree>
    <p:extLst>
      <p:ext uri="{BB962C8B-B14F-4D97-AF65-F5344CB8AC3E}">
        <p14:creationId xmlns:p14="http://schemas.microsoft.com/office/powerpoint/2010/main" val="332616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zes laser néon alinhadas formando um triângulo">
            <a:extLst>
              <a:ext uri="{FF2B5EF4-FFF2-40B4-BE49-F238E27FC236}">
                <a16:creationId xmlns:a16="http://schemas.microsoft.com/office/drawing/2014/main" id="{EB4F5A90-E6FE-7132-2DA0-9D2A9A1E4958}"/>
              </a:ext>
            </a:extLst>
          </p:cNvPr>
          <p:cNvPicPr>
            <a:picLocks noChangeAspect="1"/>
          </p:cNvPicPr>
          <p:nvPr/>
        </p:nvPicPr>
        <p:blipFill>
          <a:blip r:embed="rId2">
            <a:alphaModFix amt="40000"/>
          </a:blip>
          <a:srcRect t="8353" r="-1" b="1623"/>
          <a:stretch/>
        </p:blipFill>
        <p:spPr>
          <a:xfrm>
            <a:off x="20" y="10"/>
            <a:ext cx="12191980" cy="6857990"/>
          </a:xfrm>
          <a:prstGeom prst="rect">
            <a:avLst/>
          </a:prstGeom>
        </p:spPr>
      </p:pic>
      <p:sp>
        <p:nvSpPr>
          <p:cNvPr id="3" name="CaixaDeTexto 2">
            <a:extLst>
              <a:ext uri="{FF2B5EF4-FFF2-40B4-BE49-F238E27FC236}">
                <a16:creationId xmlns:a16="http://schemas.microsoft.com/office/drawing/2014/main" id="{018F3E84-4BC4-4EDA-E5D0-8EAAF121E1BE}"/>
              </a:ext>
            </a:extLst>
          </p:cNvPr>
          <p:cNvSpPr txBox="1"/>
          <p:nvPr/>
        </p:nvSpPr>
        <p:spPr>
          <a:xfrm>
            <a:off x="651431" y="1910134"/>
            <a:ext cx="10873732"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pt-BR" sz="4000" b="1">
                <a:solidFill>
                  <a:srgbClr val="FFFFFF"/>
                </a:solidFill>
                <a:latin typeface="+mj-lt"/>
                <a:ea typeface="+mj-lt"/>
                <a:cs typeface="+mj-lt"/>
              </a:rPr>
              <a:t>3.3 RN003 – Criação de Valor para Ambas as Partes </a:t>
            </a:r>
            <a:endParaRPr lang="en-US" sz="4000">
              <a:solidFill>
                <a:srgbClr val="FFFFFF"/>
              </a:solidFill>
              <a:latin typeface="+mj-lt"/>
              <a:ea typeface="+mj-lt"/>
              <a:cs typeface="+mj-lt"/>
            </a:endParaRPr>
          </a:p>
          <a:p>
            <a:pPr marL="742950" lvl="1" indent="-285750" algn="just">
              <a:buFont typeface="Arial,Sans-Serif"/>
              <a:buChar char="•"/>
            </a:pPr>
            <a:r>
              <a:rPr lang="pt-BR" sz="2800">
                <a:solidFill>
                  <a:srgbClr val="FFFFFF"/>
                </a:solidFill>
                <a:latin typeface="+mj-lt"/>
                <a:ea typeface="+mj-lt"/>
                <a:cs typeface="+mj-lt"/>
              </a:rPr>
              <a:t>O sistema deve proporcionar uma experiência valiosa para os recrutadores, permitindo que eles encontrem candidatos qualificados rapidamente, e para os candidatos, ajudando-os a encontrar as melhores oportunidades de emprego.</a:t>
            </a:r>
            <a:endParaRPr lang="pt-BR" sz="2800"/>
          </a:p>
        </p:txBody>
      </p:sp>
    </p:spTree>
    <p:extLst>
      <p:ext uri="{BB962C8B-B14F-4D97-AF65-F5344CB8AC3E}">
        <p14:creationId xmlns:p14="http://schemas.microsoft.com/office/powerpoint/2010/main" val="2556189014"/>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44</Slides>
  <Notes>0</Notes>
  <HiddenSlides>0</HiddenSlides>
  <ScaleCrop>false</ScaleCrop>
  <HeadingPairs>
    <vt:vector size="4" baseType="variant">
      <vt:variant>
        <vt:lpstr>Tema</vt:lpstr>
      </vt:variant>
      <vt:variant>
        <vt:i4>1</vt:i4>
      </vt:variant>
      <vt:variant>
        <vt:lpstr>Títulos de slides</vt:lpstr>
      </vt:variant>
      <vt:variant>
        <vt:i4>44</vt:i4>
      </vt:variant>
    </vt:vector>
  </HeadingPairs>
  <TitlesOfParts>
    <vt:vector size="45" baseType="lpstr">
      <vt:lpstr>DylanVTI</vt:lpstr>
      <vt:lpstr>Findoportunities.com.br</vt:lpstr>
      <vt:lpstr>Nomes</vt:lpstr>
      <vt:lpstr>Objetivo</vt:lpstr>
      <vt:lpstr>Requisitos de Software</vt:lpstr>
      <vt:lpstr>Escopo do Sistema</vt:lpstr>
      <vt:lpstr>Requisitos de Negócio</vt:lpstr>
      <vt:lpstr>Apresentação do PowerPoint</vt:lpstr>
      <vt:lpstr>Apresentação do PowerPoint</vt:lpstr>
      <vt:lpstr>Apresentação do PowerPoint</vt:lpstr>
      <vt:lpstr>Requisitos Funcionais </vt:lpstr>
      <vt:lpstr>Funcionalidades para Recrutadores </vt:lpstr>
      <vt:lpstr>Funcionalidades para Candidatos </vt:lpstr>
      <vt:lpstr>Requisitos Não Funcionais </vt:lpstr>
      <vt:lpstr>Apresentação do PowerPoint</vt:lpstr>
      <vt:lpstr>Apresentação do PowerPoint</vt:lpstr>
      <vt:lpstr>Apresentação do PowerPoint</vt:lpstr>
      <vt:lpstr>Apresentação do PowerPoint</vt:lpstr>
      <vt:lpstr>Apresentação do PowerPoint</vt:lpstr>
      <vt:lpstr>Diagramas</vt:lpstr>
      <vt:lpstr>Diagrama de caso de uso </vt:lpstr>
      <vt:lpstr>Apresentação do PowerPoint</vt:lpstr>
      <vt:lpstr>Apresentação do PowerPoint</vt:lpstr>
      <vt:lpstr>Diagramas de Atividade </vt:lpstr>
      <vt:lpstr>Apresentação do PowerPoint</vt:lpstr>
      <vt:lpstr>Apresentação do PowerPoint</vt:lpstr>
      <vt:lpstr>Diagramas de Classes </vt:lpstr>
      <vt:lpstr>Apresentação do PowerPoint</vt:lpstr>
      <vt:lpstr>Apresentação do PowerPoint</vt:lpstr>
      <vt:lpstr>Diagramas sequenciais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164</cp:revision>
  <dcterms:created xsi:type="dcterms:W3CDTF">2024-10-12T20:49:19Z</dcterms:created>
  <dcterms:modified xsi:type="dcterms:W3CDTF">2024-10-24T23:33:52Z</dcterms:modified>
</cp:coreProperties>
</file>