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20E499-2C38-48AE-B137-992501873BA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C51919F-5E17-42C2-8ADF-930D2F8A92D6}">
      <dgm:prSet/>
      <dgm:spPr/>
      <dgm:t>
        <a:bodyPr/>
        <a:lstStyle/>
        <a:p>
          <a:r>
            <a:rPr lang="pt-BR"/>
            <a:t>Facilitar o acesso do cliente a loja;</a:t>
          </a:r>
          <a:endParaRPr lang="en-US"/>
        </a:p>
      </dgm:t>
    </dgm:pt>
    <dgm:pt modelId="{21020F7F-1F12-4FD0-9A97-4A890A2B2EB4}" type="parTrans" cxnId="{BDFE9EC1-E7AA-4A44-91CB-8F94D7085A53}">
      <dgm:prSet/>
      <dgm:spPr/>
      <dgm:t>
        <a:bodyPr/>
        <a:lstStyle/>
        <a:p>
          <a:endParaRPr lang="en-US"/>
        </a:p>
      </dgm:t>
    </dgm:pt>
    <dgm:pt modelId="{FE19D7F3-3DC1-45EF-A134-849D9DBACA90}" type="sibTrans" cxnId="{BDFE9EC1-E7AA-4A44-91CB-8F94D7085A53}">
      <dgm:prSet/>
      <dgm:spPr/>
      <dgm:t>
        <a:bodyPr/>
        <a:lstStyle/>
        <a:p>
          <a:endParaRPr lang="en-US"/>
        </a:p>
      </dgm:t>
    </dgm:pt>
    <dgm:pt modelId="{D62CEF89-6601-4857-AECC-3D3FDD264E21}">
      <dgm:prSet/>
      <dgm:spPr/>
      <dgm:t>
        <a:bodyPr/>
        <a:lstStyle/>
        <a:p>
          <a:r>
            <a:rPr lang="pt-BR"/>
            <a:t>um melhor controle de estoque;</a:t>
          </a:r>
          <a:endParaRPr lang="en-US"/>
        </a:p>
      </dgm:t>
    </dgm:pt>
    <dgm:pt modelId="{13D06994-4930-4637-969D-382F217E85CF}" type="parTrans" cxnId="{D2D88265-B385-4FFB-BF05-5638B0D7C47F}">
      <dgm:prSet/>
      <dgm:spPr/>
      <dgm:t>
        <a:bodyPr/>
        <a:lstStyle/>
        <a:p>
          <a:endParaRPr lang="en-US"/>
        </a:p>
      </dgm:t>
    </dgm:pt>
    <dgm:pt modelId="{5696C01E-699B-47F3-B148-263B70A165DF}" type="sibTrans" cxnId="{D2D88265-B385-4FFB-BF05-5638B0D7C47F}">
      <dgm:prSet/>
      <dgm:spPr/>
      <dgm:t>
        <a:bodyPr/>
        <a:lstStyle/>
        <a:p>
          <a:endParaRPr lang="en-US"/>
        </a:p>
      </dgm:t>
    </dgm:pt>
    <dgm:pt modelId="{D0C3DFE6-57D3-49C5-90B9-D0CC83AD1EEB}">
      <dgm:prSet/>
      <dgm:spPr/>
      <dgm:t>
        <a:bodyPr/>
        <a:lstStyle/>
        <a:p>
          <a:r>
            <a:rPr lang="pt-BR" dirty="0"/>
            <a:t>uma melhor divulgação de ofertas e eventos da franquia;</a:t>
          </a:r>
          <a:endParaRPr lang="en-US" dirty="0"/>
        </a:p>
      </dgm:t>
    </dgm:pt>
    <dgm:pt modelId="{0C6D9C57-C11F-45CD-92F2-6376801FEAA6}" type="parTrans" cxnId="{F4A1B401-DED8-455E-AB08-DA1232FECBC2}">
      <dgm:prSet/>
      <dgm:spPr/>
      <dgm:t>
        <a:bodyPr/>
        <a:lstStyle/>
        <a:p>
          <a:endParaRPr lang="en-US"/>
        </a:p>
      </dgm:t>
    </dgm:pt>
    <dgm:pt modelId="{287FA474-4B90-481F-BF48-C8E0A1FAC69A}" type="sibTrans" cxnId="{F4A1B401-DED8-455E-AB08-DA1232FECBC2}">
      <dgm:prSet/>
      <dgm:spPr/>
      <dgm:t>
        <a:bodyPr/>
        <a:lstStyle/>
        <a:p>
          <a:endParaRPr lang="en-US"/>
        </a:p>
      </dgm:t>
    </dgm:pt>
    <dgm:pt modelId="{B9603CA2-0AE9-4F9A-84FA-4954D10A59C5}">
      <dgm:prSet/>
      <dgm:spPr/>
      <dgm:t>
        <a:bodyPr/>
        <a:lstStyle/>
        <a:p>
          <a:r>
            <a:rPr lang="pt-BR"/>
            <a:t>Tornar a concessionária mais moderna e assim podendo competir com as grandes multinacionais.</a:t>
          </a:r>
          <a:endParaRPr lang="en-US"/>
        </a:p>
      </dgm:t>
    </dgm:pt>
    <dgm:pt modelId="{1DAB34CF-CC30-46B7-9F95-C81F5C9A22CE}" type="parTrans" cxnId="{FFF97474-5C17-4E98-BCD0-A4C1E1D207D2}">
      <dgm:prSet/>
      <dgm:spPr/>
      <dgm:t>
        <a:bodyPr/>
        <a:lstStyle/>
        <a:p>
          <a:endParaRPr lang="en-US"/>
        </a:p>
      </dgm:t>
    </dgm:pt>
    <dgm:pt modelId="{CFDA0C09-9E6E-42EC-B755-7F256118817C}" type="sibTrans" cxnId="{FFF97474-5C17-4E98-BCD0-A4C1E1D207D2}">
      <dgm:prSet/>
      <dgm:spPr/>
      <dgm:t>
        <a:bodyPr/>
        <a:lstStyle/>
        <a:p>
          <a:endParaRPr lang="en-US"/>
        </a:p>
      </dgm:t>
    </dgm:pt>
    <dgm:pt modelId="{27C89ED0-0E6B-4613-9651-D11D485C0119}" type="pres">
      <dgm:prSet presAssocID="{1220E499-2C38-48AE-B137-992501873BA1}" presName="root" presStyleCnt="0">
        <dgm:presLayoutVars>
          <dgm:dir/>
          <dgm:resizeHandles val="exact"/>
        </dgm:presLayoutVars>
      </dgm:prSet>
      <dgm:spPr/>
    </dgm:pt>
    <dgm:pt modelId="{1713B0C2-34A0-457E-BF9D-36D86C315311}" type="pres">
      <dgm:prSet presAssocID="{1220E499-2C38-48AE-B137-992501873BA1}" presName="container" presStyleCnt="0">
        <dgm:presLayoutVars>
          <dgm:dir/>
          <dgm:resizeHandles val="exact"/>
        </dgm:presLayoutVars>
      </dgm:prSet>
      <dgm:spPr/>
    </dgm:pt>
    <dgm:pt modelId="{9D8FADF1-16C0-4450-B173-30C7C73E2474}" type="pres">
      <dgm:prSet presAssocID="{0C51919F-5E17-42C2-8ADF-930D2F8A92D6}" presName="compNode" presStyleCnt="0"/>
      <dgm:spPr/>
    </dgm:pt>
    <dgm:pt modelId="{49E7A8A0-69CA-4A3C-B8EC-D3FF73B7F552}" type="pres">
      <dgm:prSet presAssocID="{0C51919F-5E17-42C2-8ADF-930D2F8A92D6}" presName="iconBgRect" presStyleLbl="bgShp" presStyleIdx="0" presStyleCnt="4"/>
      <dgm:spPr/>
    </dgm:pt>
    <dgm:pt modelId="{99AC4B43-9F79-47D6-A74F-ADB930EA199B}" type="pres">
      <dgm:prSet presAssocID="{0C51919F-5E17-42C2-8ADF-930D2F8A92D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scimento Comercial com preenchimento sólido"/>
        </a:ext>
      </dgm:extLst>
    </dgm:pt>
    <dgm:pt modelId="{1A40D5BD-3FC0-41F1-A386-60C6C6474791}" type="pres">
      <dgm:prSet presAssocID="{0C51919F-5E17-42C2-8ADF-930D2F8A92D6}" presName="spaceRect" presStyleCnt="0"/>
      <dgm:spPr/>
    </dgm:pt>
    <dgm:pt modelId="{604608AF-4E43-4FFF-861D-0A2BD5DF110D}" type="pres">
      <dgm:prSet presAssocID="{0C51919F-5E17-42C2-8ADF-930D2F8A92D6}" presName="textRect" presStyleLbl="revTx" presStyleIdx="0" presStyleCnt="4">
        <dgm:presLayoutVars>
          <dgm:chMax val="1"/>
          <dgm:chPref val="1"/>
        </dgm:presLayoutVars>
      </dgm:prSet>
      <dgm:spPr/>
    </dgm:pt>
    <dgm:pt modelId="{16CED903-3B82-47AD-9DA8-C3F2F76474FB}" type="pres">
      <dgm:prSet presAssocID="{FE19D7F3-3DC1-45EF-A134-849D9DBACA90}" presName="sibTrans" presStyleLbl="sibTrans2D1" presStyleIdx="0" presStyleCnt="0"/>
      <dgm:spPr/>
    </dgm:pt>
    <dgm:pt modelId="{37107577-E3B0-47E8-A0A2-83D60165188A}" type="pres">
      <dgm:prSet presAssocID="{D62CEF89-6601-4857-AECC-3D3FDD264E21}" presName="compNode" presStyleCnt="0"/>
      <dgm:spPr/>
    </dgm:pt>
    <dgm:pt modelId="{0C619E4F-544A-4E58-BD8A-2B0EFFA101D1}" type="pres">
      <dgm:prSet presAssocID="{D62CEF89-6601-4857-AECC-3D3FDD264E21}" presName="iconBgRect" presStyleLbl="bgShp" presStyleIdx="1" presStyleCnt="4"/>
      <dgm:spPr/>
    </dgm:pt>
    <dgm:pt modelId="{717EE86E-95CA-4A1A-9171-B7E3495A22ED}" type="pres">
      <dgm:prSet presAssocID="{D62CEF89-6601-4857-AECC-3D3FDD264E2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0D11BC87-EEB8-40D0-B63C-BF184F1F6453}" type="pres">
      <dgm:prSet presAssocID="{D62CEF89-6601-4857-AECC-3D3FDD264E21}" presName="spaceRect" presStyleCnt="0"/>
      <dgm:spPr/>
    </dgm:pt>
    <dgm:pt modelId="{BC625594-7962-42D5-A87F-41B83A9E4AF6}" type="pres">
      <dgm:prSet presAssocID="{D62CEF89-6601-4857-AECC-3D3FDD264E21}" presName="textRect" presStyleLbl="revTx" presStyleIdx="1" presStyleCnt="4">
        <dgm:presLayoutVars>
          <dgm:chMax val="1"/>
          <dgm:chPref val="1"/>
        </dgm:presLayoutVars>
      </dgm:prSet>
      <dgm:spPr/>
    </dgm:pt>
    <dgm:pt modelId="{3B05338C-06EB-413E-8E49-C1CAFDC31BB6}" type="pres">
      <dgm:prSet presAssocID="{5696C01E-699B-47F3-B148-263B70A165DF}" presName="sibTrans" presStyleLbl="sibTrans2D1" presStyleIdx="0" presStyleCnt="0"/>
      <dgm:spPr/>
    </dgm:pt>
    <dgm:pt modelId="{296D1C4A-D8C1-4219-9734-7163C5603BCF}" type="pres">
      <dgm:prSet presAssocID="{D0C3DFE6-57D3-49C5-90B9-D0CC83AD1EEB}" presName="compNode" presStyleCnt="0"/>
      <dgm:spPr/>
    </dgm:pt>
    <dgm:pt modelId="{9ECD42C6-7B41-48E8-B4AE-077E7B517491}" type="pres">
      <dgm:prSet presAssocID="{D0C3DFE6-57D3-49C5-90B9-D0CC83AD1EEB}" presName="iconBgRect" presStyleLbl="bgShp" presStyleIdx="2" presStyleCnt="4"/>
      <dgm:spPr/>
    </dgm:pt>
    <dgm:pt modelId="{0B719188-2926-4F80-A3D3-DFEC6C509304}" type="pres">
      <dgm:prSet presAssocID="{D0C3DFE6-57D3-49C5-90B9-D0CC83AD1EE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posto com preenchimento sólido"/>
        </a:ext>
      </dgm:extLst>
    </dgm:pt>
    <dgm:pt modelId="{1A9F7DD0-7E7B-42F5-A9AD-2FA014EE622B}" type="pres">
      <dgm:prSet presAssocID="{D0C3DFE6-57D3-49C5-90B9-D0CC83AD1EEB}" presName="spaceRect" presStyleCnt="0"/>
      <dgm:spPr/>
    </dgm:pt>
    <dgm:pt modelId="{19DCF9C4-19E1-4903-B0F5-F190E31E4DD2}" type="pres">
      <dgm:prSet presAssocID="{D0C3DFE6-57D3-49C5-90B9-D0CC83AD1EEB}" presName="textRect" presStyleLbl="revTx" presStyleIdx="2" presStyleCnt="4">
        <dgm:presLayoutVars>
          <dgm:chMax val="1"/>
          <dgm:chPref val="1"/>
        </dgm:presLayoutVars>
      </dgm:prSet>
      <dgm:spPr/>
    </dgm:pt>
    <dgm:pt modelId="{63EFAA71-7054-48DD-B57D-121AF5817B27}" type="pres">
      <dgm:prSet presAssocID="{287FA474-4B90-481F-BF48-C8E0A1FAC69A}" presName="sibTrans" presStyleLbl="sibTrans2D1" presStyleIdx="0" presStyleCnt="0"/>
      <dgm:spPr/>
    </dgm:pt>
    <dgm:pt modelId="{897A8039-746A-4BE6-9DCF-C1BB45E687ED}" type="pres">
      <dgm:prSet presAssocID="{B9603CA2-0AE9-4F9A-84FA-4954D10A59C5}" presName="compNode" presStyleCnt="0"/>
      <dgm:spPr/>
    </dgm:pt>
    <dgm:pt modelId="{5AF11903-DE66-4529-920F-BAC1EB9822F5}" type="pres">
      <dgm:prSet presAssocID="{B9603CA2-0AE9-4F9A-84FA-4954D10A59C5}" presName="iconBgRect" presStyleLbl="bgShp" presStyleIdx="3" presStyleCnt="4"/>
      <dgm:spPr/>
    </dgm:pt>
    <dgm:pt modelId="{9CB0721A-7351-4338-8E4C-8B76FED8A564}" type="pres">
      <dgm:prSet presAssocID="{B9603CA2-0AE9-4F9A-84FA-4954D10A59C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 das Coisas com preenchimento sólido"/>
        </a:ext>
      </dgm:extLst>
    </dgm:pt>
    <dgm:pt modelId="{6721580C-9BB5-47F5-99DD-6D352B698C00}" type="pres">
      <dgm:prSet presAssocID="{B9603CA2-0AE9-4F9A-84FA-4954D10A59C5}" presName="spaceRect" presStyleCnt="0"/>
      <dgm:spPr/>
    </dgm:pt>
    <dgm:pt modelId="{06B297B3-13A4-4F59-B665-2152CC8B4F0C}" type="pres">
      <dgm:prSet presAssocID="{B9603CA2-0AE9-4F9A-84FA-4954D10A59C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4A1B401-DED8-455E-AB08-DA1232FECBC2}" srcId="{1220E499-2C38-48AE-B137-992501873BA1}" destId="{D0C3DFE6-57D3-49C5-90B9-D0CC83AD1EEB}" srcOrd="2" destOrd="0" parTransId="{0C6D9C57-C11F-45CD-92F2-6376801FEAA6}" sibTransId="{287FA474-4B90-481F-BF48-C8E0A1FAC69A}"/>
    <dgm:cxn modelId="{37A14E0C-9367-492D-B567-112B9E530A4D}" type="presOf" srcId="{B9603CA2-0AE9-4F9A-84FA-4954D10A59C5}" destId="{06B297B3-13A4-4F59-B665-2152CC8B4F0C}" srcOrd="0" destOrd="0" presId="urn:microsoft.com/office/officeart/2018/2/layout/IconCircleList"/>
    <dgm:cxn modelId="{D2D88265-B385-4FFB-BF05-5638B0D7C47F}" srcId="{1220E499-2C38-48AE-B137-992501873BA1}" destId="{D62CEF89-6601-4857-AECC-3D3FDD264E21}" srcOrd="1" destOrd="0" parTransId="{13D06994-4930-4637-969D-382F217E85CF}" sibTransId="{5696C01E-699B-47F3-B148-263B70A165DF}"/>
    <dgm:cxn modelId="{7EF0524F-59FC-4FE0-A34A-17A15EE93A11}" type="presOf" srcId="{5696C01E-699B-47F3-B148-263B70A165DF}" destId="{3B05338C-06EB-413E-8E49-C1CAFDC31BB6}" srcOrd="0" destOrd="0" presId="urn:microsoft.com/office/officeart/2018/2/layout/IconCircleList"/>
    <dgm:cxn modelId="{FFF97474-5C17-4E98-BCD0-A4C1E1D207D2}" srcId="{1220E499-2C38-48AE-B137-992501873BA1}" destId="{B9603CA2-0AE9-4F9A-84FA-4954D10A59C5}" srcOrd="3" destOrd="0" parTransId="{1DAB34CF-CC30-46B7-9F95-C81F5C9A22CE}" sibTransId="{CFDA0C09-9E6E-42EC-B755-7F256118817C}"/>
    <dgm:cxn modelId="{DAE3D688-C172-434C-B545-F8D4A71CE6BB}" type="presOf" srcId="{0C51919F-5E17-42C2-8ADF-930D2F8A92D6}" destId="{604608AF-4E43-4FFF-861D-0A2BD5DF110D}" srcOrd="0" destOrd="0" presId="urn:microsoft.com/office/officeart/2018/2/layout/IconCircleList"/>
    <dgm:cxn modelId="{00979289-3CCD-4D60-BAA2-43A3C59D1B86}" type="presOf" srcId="{D0C3DFE6-57D3-49C5-90B9-D0CC83AD1EEB}" destId="{19DCF9C4-19E1-4903-B0F5-F190E31E4DD2}" srcOrd="0" destOrd="0" presId="urn:microsoft.com/office/officeart/2018/2/layout/IconCircleList"/>
    <dgm:cxn modelId="{BDFE9EC1-E7AA-4A44-91CB-8F94D7085A53}" srcId="{1220E499-2C38-48AE-B137-992501873BA1}" destId="{0C51919F-5E17-42C2-8ADF-930D2F8A92D6}" srcOrd="0" destOrd="0" parTransId="{21020F7F-1F12-4FD0-9A97-4A890A2B2EB4}" sibTransId="{FE19D7F3-3DC1-45EF-A134-849D9DBACA90}"/>
    <dgm:cxn modelId="{D3DA36C2-C63D-4628-8273-4465331DCAE9}" type="presOf" srcId="{D62CEF89-6601-4857-AECC-3D3FDD264E21}" destId="{BC625594-7962-42D5-A87F-41B83A9E4AF6}" srcOrd="0" destOrd="0" presId="urn:microsoft.com/office/officeart/2018/2/layout/IconCircleList"/>
    <dgm:cxn modelId="{8A0F53D1-DF99-4F62-85AE-C3C1E94FB731}" type="presOf" srcId="{FE19D7F3-3DC1-45EF-A134-849D9DBACA90}" destId="{16CED903-3B82-47AD-9DA8-C3F2F76474FB}" srcOrd="0" destOrd="0" presId="urn:microsoft.com/office/officeart/2018/2/layout/IconCircleList"/>
    <dgm:cxn modelId="{B60756E2-F905-4BDB-A488-575C26AB0C9D}" type="presOf" srcId="{1220E499-2C38-48AE-B137-992501873BA1}" destId="{27C89ED0-0E6B-4613-9651-D11D485C0119}" srcOrd="0" destOrd="0" presId="urn:microsoft.com/office/officeart/2018/2/layout/IconCircleList"/>
    <dgm:cxn modelId="{40AA4FEF-AC1F-4014-87E1-0F2A47395471}" type="presOf" srcId="{287FA474-4B90-481F-BF48-C8E0A1FAC69A}" destId="{63EFAA71-7054-48DD-B57D-121AF5817B27}" srcOrd="0" destOrd="0" presId="urn:microsoft.com/office/officeart/2018/2/layout/IconCircleList"/>
    <dgm:cxn modelId="{D43BD822-13D5-41A1-99E4-F4F1F007F808}" type="presParOf" srcId="{27C89ED0-0E6B-4613-9651-D11D485C0119}" destId="{1713B0C2-34A0-457E-BF9D-36D86C315311}" srcOrd="0" destOrd="0" presId="urn:microsoft.com/office/officeart/2018/2/layout/IconCircleList"/>
    <dgm:cxn modelId="{AB405714-76D6-4F4E-9EB4-CA6533EDB34D}" type="presParOf" srcId="{1713B0C2-34A0-457E-BF9D-36D86C315311}" destId="{9D8FADF1-16C0-4450-B173-30C7C73E2474}" srcOrd="0" destOrd="0" presId="urn:microsoft.com/office/officeart/2018/2/layout/IconCircleList"/>
    <dgm:cxn modelId="{3FA7CD61-9A1A-42E9-A405-1069856859E6}" type="presParOf" srcId="{9D8FADF1-16C0-4450-B173-30C7C73E2474}" destId="{49E7A8A0-69CA-4A3C-B8EC-D3FF73B7F552}" srcOrd="0" destOrd="0" presId="urn:microsoft.com/office/officeart/2018/2/layout/IconCircleList"/>
    <dgm:cxn modelId="{A5582945-2A81-43CA-9A71-5302DBFAA037}" type="presParOf" srcId="{9D8FADF1-16C0-4450-B173-30C7C73E2474}" destId="{99AC4B43-9F79-47D6-A74F-ADB930EA199B}" srcOrd="1" destOrd="0" presId="urn:microsoft.com/office/officeart/2018/2/layout/IconCircleList"/>
    <dgm:cxn modelId="{D3FF79A0-14AA-4D28-AB89-D1110DFD4CB7}" type="presParOf" srcId="{9D8FADF1-16C0-4450-B173-30C7C73E2474}" destId="{1A40D5BD-3FC0-41F1-A386-60C6C6474791}" srcOrd="2" destOrd="0" presId="urn:microsoft.com/office/officeart/2018/2/layout/IconCircleList"/>
    <dgm:cxn modelId="{43D56903-F146-4C45-83A6-24370B709246}" type="presParOf" srcId="{9D8FADF1-16C0-4450-B173-30C7C73E2474}" destId="{604608AF-4E43-4FFF-861D-0A2BD5DF110D}" srcOrd="3" destOrd="0" presId="urn:microsoft.com/office/officeart/2018/2/layout/IconCircleList"/>
    <dgm:cxn modelId="{EF01922D-EABE-4D78-8A3A-539A0F29B14B}" type="presParOf" srcId="{1713B0C2-34A0-457E-BF9D-36D86C315311}" destId="{16CED903-3B82-47AD-9DA8-C3F2F76474FB}" srcOrd="1" destOrd="0" presId="urn:microsoft.com/office/officeart/2018/2/layout/IconCircleList"/>
    <dgm:cxn modelId="{5BE43A98-3998-47B4-9AC5-E7266FCD1FA5}" type="presParOf" srcId="{1713B0C2-34A0-457E-BF9D-36D86C315311}" destId="{37107577-E3B0-47E8-A0A2-83D60165188A}" srcOrd="2" destOrd="0" presId="urn:microsoft.com/office/officeart/2018/2/layout/IconCircleList"/>
    <dgm:cxn modelId="{CD7BE49C-962B-4C72-8525-0CEFEBA43A70}" type="presParOf" srcId="{37107577-E3B0-47E8-A0A2-83D60165188A}" destId="{0C619E4F-544A-4E58-BD8A-2B0EFFA101D1}" srcOrd="0" destOrd="0" presId="urn:microsoft.com/office/officeart/2018/2/layout/IconCircleList"/>
    <dgm:cxn modelId="{1DA464EB-E398-4C53-BD7F-0BE082CBA058}" type="presParOf" srcId="{37107577-E3B0-47E8-A0A2-83D60165188A}" destId="{717EE86E-95CA-4A1A-9171-B7E3495A22ED}" srcOrd="1" destOrd="0" presId="urn:microsoft.com/office/officeart/2018/2/layout/IconCircleList"/>
    <dgm:cxn modelId="{D2945658-B50B-4CF0-9674-7CA06317C65E}" type="presParOf" srcId="{37107577-E3B0-47E8-A0A2-83D60165188A}" destId="{0D11BC87-EEB8-40D0-B63C-BF184F1F6453}" srcOrd="2" destOrd="0" presId="urn:microsoft.com/office/officeart/2018/2/layout/IconCircleList"/>
    <dgm:cxn modelId="{878AC091-F69D-419C-BF68-1F2E35CC4B46}" type="presParOf" srcId="{37107577-E3B0-47E8-A0A2-83D60165188A}" destId="{BC625594-7962-42D5-A87F-41B83A9E4AF6}" srcOrd="3" destOrd="0" presId="urn:microsoft.com/office/officeart/2018/2/layout/IconCircleList"/>
    <dgm:cxn modelId="{D7D2FD16-7ED4-4C4D-91E9-88C62FA2795D}" type="presParOf" srcId="{1713B0C2-34A0-457E-BF9D-36D86C315311}" destId="{3B05338C-06EB-413E-8E49-C1CAFDC31BB6}" srcOrd="3" destOrd="0" presId="urn:microsoft.com/office/officeart/2018/2/layout/IconCircleList"/>
    <dgm:cxn modelId="{F303606F-94BC-4E9D-92CF-5574E5D993A6}" type="presParOf" srcId="{1713B0C2-34A0-457E-BF9D-36D86C315311}" destId="{296D1C4A-D8C1-4219-9734-7163C5603BCF}" srcOrd="4" destOrd="0" presId="urn:microsoft.com/office/officeart/2018/2/layout/IconCircleList"/>
    <dgm:cxn modelId="{217DAA52-3DC2-413B-A544-22BE171CBC7A}" type="presParOf" srcId="{296D1C4A-D8C1-4219-9734-7163C5603BCF}" destId="{9ECD42C6-7B41-48E8-B4AE-077E7B517491}" srcOrd="0" destOrd="0" presId="urn:microsoft.com/office/officeart/2018/2/layout/IconCircleList"/>
    <dgm:cxn modelId="{3D1B63BF-E825-49F4-B1A3-EAE5D8E0ABDD}" type="presParOf" srcId="{296D1C4A-D8C1-4219-9734-7163C5603BCF}" destId="{0B719188-2926-4F80-A3D3-DFEC6C509304}" srcOrd="1" destOrd="0" presId="urn:microsoft.com/office/officeart/2018/2/layout/IconCircleList"/>
    <dgm:cxn modelId="{95C7918D-197E-4F5B-BA94-F8B8867A9C98}" type="presParOf" srcId="{296D1C4A-D8C1-4219-9734-7163C5603BCF}" destId="{1A9F7DD0-7E7B-42F5-A9AD-2FA014EE622B}" srcOrd="2" destOrd="0" presId="urn:microsoft.com/office/officeart/2018/2/layout/IconCircleList"/>
    <dgm:cxn modelId="{57E4A58C-2AA8-4AE8-9A4F-44588D19A3EE}" type="presParOf" srcId="{296D1C4A-D8C1-4219-9734-7163C5603BCF}" destId="{19DCF9C4-19E1-4903-B0F5-F190E31E4DD2}" srcOrd="3" destOrd="0" presId="urn:microsoft.com/office/officeart/2018/2/layout/IconCircleList"/>
    <dgm:cxn modelId="{C12C93E6-EBFC-45B7-944B-303C41732B4C}" type="presParOf" srcId="{1713B0C2-34A0-457E-BF9D-36D86C315311}" destId="{63EFAA71-7054-48DD-B57D-121AF5817B27}" srcOrd="5" destOrd="0" presId="urn:microsoft.com/office/officeart/2018/2/layout/IconCircleList"/>
    <dgm:cxn modelId="{19AEEE11-EAE5-4C92-9DB4-5C92F4939134}" type="presParOf" srcId="{1713B0C2-34A0-457E-BF9D-36D86C315311}" destId="{897A8039-746A-4BE6-9DCF-C1BB45E687ED}" srcOrd="6" destOrd="0" presId="urn:microsoft.com/office/officeart/2018/2/layout/IconCircleList"/>
    <dgm:cxn modelId="{BC2BB373-46E0-461A-ACAD-0C45F0253588}" type="presParOf" srcId="{897A8039-746A-4BE6-9DCF-C1BB45E687ED}" destId="{5AF11903-DE66-4529-920F-BAC1EB9822F5}" srcOrd="0" destOrd="0" presId="urn:microsoft.com/office/officeart/2018/2/layout/IconCircleList"/>
    <dgm:cxn modelId="{2CD1B3E6-BCCD-4A17-9CD5-2A0B3D98A730}" type="presParOf" srcId="{897A8039-746A-4BE6-9DCF-C1BB45E687ED}" destId="{9CB0721A-7351-4338-8E4C-8B76FED8A564}" srcOrd="1" destOrd="0" presId="urn:microsoft.com/office/officeart/2018/2/layout/IconCircleList"/>
    <dgm:cxn modelId="{F9264902-BD7E-4508-BFED-9B7771D25D75}" type="presParOf" srcId="{897A8039-746A-4BE6-9DCF-C1BB45E687ED}" destId="{6721580C-9BB5-47F5-99DD-6D352B698C00}" srcOrd="2" destOrd="0" presId="urn:microsoft.com/office/officeart/2018/2/layout/IconCircleList"/>
    <dgm:cxn modelId="{AECF9E1F-B4F6-4224-AA1B-641D81AB835C}" type="presParOf" srcId="{897A8039-746A-4BE6-9DCF-C1BB45E687ED}" destId="{06B297B3-13A4-4F59-B665-2152CC8B4F0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15FBB2-BA26-4DEC-ABBC-5B78C3E36D75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8665FC-813B-4079-8107-1DB8B348AB75}">
      <dgm:prSet/>
      <dgm:spPr>
        <a:ln>
          <a:solidFill>
            <a:schemeClr val="bg2"/>
          </a:solidFill>
        </a:ln>
      </dgm:spPr>
      <dgm:t>
        <a:bodyPr/>
        <a:lstStyle/>
        <a:p>
          <a:r>
            <a:rPr lang="pt-BR" dirty="0"/>
            <a:t>Uma concessionária chamada Kar </a:t>
          </a:r>
          <a:r>
            <a:rPr lang="pt-BR" dirty="0" err="1"/>
            <a:t>imports</a:t>
          </a:r>
          <a:r>
            <a:rPr lang="pt-BR" dirty="0"/>
            <a:t> criada em 2005, dirigida atualmente pelo empresário Oliver Queen filho do fundador que faleceu em 2020 chamado Lincoln Queen, que começou sua jornada trabalhando em um estacionamento e depois de alguns anos finalmente conseguiu realizar seu sonho de criar o seu próprio empreendimento “Kar </a:t>
          </a:r>
          <a:r>
            <a:rPr lang="pt-BR" dirty="0" err="1"/>
            <a:t>Imports</a:t>
          </a:r>
          <a:r>
            <a:rPr lang="pt-BR" dirty="0"/>
            <a:t>”, ela está situada no estado de São Paulo capital em uma média loja no centro comercial.</a:t>
          </a:r>
          <a:endParaRPr lang="en-US" dirty="0"/>
        </a:p>
      </dgm:t>
    </dgm:pt>
    <dgm:pt modelId="{A1B2374C-31E7-4106-A2DA-C15EAD4EBE4C}" type="parTrans" cxnId="{FFED673B-50EF-4531-BBD3-9FFDDB6B84D4}">
      <dgm:prSet/>
      <dgm:spPr/>
      <dgm:t>
        <a:bodyPr/>
        <a:lstStyle/>
        <a:p>
          <a:endParaRPr lang="en-US"/>
        </a:p>
      </dgm:t>
    </dgm:pt>
    <dgm:pt modelId="{9109368F-5CAC-493A-9C14-4483F5987FAB}" type="sibTrans" cxnId="{FFED673B-50EF-4531-BBD3-9FFDDB6B84D4}">
      <dgm:prSet/>
      <dgm:spPr/>
      <dgm:t>
        <a:bodyPr/>
        <a:lstStyle/>
        <a:p>
          <a:endParaRPr lang="en-US"/>
        </a:p>
      </dgm:t>
    </dgm:pt>
    <dgm:pt modelId="{13BFA3CE-9795-4F08-BEE2-1024F4556E95}">
      <dgm:prSet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pt-BR"/>
            <a:t>No meio do ano de 2020 seu negócio começa a ter baixo rendimento de capital por consequência da pandemia vivida pela sociedade, então fomos contratados para melhorar sua situação com a criação da pagina web tendo assim um aprimoramento de seus negócios e assim alcançando novos clientes, recuperando seu capital perdido e aumentando suas vendas.</a:t>
          </a:r>
          <a:endParaRPr lang="en-US"/>
        </a:p>
      </dgm:t>
    </dgm:pt>
    <dgm:pt modelId="{2CB6B9E4-19E4-4A00-8532-ABA8830AC2CF}" type="parTrans" cxnId="{7002B2CF-44F3-4C91-BEB3-653848FAC381}">
      <dgm:prSet/>
      <dgm:spPr/>
      <dgm:t>
        <a:bodyPr/>
        <a:lstStyle/>
        <a:p>
          <a:endParaRPr lang="en-US"/>
        </a:p>
      </dgm:t>
    </dgm:pt>
    <dgm:pt modelId="{62CFF711-1D02-4586-98A8-74F2F61ABC47}" type="sibTrans" cxnId="{7002B2CF-44F3-4C91-BEB3-653848FAC381}">
      <dgm:prSet/>
      <dgm:spPr/>
      <dgm:t>
        <a:bodyPr/>
        <a:lstStyle/>
        <a:p>
          <a:endParaRPr lang="en-US"/>
        </a:p>
      </dgm:t>
    </dgm:pt>
    <dgm:pt modelId="{DE2D991F-48EC-41D1-B180-01A5593DA907}" type="pres">
      <dgm:prSet presAssocID="{FB15FBB2-BA26-4DEC-ABBC-5B78C3E36D7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B9CDDA3-5A9E-4FE7-BF46-EFA75B058A89}" type="pres">
      <dgm:prSet presAssocID="{E48665FC-813B-4079-8107-1DB8B348AB75}" presName="hierRoot1" presStyleCnt="0"/>
      <dgm:spPr/>
    </dgm:pt>
    <dgm:pt modelId="{AE7EDCD5-FDAB-438E-8FC8-821CB6E0FB20}" type="pres">
      <dgm:prSet presAssocID="{E48665FC-813B-4079-8107-1DB8B348AB75}" presName="composite" presStyleCnt="0"/>
      <dgm:spPr/>
    </dgm:pt>
    <dgm:pt modelId="{7E1C97E6-3125-4862-BA34-CA1825E54CE5}" type="pres">
      <dgm:prSet presAssocID="{E48665FC-813B-4079-8107-1DB8B348AB75}" presName="background" presStyleLbl="node0" presStyleIdx="0" presStyleCnt="2"/>
      <dgm:spPr>
        <a:solidFill>
          <a:schemeClr val="bg1"/>
        </a:solidFill>
      </dgm:spPr>
    </dgm:pt>
    <dgm:pt modelId="{1A0FE721-16C3-46AA-84BE-AF06675877C0}" type="pres">
      <dgm:prSet presAssocID="{E48665FC-813B-4079-8107-1DB8B348AB75}" presName="text" presStyleLbl="fgAcc0" presStyleIdx="0" presStyleCnt="2">
        <dgm:presLayoutVars>
          <dgm:chPref val="3"/>
        </dgm:presLayoutVars>
      </dgm:prSet>
      <dgm:spPr/>
    </dgm:pt>
    <dgm:pt modelId="{B9D0B4F2-EF1A-463B-AD18-B4B7C127D526}" type="pres">
      <dgm:prSet presAssocID="{E48665FC-813B-4079-8107-1DB8B348AB75}" presName="hierChild2" presStyleCnt="0"/>
      <dgm:spPr/>
    </dgm:pt>
    <dgm:pt modelId="{D05608F2-D6CE-419F-9441-E90DE941E8AF}" type="pres">
      <dgm:prSet presAssocID="{13BFA3CE-9795-4F08-BEE2-1024F4556E95}" presName="hierRoot1" presStyleCnt="0"/>
      <dgm:spPr/>
    </dgm:pt>
    <dgm:pt modelId="{9C806409-6156-4A54-89DF-EA7FBA3B1A6A}" type="pres">
      <dgm:prSet presAssocID="{13BFA3CE-9795-4F08-BEE2-1024F4556E95}" presName="composite" presStyleCnt="0"/>
      <dgm:spPr/>
    </dgm:pt>
    <dgm:pt modelId="{E643CF7E-7975-4E51-BB53-1DF34D3CD68C}" type="pres">
      <dgm:prSet presAssocID="{13BFA3CE-9795-4F08-BEE2-1024F4556E95}" presName="background" presStyleLbl="node0" presStyleIdx="1" presStyleCnt="2"/>
      <dgm:spPr>
        <a:solidFill>
          <a:schemeClr val="bg1">
            <a:lumMod val="85000"/>
            <a:lumOff val="15000"/>
          </a:schemeClr>
        </a:solidFill>
      </dgm:spPr>
    </dgm:pt>
    <dgm:pt modelId="{AA63A6FB-3D3F-4673-974F-96E1E2A5EB2C}" type="pres">
      <dgm:prSet presAssocID="{13BFA3CE-9795-4F08-BEE2-1024F4556E95}" presName="text" presStyleLbl="fgAcc0" presStyleIdx="1" presStyleCnt="2">
        <dgm:presLayoutVars>
          <dgm:chPref val="3"/>
        </dgm:presLayoutVars>
      </dgm:prSet>
      <dgm:spPr/>
    </dgm:pt>
    <dgm:pt modelId="{E7BA31F4-60E5-4E40-AF04-0867C7481F36}" type="pres">
      <dgm:prSet presAssocID="{13BFA3CE-9795-4F08-BEE2-1024F4556E95}" presName="hierChild2" presStyleCnt="0"/>
      <dgm:spPr/>
    </dgm:pt>
  </dgm:ptLst>
  <dgm:cxnLst>
    <dgm:cxn modelId="{0AAEB72F-CF97-4359-BA7C-D0FFB97A6DBB}" type="presOf" srcId="{FB15FBB2-BA26-4DEC-ABBC-5B78C3E36D75}" destId="{DE2D991F-48EC-41D1-B180-01A5593DA907}" srcOrd="0" destOrd="0" presId="urn:microsoft.com/office/officeart/2005/8/layout/hierarchy1"/>
    <dgm:cxn modelId="{C2CDC438-4CD9-420A-B418-CE9B2C7FFE20}" type="presOf" srcId="{13BFA3CE-9795-4F08-BEE2-1024F4556E95}" destId="{AA63A6FB-3D3F-4673-974F-96E1E2A5EB2C}" srcOrd="0" destOrd="0" presId="urn:microsoft.com/office/officeart/2005/8/layout/hierarchy1"/>
    <dgm:cxn modelId="{FFED673B-50EF-4531-BBD3-9FFDDB6B84D4}" srcId="{FB15FBB2-BA26-4DEC-ABBC-5B78C3E36D75}" destId="{E48665FC-813B-4079-8107-1DB8B348AB75}" srcOrd="0" destOrd="0" parTransId="{A1B2374C-31E7-4106-A2DA-C15EAD4EBE4C}" sibTransId="{9109368F-5CAC-493A-9C14-4483F5987FAB}"/>
    <dgm:cxn modelId="{8EBA8664-A7C0-4D10-81DE-99A3EF5AE814}" type="presOf" srcId="{E48665FC-813B-4079-8107-1DB8B348AB75}" destId="{1A0FE721-16C3-46AA-84BE-AF06675877C0}" srcOrd="0" destOrd="0" presId="urn:microsoft.com/office/officeart/2005/8/layout/hierarchy1"/>
    <dgm:cxn modelId="{7002B2CF-44F3-4C91-BEB3-653848FAC381}" srcId="{FB15FBB2-BA26-4DEC-ABBC-5B78C3E36D75}" destId="{13BFA3CE-9795-4F08-BEE2-1024F4556E95}" srcOrd="1" destOrd="0" parTransId="{2CB6B9E4-19E4-4A00-8532-ABA8830AC2CF}" sibTransId="{62CFF711-1D02-4586-98A8-74F2F61ABC47}"/>
    <dgm:cxn modelId="{7366FC99-92F3-4D9B-8624-E417AAE830E9}" type="presParOf" srcId="{DE2D991F-48EC-41D1-B180-01A5593DA907}" destId="{8B9CDDA3-5A9E-4FE7-BF46-EFA75B058A89}" srcOrd="0" destOrd="0" presId="urn:microsoft.com/office/officeart/2005/8/layout/hierarchy1"/>
    <dgm:cxn modelId="{BCE86095-FD61-41A5-B363-50A786BBD189}" type="presParOf" srcId="{8B9CDDA3-5A9E-4FE7-BF46-EFA75B058A89}" destId="{AE7EDCD5-FDAB-438E-8FC8-821CB6E0FB20}" srcOrd="0" destOrd="0" presId="urn:microsoft.com/office/officeart/2005/8/layout/hierarchy1"/>
    <dgm:cxn modelId="{F5B9E58C-388F-4A73-BF5F-6B8E7A015CED}" type="presParOf" srcId="{AE7EDCD5-FDAB-438E-8FC8-821CB6E0FB20}" destId="{7E1C97E6-3125-4862-BA34-CA1825E54CE5}" srcOrd="0" destOrd="0" presId="urn:microsoft.com/office/officeart/2005/8/layout/hierarchy1"/>
    <dgm:cxn modelId="{A42B66B8-8A57-40F1-919D-B3A2B6A7DDDC}" type="presParOf" srcId="{AE7EDCD5-FDAB-438E-8FC8-821CB6E0FB20}" destId="{1A0FE721-16C3-46AA-84BE-AF06675877C0}" srcOrd="1" destOrd="0" presId="urn:microsoft.com/office/officeart/2005/8/layout/hierarchy1"/>
    <dgm:cxn modelId="{0639003C-0151-4503-A20F-BED9352F54EE}" type="presParOf" srcId="{8B9CDDA3-5A9E-4FE7-BF46-EFA75B058A89}" destId="{B9D0B4F2-EF1A-463B-AD18-B4B7C127D526}" srcOrd="1" destOrd="0" presId="urn:microsoft.com/office/officeart/2005/8/layout/hierarchy1"/>
    <dgm:cxn modelId="{6A87EF13-228F-45C8-920A-6C65B11376AA}" type="presParOf" srcId="{DE2D991F-48EC-41D1-B180-01A5593DA907}" destId="{D05608F2-D6CE-419F-9441-E90DE941E8AF}" srcOrd="1" destOrd="0" presId="urn:microsoft.com/office/officeart/2005/8/layout/hierarchy1"/>
    <dgm:cxn modelId="{13706F18-9F1D-445B-965E-1EFC2295C765}" type="presParOf" srcId="{D05608F2-D6CE-419F-9441-E90DE941E8AF}" destId="{9C806409-6156-4A54-89DF-EA7FBA3B1A6A}" srcOrd="0" destOrd="0" presId="urn:microsoft.com/office/officeart/2005/8/layout/hierarchy1"/>
    <dgm:cxn modelId="{938F4D48-54EC-4381-A2EF-0EF203EE6DDC}" type="presParOf" srcId="{9C806409-6156-4A54-89DF-EA7FBA3B1A6A}" destId="{E643CF7E-7975-4E51-BB53-1DF34D3CD68C}" srcOrd="0" destOrd="0" presId="urn:microsoft.com/office/officeart/2005/8/layout/hierarchy1"/>
    <dgm:cxn modelId="{98561D16-D905-43AE-91BB-D088BAE2AE65}" type="presParOf" srcId="{9C806409-6156-4A54-89DF-EA7FBA3B1A6A}" destId="{AA63A6FB-3D3F-4673-974F-96E1E2A5EB2C}" srcOrd="1" destOrd="0" presId="urn:microsoft.com/office/officeart/2005/8/layout/hierarchy1"/>
    <dgm:cxn modelId="{1CEEC7AD-5952-4B24-93C7-BE8AE95B6941}" type="presParOf" srcId="{D05608F2-D6CE-419F-9441-E90DE941E8AF}" destId="{E7BA31F4-60E5-4E40-AF04-0867C7481F3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881746-941F-44E3-A5C4-FA5775BC045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1B5E1A65-45D7-4F94-9F34-59A32259EB9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Apaixonados por carro (colecionadores)</a:t>
          </a:r>
          <a:endParaRPr lang="en-US"/>
        </a:p>
      </dgm:t>
    </dgm:pt>
    <dgm:pt modelId="{88C0A44E-9168-4D8B-91D7-E455CEDCA5AA}" type="parTrans" cxnId="{3B283C1B-A771-46C7-B320-5129D0CF69B9}">
      <dgm:prSet/>
      <dgm:spPr/>
      <dgm:t>
        <a:bodyPr/>
        <a:lstStyle/>
        <a:p>
          <a:endParaRPr lang="en-US"/>
        </a:p>
      </dgm:t>
    </dgm:pt>
    <dgm:pt modelId="{2DC497F4-656D-48AB-A8D4-B3CFB87BA9D3}" type="sibTrans" cxnId="{3B283C1B-A771-46C7-B320-5129D0CF69B9}">
      <dgm:prSet/>
      <dgm:spPr/>
      <dgm:t>
        <a:bodyPr/>
        <a:lstStyle/>
        <a:p>
          <a:endParaRPr lang="en-US"/>
        </a:p>
      </dgm:t>
    </dgm:pt>
    <dgm:pt modelId="{02C51141-2C24-4836-B2E5-47EA2D24769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pessoas que tenha CNH (18 a 65 + anos)</a:t>
          </a:r>
          <a:endParaRPr lang="en-US"/>
        </a:p>
      </dgm:t>
    </dgm:pt>
    <dgm:pt modelId="{892F4910-8025-41F1-94BB-97D45F3888F9}" type="parTrans" cxnId="{89B36676-ACBC-4AE6-BAFA-BAFF76769455}">
      <dgm:prSet/>
      <dgm:spPr/>
      <dgm:t>
        <a:bodyPr/>
        <a:lstStyle/>
        <a:p>
          <a:endParaRPr lang="en-US"/>
        </a:p>
      </dgm:t>
    </dgm:pt>
    <dgm:pt modelId="{02FF45F8-D3F8-48FF-BC0C-15949ACAE4D7}" type="sibTrans" cxnId="{89B36676-ACBC-4AE6-BAFA-BAFF76769455}">
      <dgm:prSet/>
      <dgm:spPr/>
      <dgm:t>
        <a:bodyPr/>
        <a:lstStyle/>
        <a:p>
          <a:endParaRPr lang="en-US"/>
        </a:p>
      </dgm:t>
    </dgm:pt>
    <dgm:pt modelId="{D704BB8A-E787-4FE7-A0DE-F2D02C896E65}" type="pres">
      <dgm:prSet presAssocID="{87881746-941F-44E3-A5C4-FA5775BC0459}" presName="root" presStyleCnt="0">
        <dgm:presLayoutVars>
          <dgm:dir/>
          <dgm:resizeHandles val="exact"/>
        </dgm:presLayoutVars>
      </dgm:prSet>
      <dgm:spPr/>
    </dgm:pt>
    <dgm:pt modelId="{6F9862EF-C637-4271-9D0E-19E915004823}" type="pres">
      <dgm:prSet presAssocID="{1B5E1A65-45D7-4F94-9F34-59A32259EB95}" presName="compNode" presStyleCnt="0"/>
      <dgm:spPr/>
    </dgm:pt>
    <dgm:pt modelId="{6F32E5AB-2559-46DB-AC37-B6C85442A308}" type="pres">
      <dgm:prSet presAssocID="{1B5E1A65-45D7-4F94-9F34-59A32259EB95}" presName="bgRect" presStyleLbl="bgShp" presStyleIdx="0" presStyleCnt="2"/>
      <dgm:spPr/>
    </dgm:pt>
    <dgm:pt modelId="{357253CD-3F5B-4E8B-910E-BD162AF9A4DA}" type="pres">
      <dgm:prSet presAssocID="{1B5E1A65-45D7-4F94-9F34-59A32259EB9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versível com preenchimento sólido"/>
        </a:ext>
      </dgm:extLst>
    </dgm:pt>
    <dgm:pt modelId="{9D24A02C-D4AB-4C64-850B-65BB7245C913}" type="pres">
      <dgm:prSet presAssocID="{1B5E1A65-45D7-4F94-9F34-59A32259EB95}" presName="spaceRect" presStyleCnt="0"/>
      <dgm:spPr/>
    </dgm:pt>
    <dgm:pt modelId="{62597130-F158-46F2-A2C7-873E0BBF8899}" type="pres">
      <dgm:prSet presAssocID="{1B5E1A65-45D7-4F94-9F34-59A32259EB95}" presName="parTx" presStyleLbl="revTx" presStyleIdx="0" presStyleCnt="2">
        <dgm:presLayoutVars>
          <dgm:chMax val="0"/>
          <dgm:chPref val="0"/>
        </dgm:presLayoutVars>
      </dgm:prSet>
      <dgm:spPr/>
    </dgm:pt>
    <dgm:pt modelId="{6421775E-FFAF-40F0-A709-03E459556CE8}" type="pres">
      <dgm:prSet presAssocID="{2DC497F4-656D-48AB-A8D4-B3CFB87BA9D3}" presName="sibTrans" presStyleCnt="0"/>
      <dgm:spPr/>
    </dgm:pt>
    <dgm:pt modelId="{45E0163B-FF2F-4438-8F77-D7912166B699}" type="pres">
      <dgm:prSet presAssocID="{02C51141-2C24-4836-B2E5-47EA2D247690}" presName="compNode" presStyleCnt="0"/>
      <dgm:spPr/>
    </dgm:pt>
    <dgm:pt modelId="{A44B309F-6072-41D6-9F8B-8FEB31EC6BDE}" type="pres">
      <dgm:prSet presAssocID="{02C51141-2C24-4836-B2E5-47EA2D247690}" presName="bgRect" presStyleLbl="bgShp" presStyleIdx="1" presStyleCnt="2"/>
      <dgm:spPr/>
    </dgm:pt>
    <dgm:pt modelId="{BC2FA1DD-50D3-41A6-AD36-364CD13F4567}" type="pres">
      <dgm:prSet presAssocID="{02C51141-2C24-4836-B2E5-47EA2D24769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chá de funcionário com preenchimento sólido"/>
        </a:ext>
      </dgm:extLst>
    </dgm:pt>
    <dgm:pt modelId="{6437DB63-6CFB-4BD9-8D15-6E36309450BB}" type="pres">
      <dgm:prSet presAssocID="{02C51141-2C24-4836-B2E5-47EA2D247690}" presName="spaceRect" presStyleCnt="0"/>
      <dgm:spPr/>
    </dgm:pt>
    <dgm:pt modelId="{CDF57DF5-1CD8-4651-9DF0-786B9824966A}" type="pres">
      <dgm:prSet presAssocID="{02C51141-2C24-4836-B2E5-47EA2D24769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B283C1B-A771-46C7-B320-5129D0CF69B9}" srcId="{87881746-941F-44E3-A5C4-FA5775BC0459}" destId="{1B5E1A65-45D7-4F94-9F34-59A32259EB95}" srcOrd="0" destOrd="0" parTransId="{88C0A44E-9168-4D8B-91D7-E455CEDCA5AA}" sibTransId="{2DC497F4-656D-48AB-A8D4-B3CFB87BA9D3}"/>
    <dgm:cxn modelId="{89B36676-ACBC-4AE6-BAFA-BAFF76769455}" srcId="{87881746-941F-44E3-A5C4-FA5775BC0459}" destId="{02C51141-2C24-4836-B2E5-47EA2D247690}" srcOrd="1" destOrd="0" parTransId="{892F4910-8025-41F1-94BB-97D45F3888F9}" sibTransId="{02FF45F8-D3F8-48FF-BC0C-15949ACAE4D7}"/>
    <dgm:cxn modelId="{1D465894-544A-4DAA-BE7E-23F9831D494F}" type="presOf" srcId="{02C51141-2C24-4836-B2E5-47EA2D247690}" destId="{CDF57DF5-1CD8-4651-9DF0-786B9824966A}" srcOrd="0" destOrd="0" presId="urn:microsoft.com/office/officeart/2018/2/layout/IconVerticalSolidList"/>
    <dgm:cxn modelId="{FE2675E5-0800-462D-ACFC-F4978307A9CB}" type="presOf" srcId="{1B5E1A65-45D7-4F94-9F34-59A32259EB95}" destId="{62597130-F158-46F2-A2C7-873E0BBF8899}" srcOrd="0" destOrd="0" presId="urn:microsoft.com/office/officeart/2018/2/layout/IconVerticalSolidList"/>
    <dgm:cxn modelId="{B86FCFF2-7187-4974-9041-14680E3C8285}" type="presOf" srcId="{87881746-941F-44E3-A5C4-FA5775BC0459}" destId="{D704BB8A-E787-4FE7-A0DE-F2D02C896E65}" srcOrd="0" destOrd="0" presId="urn:microsoft.com/office/officeart/2018/2/layout/IconVerticalSolidList"/>
    <dgm:cxn modelId="{A2E09562-5831-4712-847E-19EB7AD3282B}" type="presParOf" srcId="{D704BB8A-E787-4FE7-A0DE-F2D02C896E65}" destId="{6F9862EF-C637-4271-9D0E-19E915004823}" srcOrd="0" destOrd="0" presId="urn:microsoft.com/office/officeart/2018/2/layout/IconVerticalSolidList"/>
    <dgm:cxn modelId="{4562E028-5682-4E11-BDD6-1EC8340E2154}" type="presParOf" srcId="{6F9862EF-C637-4271-9D0E-19E915004823}" destId="{6F32E5AB-2559-46DB-AC37-B6C85442A308}" srcOrd="0" destOrd="0" presId="urn:microsoft.com/office/officeart/2018/2/layout/IconVerticalSolidList"/>
    <dgm:cxn modelId="{DF0FF0BA-8A41-46A4-B957-0157F2554A2D}" type="presParOf" srcId="{6F9862EF-C637-4271-9D0E-19E915004823}" destId="{357253CD-3F5B-4E8B-910E-BD162AF9A4DA}" srcOrd="1" destOrd="0" presId="urn:microsoft.com/office/officeart/2018/2/layout/IconVerticalSolidList"/>
    <dgm:cxn modelId="{9194C51E-8E1B-4892-9153-FB9EBE864252}" type="presParOf" srcId="{6F9862EF-C637-4271-9D0E-19E915004823}" destId="{9D24A02C-D4AB-4C64-850B-65BB7245C913}" srcOrd="2" destOrd="0" presId="urn:microsoft.com/office/officeart/2018/2/layout/IconVerticalSolidList"/>
    <dgm:cxn modelId="{48E0BE2C-FD32-49ED-8B9A-2C6263CEE4EC}" type="presParOf" srcId="{6F9862EF-C637-4271-9D0E-19E915004823}" destId="{62597130-F158-46F2-A2C7-873E0BBF8899}" srcOrd="3" destOrd="0" presId="urn:microsoft.com/office/officeart/2018/2/layout/IconVerticalSolidList"/>
    <dgm:cxn modelId="{2808ECA5-422E-4146-96A9-5C8AEBB58F1B}" type="presParOf" srcId="{D704BB8A-E787-4FE7-A0DE-F2D02C896E65}" destId="{6421775E-FFAF-40F0-A709-03E459556CE8}" srcOrd="1" destOrd="0" presId="urn:microsoft.com/office/officeart/2018/2/layout/IconVerticalSolidList"/>
    <dgm:cxn modelId="{E182F059-3171-4160-B82C-7C09E052196D}" type="presParOf" srcId="{D704BB8A-E787-4FE7-A0DE-F2D02C896E65}" destId="{45E0163B-FF2F-4438-8F77-D7912166B699}" srcOrd="2" destOrd="0" presId="urn:microsoft.com/office/officeart/2018/2/layout/IconVerticalSolidList"/>
    <dgm:cxn modelId="{BB954656-2C2E-451B-B991-E458971F642C}" type="presParOf" srcId="{45E0163B-FF2F-4438-8F77-D7912166B699}" destId="{A44B309F-6072-41D6-9F8B-8FEB31EC6BDE}" srcOrd="0" destOrd="0" presId="urn:microsoft.com/office/officeart/2018/2/layout/IconVerticalSolidList"/>
    <dgm:cxn modelId="{19F181D5-5525-421E-B380-B08839794160}" type="presParOf" srcId="{45E0163B-FF2F-4438-8F77-D7912166B699}" destId="{BC2FA1DD-50D3-41A6-AD36-364CD13F4567}" srcOrd="1" destOrd="0" presId="urn:microsoft.com/office/officeart/2018/2/layout/IconVerticalSolidList"/>
    <dgm:cxn modelId="{B8C3AB50-293D-4216-9B84-94867457D4CD}" type="presParOf" srcId="{45E0163B-FF2F-4438-8F77-D7912166B699}" destId="{6437DB63-6CFB-4BD9-8D15-6E36309450BB}" srcOrd="2" destOrd="0" presId="urn:microsoft.com/office/officeart/2018/2/layout/IconVerticalSolidList"/>
    <dgm:cxn modelId="{8CB907A2-B8CC-4AFE-83F1-EB6975A5B8E6}" type="presParOf" srcId="{45E0163B-FF2F-4438-8F77-D7912166B699}" destId="{CDF57DF5-1CD8-4651-9DF0-786B9824966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9A9D4A-BF77-4894-A88F-FEF2ABCEAFBF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251E9D3-57AD-4283-9CA5-2FE97F9FB3A3}">
      <dgm:prSet/>
      <dgm:spPr>
        <a:solidFill>
          <a:schemeClr val="bg1"/>
        </a:solidFill>
      </dgm:spPr>
      <dgm:t>
        <a:bodyPr/>
        <a:lstStyle/>
        <a:p>
          <a:r>
            <a:rPr lang="pt-BR"/>
            <a:t>Preto (formalidade, elegância)</a:t>
          </a:r>
          <a:endParaRPr lang="en-US"/>
        </a:p>
      </dgm:t>
    </dgm:pt>
    <dgm:pt modelId="{8D0227B4-9EB6-4F58-A7F0-9352CB152C2A}" type="parTrans" cxnId="{F71DFBEB-1EE3-4333-B98B-51AE26B3A187}">
      <dgm:prSet/>
      <dgm:spPr/>
      <dgm:t>
        <a:bodyPr/>
        <a:lstStyle/>
        <a:p>
          <a:endParaRPr lang="en-US"/>
        </a:p>
      </dgm:t>
    </dgm:pt>
    <dgm:pt modelId="{43F134E6-F164-4C92-A8E7-7162825F8CD5}" type="sibTrans" cxnId="{F71DFBEB-1EE3-4333-B98B-51AE26B3A187}">
      <dgm:prSet/>
      <dgm:spPr/>
      <dgm:t>
        <a:bodyPr/>
        <a:lstStyle/>
        <a:p>
          <a:endParaRPr lang="en-US"/>
        </a:p>
      </dgm:t>
    </dgm:pt>
    <dgm:pt modelId="{E4179363-B032-4034-A016-13C520E2AC95}">
      <dgm:prSet/>
      <dgm:spPr>
        <a:solidFill>
          <a:srgbClr val="002060"/>
        </a:solidFill>
      </dgm:spPr>
      <dgm:t>
        <a:bodyPr/>
        <a:lstStyle/>
        <a:p>
          <a:r>
            <a:rPr lang="pt-BR" dirty="0"/>
            <a:t>Azul escuro (corporativo, confiança) </a:t>
          </a:r>
          <a:endParaRPr lang="en-US" dirty="0"/>
        </a:p>
      </dgm:t>
    </dgm:pt>
    <dgm:pt modelId="{625CD81A-9150-486B-82A0-34214BF07DD8}" type="parTrans" cxnId="{84D9F74C-D137-4265-BA2D-C685BE9DAEC5}">
      <dgm:prSet/>
      <dgm:spPr/>
      <dgm:t>
        <a:bodyPr/>
        <a:lstStyle/>
        <a:p>
          <a:endParaRPr lang="en-US"/>
        </a:p>
      </dgm:t>
    </dgm:pt>
    <dgm:pt modelId="{EBAB7CA2-A2EE-4B27-96CA-E52AF5C708DA}" type="sibTrans" cxnId="{84D9F74C-D137-4265-BA2D-C685BE9DAEC5}">
      <dgm:prSet/>
      <dgm:spPr/>
      <dgm:t>
        <a:bodyPr/>
        <a:lstStyle/>
        <a:p>
          <a:endParaRPr lang="en-US"/>
        </a:p>
      </dgm:t>
    </dgm:pt>
    <dgm:pt modelId="{B3A857BE-445B-42E8-B745-64134976FA7B}">
      <dgm:prSet/>
      <dgm:spPr>
        <a:solidFill>
          <a:schemeClr val="tx1"/>
        </a:solidFill>
      </dgm:spPr>
      <dgm:t>
        <a:bodyPr/>
        <a:lstStyle/>
        <a:p>
          <a:r>
            <a:rPr lang="pt-BR" dirty="0">
              <a:solidFill>
                <a:schemeClr val="bg1"/>
              </a:solidFill>
            </a:rPr>
            <a:t>Branco (tranquilidade, luminosidade, calma)</a:t>
          </a:r>
          <a:endParaRPr lang="en-US" dirty="0">
            <a:solidFill>
              <a:schemeClr val="bg1"/>
            </a:solidFill>
          </a:endParaRPr>
        </a:p>
      </dgm:t>
    </dgm:pt>
    <dgm:pt modelId="{E03EC752-9DE2-4A8B-85EE-BE7FFE52BB7E}" type="parTrans" cxnId="{A3968993-D775-48ED-B8C6-6B6A9EB67402}">
      <dgm:prSet/>
      <dgm:spPr/>
      <dgm:t>
        <a:bodyPr/>
        <a:lstStyle/>
        <a:p>
          <a:endParaRPr lang="en-US"/>
        </a:p>
      </dgm:t>
    </dgm:pt>
    <dgm:pt modelId="{259355D8-B1C2-4F0E-A25F-2DCA8D75F17A}" type="sibTrans" cxnId="{A3968993-D775-48ED-B8C6-6B6A9EB67402}">
      <dgm:prSet/>
      <dgm:spPr/>
      <dgm:t>
        <a:bodyPr/>
        <a:lstStyle/>
        <a:p>
          <a:endParaRPr lang="en-US"/>
        </a:p>
      </dgm:t>
    </dgm:pt>
    <dgm:pt modelId="{7E0D8CC7-AEE9-4F22-90F1-FA5578A92104}" type="pres">
      <dgm:prSet presAssocID="{979A9D4A-BF77-4894-A88F-FEF2ABCEAFBF}" presName="linear" presStyleCnt="0">
        <dgm:presLayoutVars>
          <dgm:animLvl val="lvl"/>
          <dgm:resizeHandles val="exact"/>
        </dgm:presLayoutVars>
      </dgm:prSet>
      <dgm:spPr/>
    </dgm:pt>
    <dgm:pt modelId="{CF5AEBEA-9F12-4B99-B2E0-F8732918F2CD}" type="pres">
      <dgm:prSet presAssocID="{B251E9D3-57AD-4283-9CA5-2FE97F9FB3A3}" presName="parentText" presStyleLbl="node1" presStyleIdx="0" presStyleCnt="3" custLinFactNeighborX="472" custLinFactNeighborY="-17052">
        <dgm:presLayoutVars>
          <dgm:chMax val="0"/>
          <dgm:bulletEnabled val="1"/>
        </dgm:presLayoutVars>
      </dgm:prSet>
      <dgm:spPr/>
    </dgm:pt>
    <dgm:pt modelId="{A9F1C95D-68DC-41D3-ADB5-A6D06E375ED2}" type="pres">
      <dgm:prSet presAssocID="{43F134E6-F164-4C92-A8E7-7162825F8CD5}" presName="spacer" presStyleCnt="0"/>
      <dgm:spPr/>
    </dgm:pt>
    <dgm:pt modelId="{7D1C8BE0-7DDF-4C8A-AAD9-166372E2CF34}" type="pres">
      <dgm:prSet presAssocID="{E4179363-B032-4034-A016-13C520E2AC9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61CCA98-836B-4B84-8ECB-CB17EC8383C9}" type="pres">
      <dgm:prSet presAssocID="{EBAB7CA2-A2EE-4B27-96CA-E52AF5C708DA}" presName="spacer" presStyleCnt="0"/>
      <dgm:spPr/>
    </dgm:pt>
    <dgm:pt modelId="{5EF3CB5A-D3C1-487A-8C0F-0A947AE70F2B}" type="pres">
      <dgm:prSet presAssocID="{B3A857BE-445B-42E8-B745-64134976FA7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37A2B11-3CD5-4C53-9EC1-0472000A865B}" type="presOf" srcId="{E4179363-B032-4034-A016-13C520E2AC95}" destId="{7D1C8BE0-7DDF-4C8A-AAD9-166372E2CF34}" srcOrd="0" destOrd="0" presId="urn:microsoft.com/office/officeart/2005/8/layout/vList2"/>
    <dgm:cxn modelId="{16D7E826-52CC-407F-9A09-133BB015CD1D}" type="presOf" srcId="{B251E9D3-57AD-4283-9CA5-2FE97F9FB3A3}" destId="{CF5AEBEA-9F12-4B99-B2E0-F8732918F2CD}" srcOrd="0" destOrd="0" presId="urn:microsoft.com/office/officeart/2005/8/layout/vList2"/>
    <dgm:cxn modelId="{84D9F74C-D137-4265-BA2D-C685BE9DAEC5}" srcId="{979A9D4A-BF77-4894-A88F-FEF2ABCEAFBF}" destId="{E4179363-B032-4034-A016-13C520E2AC95}" srcOrd="1" destOrd="0" parTransId="{625CD81A-9150-486B-82A0-34214BF07DD8}" sibTransId="{EBAB7CA2-A2EE-4B27-96CA-E52AF5C708DA}"/>
    <dgm:cxn modelId="{A3968993-D775-48ED-B8C6-6B6A9EB67402}" srcId="{979A9D4A-BF77-4894-A88F-FEF2ABCEAFBF}" destId="{B3A857BE-445B-42E8-B745-64134976FA7B}" srcOrd="2" destOrd="0" parTransId="{E03EC752-9DE2-4A8B-85EE-BE7FFE52BB7E}" sibTransId="{259355D8-B1C2-4F0E-A25F-2DCA8D75F17A}"/>
    <dgm:cxn modelId="{DBBFAEA4-1AEE-4275-96AB-2014911791AE}" type="presOf" srcId="{979A9D4A-BF77-4894-A88F-FEF2ABCEAFBF}" destId="{7E0D8CC7-AEE9-4F22-90F1-FA5578A92104}" srcOrd="0" destOrd="0" presId="urn:microsoft.com/office/officeart/2005/8/layout/vList2"/>
    <dgm:cxn modelId="{6BB2F6B7-A8EE-4882-B7C4-D39863DB7881}" type="presOf" srcId="{B3A857BE-445B-42E8-B745-64134976FA7B}" destId="{5EF3CB5A-D3C1-487A-8C0F-0A947AE70F2B}" srcOrd="0" destOrd="0" presId="urn:microsoft.com/office/officeart/2005/8/layout/vList2"/>
    <dgm:cxn modelId="{F71DFBEB-1EE3-4333-B98B-51AE26B3A187}" srcId="{979A9D4A-BF77-4894-A88F-FEF2ABCEAFBF}" destId="{B251E9D3-57AD-4283-9CA5-2FE97F9FB3A3}" srcOrd="0" destOrd="0" parTransId="{8D0227B4-9EB6-4F58-A7F0-9352CB152C2A}" sibTransId="{43F134E6-F164-4C92-A8E7-7162825F8CD5}"/>
    <dgm:cxn modelId="{40DE64E0-D427-4843-8A96-2700419660CF}" type="presParOf" srcId="{7E0D8CC7-AEE9-4F22-90F1-FA5578A92104}" destId="{CF5AEBEA-9F12-4B99-B2E0-F8732918F2CD}" srcOrd="0" destOrd="0" presId="urn:microsoft.com/office/officeart/2005/8/layout/vList2"/>
    <dgm:cxn modelId="{81FB3598-C21E-47E4-98CC-AC8A489B37C1}" type="presParOf" srcId="{7E0D8CC7-AEE9-4F22-90F1-FA5578A92104}" destId="{A9F1C95D-68DC-41D3-ADB5-A6D06E375ED2}" srcOrd="1" destOrd="0" presId="urn:microsoft.com/office/officeart/2005/8/layout/vList2"/>
    <dgm:cxn modelId="{CFE4A6C3-8B09-4A16-A4C9-81358F85BCA3}" type="presParOf" srcId="{7E0D8CC7-AEE9-4F22-90F1-FA5578A92104}" destId="{7D1C8BE0-7DDF-4C8A-AAD9-166372E2CF34}" srcOrd="2" destOrd="0" presId="urn:microsoft.com/office/officeart/2005/8/layout/vList2"/>
    <dgm:cxn modelId="{32B42A04-380D-4854-B858-63E18AA20F2B}" type="presParOf" srcId="{7E0D8CC7-AEE9-4F22-90F1-FA5578A92104}" destId="{361CCA98-836B-4B84-8ECB-CB17EC8383C9}" srcOrd="3" destOrd="0" presId="urn:microsoft.com/office/officeart/2005/8/layout/vList2"/>
    <dgm:cxn modelId="{64B2386C-EFA7-48F1-8BDA-4CBBBA5FDB23}" type="presParOf" srcId="{7E0D8CC7-AEE9-4F22-90F1-FA5578A92104}" destId="{5EF3CB5A-D3C1-487A-8C0F-0A947AE70F2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41CF7D-C43C-4184-905F-54FFE5081D54}" type="doc">
      <dgm:prSet loTypeId="urn:microsoft.com/office/officeart/2005/8/layout/hierarchy6" loCatId="hierarchy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pt-BR"/>
        </a:p>
      </dgm:t>
    </dgm:pt>
    <dgm:pt modelId="{12253941-75E5-443F-998C-89BFA8B9A476}">
      <dgm:prSet phldrT="[Texto]"/>
      <dgm:spPr/>
      <dgm:t>
        <a:bodyPr/>
        <a:lstStyle/>
        <a:p>
          <a:r>
            <a:rPr lang="pt-BR">
              <a:latin typeface="Arial" panose="020B0604020202020204" pitchFamily="34" charset="0"/>
              <a:cs typeface="Arial" panose="020B0604020202020204" pitchFamily="34" charset="0"/>
            </a:rPr>
            <a:t>home</a:t>
          </a:r>
        </a:p>
      </dgm:t>
    </dgm:pt>
    <dgm:pt modelId="{077C1505-77EB-4A05-918F-9084892FA7A2}" type="parTrans" cxnId="{C7F95D26-B4AF-4FF2-828F-14F5F98BD708}">
      <dgm:prSet/>
      <dgm:spPr/>
      <dgm:t>
        <a:bodyPr/>
        <a:lstStyle/>
        <a:p>
          <a:endParaRPr lang="pt-BR"/>
        </a:p>
      </dgm:t>
    </dgm:pt>
    <dgm:pt modelId="{6FAB91E9-1601-471E-92B1-D2A3CB980F72}" type="sibTrans" cxnId="{C7F95D26-B4AF-4FF2-828F-14F5F98BD708}">
      <dgm:prSet/>
      <dgm:spPr/>
      <dgm:t>
        <a:bodyPr/>
        <a:lstStyle/>
        <a:p>
          <a:endParaRPr lang="pt-BR"/>
        </a:p>
      </dgm:t>
    </dgm:pt>
    <dgm:pt modelId="{D1B605F4-1584-40C2-BEC8-9166C1267BE2}">
      <dgm:prSet phldrT="[Texto]"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Produtos</a:t>
          </a:r>
        </a:p>
      </dgm:t>
    </dgm:pt>
    <dgm:pt modelId="{2D6D9FA3-848F-47E5-9A40-4BF0450297E3}" type="parTrans" cxnId="{70FE1121-B1DA-4840-B540-436B45FE9046}">
      <dgm:prSet/>
      <dgm:spPr/>
      <dgm:t>
        <a:bodyPr/>
        <a:lstStyle/>
        <a:p>
          <a:endParaRPr lang="pt-BR"/>
        </a:p>
      </dgm:t>
    </dgm:pt>
    <dgm:pt modelId="{BFEB8F70-A9CA-4FC2-9350-ECF7BB38666A}" type="sibTrans" cxnId="{70FE1121-B1DA-4840-B540-436B45FE9046}">
      <dgm:prSet/>
      <dgm:spPr/>
      <dgm:t>
        <a:bodyPr/>
        <a:lstStyle/>
        <a:p>
          <a:endParaRPr lang="pt-BR"/>
        </a:p>
      </dgm:t>
    </dgm:pt>
    <dgm:pt modelId="{7363077A-0D75-43BE-B44D-0FC65524DEA4}">
      <dgm:prSet phldrT="[Texto]"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sobre</a:t>
          </a:r>
        </a:p>
      </dgm:t>
    </dgm:pt>
    <dgm:pt modelId="{1B11B0B0-588D-4F6B-BA80-BA4254FEB3E1}" type="parTrans" cxnId="{52E9D40F-64A8-4A9C-8C26-45534F87A05B}">
      <dgm:prSet/>
      <dgm:spPr/>
      <dgm:t>
        <a:bodyPr/>
        <a:lstStyle/>
        <a:p>
          <a:endParaRPr lang="pt-BR"/>
        </a:p>
      </dgm:t>
    </dgm:pt>
    <dgm:pt modelId="{03739B5F-B821-4B8A-A41E-72C2D0A15B79}" type="sibTrans" cxnId="{52E9D40F-64A8-4A9C-8C26-45534F87A05B}">
      <dgm:prSet/>
      <dgm:spPr/>
      <dgm:t>
        <a:bodyPr/>
        <a:lstStyle/>
        <a:p>
          <a:endParaRPr lang="pt-BR"/>
        </a:p>
      </dgm:t>
    </dgm:pt>
    <dgm:pt modelId="{164C3B78-846A-4B76-AF7F-747A2CBFE5BF}">
      <dgm:prSet phldrT="[Texto]"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Esportivos</a:t>
          </a:r>
        </a:p>
      </dgm:t>
    </dgm:pt>
    <dgm:pt modelId="{34BD563C-FFF4-4483-AE3A-D7A5A737E064}" type="sibTrans" cxnId="{61A0FF1D-A2D5-49A2-A1FC-3EFDE1FBCA47}">
      <dgm:prSet/>
      <dgm:spPr/>
      <dgm:t>
        <a:bodyPr/>
        <a:lstStyle/>
        <a:p>
          <a:endParaRPr lang="pt-BR"/>
        </a:p>
      </dgm:t>
    </dgm:pt>
    <dgm:pt modelId="{8349433B-9442-4E4D-ACE6-A71F460C7D48}" type="parTrans" cxnId="{61A0FF1D-A2D5-49A2-A1FC-3EFDE1FBCA47}">
      <dgm:prSet/>
      <dgm:spPr/>
      <dgm:t>
        <a:bodyPr/>
        <a:lstStyle/>
        <a:p>
          <a:endParaRPr lang="pt-BR"/>
        </a:p>
      </dgm:t>
    </dgm:pt>
    <dgm:pt modelId="{57E56C17-774A-4B10-95CC-9E1A116A872F}">
      <dgm:prSet phldrT="[Texto]"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SUV</a:t>
          </a:r>
        </a:p>
      </dgm:t>
    </dgm:pt>
    <dgm:pt modelId="{4E48E81A-16A9-4290-845B-AD9C3E5E8456}" type="parTrans" cxnId="{6AD49407-E354-4056-A7FA-18FAA1CFB50F}">
      <dgm:prSet/>
      <dgm:spPr/>
      <dgm:t>
        <a:bodyPr/>
        <a:lstStyle/>
        <a:p>
          <a:endParaRPr lang="pt-BR"/>
        </a:p>
      </dgm:t>
    </dgm:pt>
    <dgm:pt modelId="{82B01D34-15EC-4F64-B0FD-2C13E51ACFF8}" type="sibTrans" cxnId="{6AD49407-E354-4056-A7FA-18FAA1CFB50F}">
      <dgm:prSet/>
      <dgm:spPr/>
      <dgm:t>
        <a:bodyPr/>
        <a:lstStyle/>
        <a:p>
          <a:endParaRPr lang="pt-BR"/>
        </a:p>
      </dgm:t>
    </dgm:pt>
    <dgm:pt modelId="{2110CA8B-C6E1-42D1-820A-33D026F72CB5}">
      <dgm:prSet phldrT="[Texto]"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Off Road</a:t>
          </a:r>
        </a:p>
      </dgm:t>
    </dgm:pt>
    <dgm:pt modelId="{B2D49932-96F1-400D-B103-09D4ACA53C99}" type="parTrans" cxnId="{2AE6C532-0CED-4E50-9BD0-C665951FFB37}">
      <dgm:prSet/>
      <dgm:spPr/>
      <dgm:t>
        <a:bodyPr/>
        <a:lstStyle/>
        <a:p>
          <a:endParaRPr lang="pt-BR"/>
        </a:p>
      </dgm:t>
    </dgm:pt>
    <dgm:pt modelId="{CE5D15A1-63DE-47A0-8513-BB3D4C4A9933}" type="sibTrans" cxnId="{2AE6C532-0CED-4E50-9BD0-C665951FFB37}">
      <dgm:prSet/>
      <dgm:spPr/>
      <dgm:t>
        <a:bodyPr/>
        <a:lstStyle/>
        <a:p>
          <a:endParaRPr lang="pt-BR"/>
        </a:p>
      </dgm:t>
    </dgm:pt>
    <dgm:pt modelId="{6347DDF0-FBC2-42D6-909E-22C2AFB45F0C}" type="pres">
      <dgm:prSet presAssocID="{8241CF7D-C43C-4184-905F-54FFE5081D5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F7600FF-B47E-42CE-BD1D-99D8F11219F9}" type="pres">
      <dgm:prSet presAssocID="{8241CF7D-C43C-4184-905F-54FFE5081D54}" presName="hierFlow" presStyleCnt="0"/>
      <dgm:spPr/>
    </dgm:pt>
    <dgm:pt modelId="{A8198E88-517E-40A3-802C-B1EDBCDD3FC1}" type="pres">
      <dgm:prSet presAssocID="{8241CF7D-C43C-4184-905F-54FFE5081D5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9E749B7-42A8-4BB3-8439-EB791F0E7E29}" type="pres">
      <dgm:prSet presAssocID="{12253941-75E5-443F-998C-89BFA8B9A476}" presName="Name14" presStyleCnt="0"/>
      <dgm:spPr/>
    </dgm:pt>
    <dgm:pt modelId="{3531CFE3-ED6B-40CD-AFC8-C5D11CFEA3C7}" type="pres">
      <dgm:prSet presAssocID="{12253941-75E5-443F-998C-89BFA8B9A476}" presName="level1Shape" presStyleLbl="node0" presStyleIdx="0" presStyleCnt="1">
        <dgm:presLayoutVars>
          <dgm:chPref val="3"/>
        </dgm:presLayoutVars>
      </dgm:prSet>
      <dgm:spPr/>
    </dgm:pt>
    <dgm:pt modelId="{AB234C04-13A0-4BCF-84EB-E82E40D1032A}" type="pres">
      <dgm:prSet presAssocID="{12253941-75E5-443F-998C-89BFA8B9A476}" presName="hierChild2" presStyleCnt="0"/>
      <dgm:spPr/>
    </dgm:pt>
    <dgm:pt modelId="{4BD3610C-DB55-4E62-AF7C-C0591796B762}" type="pres">
      <dgm:prSet presAssocID="{2D6D9FA3-848F-47E5-9A40-4BF0450297E3}" presName="Name19" presStyleLbl="parChTrans1D2" presStyleIdx="0" presStyleCnt="2"/>
      <dgm:spPr/>
    </dgm:pt>
    <dgm:pt modelId="{08017C6C-F517-49D7-9462-069B80388D40}" type="pres">
      <dgm:prSet presAssocID="{D1B605F4-1584-40C2-BEC8-9166C1267BE2}" presName="Name21" presStyleCnt="0"/>
      <dgm:spPr/>
    </dgm:pt>
    <dgm:pt modelId="{F6E10289-B629-446A-8051-C576E59F31AA}" type="pres">
      <dgm:prSet presAssocID="{D1B605F4-1584-40C2-BEC8-9166C1267BE2}" presName="level2Shape" presStyleLbl="node2" presStyleIdx="0" presStyleCnt="2"/>
      <dgm:spPr/>
    </dgm:pt>
    <dgm:pt modelId="{B079735B-9AB8-4058-8F47-CA0A2423D0D5}" type="pres">
      <dgm:prSet presAssocID="{D1B605F4-1584-40C2-BEC8-9166C1267BE2}" presName="hierChild3" presStyleCnt="0"/>
      <dgm:spPr/>
    </dgm:pt>
    <dgm:pt modelId="{9E6829FD-59B3-4789-9391-4DC53480F136}" type="pres">
      <dgm:prSet presAssocID="{8349433B-9442-4E4D-ACE6-A71F460C7D48}" presName="Name19" presStyleLbl="parChTrans1D3" presStyleIdx="0" presStyleCnt="3"/>
      <dgm:spPr/>
    </dgm:pt>
    <dgm:pt modelId="{63420E06-61CC-4EBC-B35F-4B0CB42D4FDF}" type="pres">
      <dgm:prSet presAssocID="{164C3B78-846A-4B76-AF7F-747A2CBFE5BF}" presName="Name21" presStyleCnt="0"/>
      <dgm:spPr/>
    </dgm:pt>
    <dgm:pt modelId="{3E1F0712-0281-45FD-B52F-774505C112D9}" type="pres">
      <dgm:prSet presAssocID="{164C3B78-846A-4B76-AF7F-747A2CBFE5BF}" presName="level2Shape" presStyleLbl="node3" presStyleIdx="0" presStyleCnt="3"/>
      <dgm:spPr/>
    </dgm:pt>
    <dgm:pt modelId="{13030369-538B-4606-97BB-178B49EC8A71}" type="pres">
      <dgm:prSet presAssocID="{164C3B78-846A-4B76-AF7F-747A2CBFE5BF}" presName="hierChild3" presStyleCnt="0"/>
      <dgm:spPr/>
    </dgm:pt>
    <dgm:pt modelId="{00F25D1D-C8FB-4C46-9C09-A9BAEB1A6020}" type="pres">
      <dgm:prSet presAssocID="{4E48E81A-16A9-4290-845B-AD9C3E5E8456}" presName="Name19" presStyleLbl="parChTrans1D3" presStyleIdx="1" presStyleCnt="3"/>
      <dgm:spPr/>
    </dgm:pt>
    <dgm:pt modelId="{4406E4D7-CA24-4868-B7DD-9E31D964BCBD}" type="pres">
      <dgm:prSet presAssocID="{57E56C17-774A-4B10-95CC-9E1A116A872F}" presName="Name21" presStyleCnt="0"/>
      <dgm:spPr/>
    </dgm:pt>
    <dgm:pt modelId="{0CDC8C6A-6C3F-4D10-8B0D-F7F2DAEBABFD}" type="pres">
      <dgm:prSet presAssocID="{57E56C17-774A-4B10-95CC-9E1A116A872F}" presName="level2Shape" presStyleLbl="node3" presStyleIdx="1" presStyleCnt="3"/>
      <dgm:spPr/>
    </dgm:pt>
    <dgm:pt modelId="{4B428AE5-E77B-4ED6-93FE-A8A2DE381897}" type="pres">
      <dgm:prSet presAssocID="{57E56C17-774A-4B10-95CC-9E1A116A872F}" presName="hierChild3" presStyleCnt="0"/>
      <dgm:spPr/>
    </dgm:pt>
    <dgm:pt modelId="{E513B63F-2225-4E4B-8C22-1A98D5D59222}" type="pres">
      <dgm:prSet presAssocID="{B2D49932-96F1-400D-B103-09D4ACA53C99}" presName="Name19" presStyleLbl="parChTrans1D3" presStyleIdx="2" presStyleCnt="3"/>
      <dgm:spPr/>
    </dgm:pt>
    <dgm:pt modelId="{2B4B3623-EBB8-4E2E-B5E2-DCC0C4BF82F3}" type="pres">
      <dgm:prSet presAssocID="{2110CA8B-C6E1-42D1-820A-33D026F72CB5}" presName="Name21" presStyleCnt="0"/>
      <dgm:spPr/>
    </dgm:pt>
    <dgm:pt modelId="{8FE80A50-2574-423A-A5A9-9AEF5D646BBB}" type="pres">
      <dgm:prSet presAssocID="{2110CA8B-C6E1-42D1-820A-33D026F72CB5}" presName="level2Shape" presStyleLbl="node3" presStyleIdx="2" presStyleCnt="3"/>
      <dgm:spPr/>
    </dgm:pt>
    <dgm:pt modelId="{4A3648D4-7814-4A1F-B751-82C05ED439CD}" type="pres">
      <dgm:prSet presAssocID="{2110CA8B-C6E1-42D1-820A-33D026F72CB5}" presName="hierChild3" presStyleCnt="0"/>
      <dgm:spPr/>
    </dgm:pt>
    <dgm:pt modelId="{DD6ACA24-18E1-4A8E-9AEF-2667855F1F85}" type="pres">
      <dgm:prSet presAssocID="{1B11B0B0-588D-4F6B-BA80-BA4254FEB3E1}" presName="Name19" presStyleLbl="parChTrans1D2" presStyleIdx="1" presStyleCnt="2"/>
      <dgm:spPr/>
    </dgm:pt>
    <dgm:pt modelId="{DB772846-E9C0-4B57-A31D-0F281C887BF4}" type="pres">
      <dgm:prSet presAssocID="{7363077A-0D75-43BE-B44D-0FC65524DEA4}" presName="Name21" presStyleCnt="0"/>
      <dgm:spPr/>
    </dgm:pt>
    <dgm:pt modelId="{8A2CE95D-C510-4DF1-AEFB-6BF5A80292CC}" type="pres">
      <dgm:prSet presAssocID="{7363077A-0D75-43BE-B44D-0FC65524DEA4}" presName="level2Shape" presStyleLbl="node2" presStyleIdx="1" presStyleCnt="2"/>
      <dgm:spPr/>
    </dgm:pt>
    <dgm:pt modelId="{6B4384C5-8396-4EE7-AE5D-EADBD7D22D1F}" type="pres">
      <dgm:prSet presAssocID="{7363077A-0D75-43BE-B44D-0FC65524DEA4}" presName="hierChild3" presStyleCnt="0"/>
      <dgm:spPr/>
    </dgm:pt>
    <dgm:pt modelId="{847D7438-4B9C-4EE2-8625-8FA7133885AA}" type="pres">
      <dgm:prSet presAssocID="{8241CF7D-C43C-4184-905F-54FFE5081D54}" presName="bgShapesFlow" presStyleCnt="0"/>
      <dgm:spPr/>
    </dgm:pt>
  </dgm:ptLst>
  <dgm:cxnLst>
    <dgm:cxn modelId="{D84E0F00-CC24-4C43-BFF8-3D804BF94FCF}" type="presOf" srcId="{164C3B78-846A-4B76-AF7F-747A2CBFE5BF}" destId="{3E1F0712-0281-45FD-B52F-774505C112D9}" srcOrd="0" destOrd="0" presId="urn:microsoft.com/office/officeart/2005/8/layout/hierarchy6"/>
    <dgm:cxn modelId="{02ADBF05-15BC-49A5-8FEA-F5AC276AC2BB}" type="presOf" srcId="{8241CF7D-C43C-4184-905F-54FFE5081D54}" destId="{6347DDF0-FBC2-42D6-909E-22C2AFB45F0C}" srcOrd="0" destOrd="0" presId="urn:microsoft.com/office/officeart/2005/8/layout/hierarchy6"/>
    <dgm:cxn modelId="{6AD49407-E354-4056-A7FA-18FAA1CFB50F}" srcId="{D1B605F4-1584-40C2-BEC8-9166C1267BE2}" destId="{57E56C17-774A-4B10-95CC-9E1A116A872F}" srcOrd="1" destOrd="0" parTransId="{4E48E81A-16A9-4290-845B-AD9C3E5E8456}" sibTransId="{82B01D34-15EC-4F64-B0FD-2C13E51ACFF8}"/>
    <dgm:cxn modelId="{52E9D40F-64A8-4A9C-8C26-45534F87A05B}" srcId="{12253941-75E5-443F-998C-89BFA8B9A476}" destId="{7363077A-0D75-43BE-B44D-0FC65524DEA4}" srcOrd="1" destOrd="0" parTransId="{1B11B0B0-588D-4F6B-BA80-BA4254FEB3E1}" sibTransId="{03739B5F-B821-4B8A-A41E-72C2D0A15B79}"/>
    <dgm:cxn modelId="{61A0FF1D-A2D5-49A2-A1FC-3EFDE1FBCA47}" srcId="{D1B605F4-1584-40C2-BEC8-9166C1267BE2}" destId="{164C3B78-846A-4B76-AF7F-747A2CBFE5BF}" srcOrd="0" destOrd="0" parTransId="{8349433B-9442-4E4D-ACE6-A71F460C7D48}" sibTransId="{34BD563C-FFF4-4483-AE3A-D7A5A737E064}"/>
    <dgm:cxn modelId="{70FE1121-B1DA-4840-B540-436B45FE9046}" srcId="{12253941-75E5-443F-998C-89BFA8B9A476}" destId="{D1B605F4-1584-40C2-BEC8-9166C1267BE2}" srcOrd="0" destOrd="0" parTransId="{2D6D9FA3-848F-47E5-9A40-4BF0450297E3}" sibTransId="{BFEB8F70-A9CA-4FC2-9350-ECF7BB38666A}"/>
    <dgm:cxn modelId="{C7F95D26-B4AF-4FF2-828F-14F5F98BD708}" srcId="{8241CF7D-C43C-4184-905F-54FFE5081D54}" destId="{12253941-75E5-443F-998C-89BFA8B9A476}" srcOrd="0" destOrd="0" parTransId="{077C1505-77EB-4A05-918F-9084892FA7A2}" sibTransId="{6FAB91E9-1601-471E-92B1-D2A3CB980F72}"/>
    <dgm:cxn modelId="{E524662E-5A34-4F27-A4AE-9B69C3E0A991}" type="presOf" srcId="{12253941-75E5-443F-998C-89BFA8B9A476}" destId="{3531CFE3-ED6B-40CD-AFC8-C5D11CFEA3C7}" srcOrd="0" destOrd="0" presId="urn:microsoft.com/office/officeart/2005/8/layout/hierarchy6"/>
    <dgm:cxn modelId="{2AE6C532-0CED-4E50-9BD0-C665951FFB37}" srcId="{D1B605F4-1584-40C2-BEC8-9166C1267BE2}" destId="{2110CA8B-C6E1-42D1-820A-33D026F72CB5}" srcOrd="2" destOrd="0" parTransId="{B2D49932-96F1-400D-B103-09D4ACA53C99}" sibTransId="{CE5D15A1-63DE-47A0-8513-BB3D4C4A9933}"/>
    <dgm:cxn modelId="{C3A50136-2824-4223-B0E0-43543B1AEB46}" type="presOf" srcId="{B2D49932-96F1-400D-B103-09D4ACA53C99}" destId="{E513B63F-2225-4E4B-8C22-1A98D5D59222}" srcOrd="0" destOrd="0" presId="urn:microsoft.com/office/officeart/2005/8/layout/hierarchy6"/>
    <dgm:cxn modelId="{96F13E5D-8E69-4C2B-B4F2-F46A4504A11C}" type="presOf" srcId="{2110CA8B-C6E1-42D1-820A-33D026F72CB5}" destId="{8FE80A50-2574-423A-A5A9-9AEF5D646BBB}" srcOrd="0" destOrd="0" presId="urn:microsoft.com/office/officeart/2005/8/layout/hierarchy6"/>
    <dgm:cxn modelId="{BC8E186C-A59C-421A-A903-50C348D5DA50}" type="presOf" srcId="{D1B605F4-1584-40C2-BEC8-9166C1267BE2}" destId="{F6E10289-B629-446A-8051-C576E59F31AA}" srcOrd="0" destOrd="0" presId="urn:microsoft.com/office/officeart/2005/8/layout/hierarchy6"/>
    <dgm:cxn modelId="{8590AC71-979D-497D-8E8B-F53115A4A669}" type="presOf" srcId="{1B11B0B0-588D-4F6B-BA80-BA4254FEB3E1}" destId="{DD6ACA24-18E1-4A8E-9AEF-2667855F1F85}" srcOrd="0" destOrd="0" presId="urn:microsoft.com/office/officeart/2005/8/layout/hierarchy6"/>
    <dgm:cxn modelId="{2AE40580-CA75-431E-A4FE-2EFE1BF653D3}" type="presOf" srcId="{7363077A-0D75-43BE-B44D-0FC65524DEA4}" destId="{8A2CE95D-C510-4DF1-AEFB-6BF5A80292CC}" srcOrd="0" destOrd="0" presId="urn:microsoft.com/office/officeart/2005/8/layout/hierarchy6"/>
    <dgm:cxn modelId="{69A6AB87-91C6-400E-B679-78DE540E93B7}" type="presOf" srcId="{2D6D9FA3-848F-47E5-9A40-4BF0450297E3}" destId="{4BD3610C-DB55-4E62-AF7C-C0591796B762}" srcOrd="0" destOrd="0" presId="urn:microsoft.com/office/officeart/2005/8/layout/hierarchy6"/>
    <dgm:cxn modelId="{0835B588-2785-4F12-9DB1-F70937E0D6C4}" type="presOf" srcId="{8349433B-9442-4E4D-ACE6-A71F460C7D48}" destId="{9E6829FD-59B3-4789-9391-4DC53480F136}" srcOrd="0" destOrd="0" presId="urn:microsoft.com/office/officeart/2005/8/layout/hierarchy6"/>
    <dgm:cxn modelId="{4B3A11CD-68A5-468A-AB83-B6DF95EA21C8}" type="presOf" srcId="{57E56C17-774A-4B10-95CC-9E1A116A872F}" destId="{0CDC8C6A-6C3F-4D10-8B0D-F7F2DAEBABFD}" srcOrd="0" destOrd="0" presId="urn:microsoft.com/office/officeart/2005/8/layout/hierarchy6"/>
    <dgm:cxn modelId="{42CBB1CE-1B81-4838-9F43-7C4EBB844773}" type="presOf" srcId="{4E48E81A-16A9-4290-845B-AD9C3E5E8456}" destId="{00F25D1D-C8FB-4C46-9C09-A9BAEB1A6020}" srcOrd="0" destOrd="0" presId="urn:microsoft.com/office/officeart/2005/8/layout/hierarchy6"/>
    <dgm:cxn modelId="{87610205-905B-44D1-ACEE-DDA76F8C6765}" type="presParOf" srcId="{6347DDF0-FBC2-42D6-909E-22C2AFB45F0C}" destId="{FF7600FF-B47E-42CE-BD1D-99D8F11219F9}" srcOrd="0" destOrd="0" presId="urn:microsoft.com/office/officeart/2005/8/layout/hierarchy6"/>
    <dgm:cxn modelId="{B9D3BB4F-D057-43C2-9E3B-DA111C8AC119}" type="presParOf" srcId="{FF7600FF-B47E-42CE-BD1D-99D8F11219F9}" destId="{A8198E88-517E-40A3-802C-B1EDBCDD3FC1}" srcOrd="0" destOrd="0" presId="urn:microsoft.com/office/officeart/2005/8/layout/hierarchy6"/>
    <dgm:cxn modelId="{A698ADF2-1360-4AA6-86BF-75B507AD309F}" type="presParOf" srcId="{A8198E88-517E-40A3-802C-B1EDBCDD3FC1}" destId="{A9E749B7-42A8-4BB3-8439-EB791F0E7E29}" srcOrd="0" destOrd="0" presId="urn:microsoft.com/office/officeart/2005/8/layout/hierarchy6"/>
    <dgm:cxn modelId="{D15879E4-3265-4117-941A-F7A73C6B75B2}" type="presParOf" srcId="{A9E749B7-42A8-4BB3-8439-EB791F0E7E29}" destId="{3531CFE3-ED6B-40CD-AFC8-C5D11CFEA3C7}" srcOrd="0" destOrd="0" presId="urn:microsoft.com/office/officeart/2005/8/layout/hierarchy6"/>
    <dgm:cxn modelId="{9E5DABE4-2086-4F0E-A748-FCCCDBDA8B5F}" type="presParOf" srcId="{A9E749B7-42A8-4BB3-8439-EB791F0E7E29}" destId="{AB234C04-13A0-4BCF-84EB-E82E40D1032A}" srcOrd="1" destOrd="0" presId="urn:microsoft.com/office/officeart/2005/8/layout/hierarchy6"/>
    <dgm:cxn modelId="{014EAD76-65DB-4B39-91A3-24A3CCD1AAB7}" type="presParOf" srcId="{AB234C04-13A0-4BCF-84EB-E82E40D1032A}" destId="{4BD3610C-DB55-4E62-AF7C-C0591796B762}" srcOrd="0" destOrd="0" presId="urn:microsoft.com/office/officeart/2005/8/layout/hierarchy6"/>
    <dgm:cxn modelId="{3D9DD953-7F7E-409A-8557-B69EE8956CBB}" type="presParOf" srcId="{AB234C04-13A0-4BCF-84EB-E82E40D1032A}" destId="{08017C6C-F517-49D7-9462-069B80388D40}" srcOrd="1" destOrd="0" presId="urn:microsoft.com/office/officeart/2005/8/layout/hierarchy6"/>
    <dgm:cxn modelId="{391F49A4-93E4-478A-A84D-95E5146B83D9}" type="presParOf" srcId="{08017C6C-F517-49D7-9462-069B80388D40}" destId="{F6E10289-B629-446A-8051-C576E59F31AA}" srcOrd="0" destOrd="0" presId="urn:microsoft.com/office/officeart/2005/8/layout/hierarchy6"/>
    <dgm:cxn modelId="{7C1EF179-0A11-46A7-8A78-4498B493D51E}" type="presParOf" srcId="{08017C6C-F517-49D7-9462-069B80388D40}" destId="{B079735B-9AB8-4058-8F47-CA0A2423D0D5}" srcOrd="1" destOrd="0" presId="urn:microsoft.com/office/officeart/2005/8/layout/hierarchy6"/>
    <dgm:cxn modelId="{85B621D2-CF54-4408-8A98-324C377F9529}" type="presParOf" srcId="{B079735B-9AB8-4058-8F47-CA0A2423D0D5}" destId="{9E6829FD-59B3-4789-9391-4DC53480F136}" srcOrd="0" destOrd="0" presId="urn:microsoft.com/office/officeart/2005/8/layout/hierarchy6"/>
    <dgm:cxn modelId="{26B4B5B1-FC1A-4230-840B-5C2681DD7BDE}" type="presParOf" srcId="{B079735B-9AB8-4058-8F47-CA0A2423D0D5}" destId="{63420E06-61CC-4EBC-B35F-4B0CB42D4FDF}" srcOrd="1" destOrd="0" presId="urn:microsoft.com/office/officeart/2005/8/layout/hierarchy6"/>
    <dgm:cxn modelId="{5437E10B-BECA-4C63-B1D6-29E5AAD82C2B}" type="presParOf" srcId="{63420E06-61CC-4EBC-B35F-4B0CB42D4FDF}" destId="{3E1F0712-0281-45FD-B52F-774505C112D9}" srcOrd="0" destOrd="0" presId="urn:microsoft.com/office/officeart/2005/8/layout/hierarchy6"/>
    <dgm:cxn modelId="{A4B2B339-0F76-46CC-AAF4-1B2BABC12769}" type="presParOf" srcId="{63420E06-61CC-4EBC-B35F-4B0CB42D4FDF}" destId="{13030369-538B-4606-97BB-178B49EC8A71}" srcOrd="1" destOrd="0" presId="urn:microsoft.com/office/officeart/2005/8/layout/hierarchy6"/>
    <dgm:cxn modelId="{D542CA92-756B-40FD-91E4-9856A61C9CBD}" type="presParOf" srcId="{B079735B-9AB8-4058-8F47-CA0A2423D0D5}" destId="{00F25D1D-C8FB-4C46-9C09-A9BAEB1A6020}" srcOrd="2" destOrd="0" presId="urn:microsoft.com/office/officeart/2005/8/layout/hierarchy6"/>
    <dgm:cxn modelId="{F7314C5C-CCD4-4D5A-B0F4-E22F529D4621}" type="presParOf" srcId="{B079735B-9AB8-4058-8F47-CA0A2423D0D5}" destId="{4406E4D7-CA24-4868-B7DD-9E31D964BCBD}" srcOrd="3" destOrd="0" presId="urn:microsoft.com/office/officeart/2005/8/layout/hierarchy6"/>
    <dgm:cxn modelId="{36F29E21-35CD-4FB0-B502-0F9F8A27BA21}" type="presParOf" srcId="{4406E4D7-CA24-4868-B7DD-9E31D964BCBD}" destId="{0CDC8C6A-6C3F-4D10-8B0D-F7F2DAEBABFD}" srcOrd="0" destOrd="0" presId="urn:microsoft.com/office/officeart/2005/8/layout/hierarchy6"/>
    <dgm:cxn modelId="{379E2341-7EAD-4958-9594-47618EACE1D0}" type="presParOf" srcId="{4406E4D7-CA24-4868-B7DD-9E31D964BCBD}" destId="{4B428AE5-E77B-4ED6-93FE-A8A2DE381897}" srcOrd="1" destOrd="0" presId="urn:microsoft.com/office/officeart/2005/8/layout/hierarchy6"/>
    <dgm:cxn modelId="{CA1AFF8A-5D51-45B6-B510-40041B8E1916}" type="presParOf" srcId="{B079735B-9AB8-4058-8F47-CA0A2423D0D5}" destId="{E513B63F-2225-4E4B-8C22-1A98D5D59222}" srcOrd="4" destOrd="0" presId="urn:microsoft.com/office/officeart/2005/8/layout/hierarchy6"/>
    <dgm:cxn modelId="{06937AD2-139C-418E-B104-0ED0A9F5F5F5}" type="presParOf" srcId="{B079735B-9AB8-4058-8F47-CA0A2423D0D5}" destId="{2B4B3623-EBB8-4E2E-B5E2-DCC0C4BF82F3}" srcOrd="5" destOrd="0" presId="urn:microsoft.com/office/officeart/2005/8/layout/hierarchy6"/>
    <dgm:cxn modelId="{6ED718C3-DBC5-4A6E-A565-AB0F0B6BC025}" type="presParOf" srcId="{2B4B3623-EBB8-4E2E-B5E2-DCC0C4BF82F3}" destId="{8FE80A50-2574-423A-A5A9-9AEF5D646BBB}" srcOrd="0" destOrd="0" presId="urn:microsoft.com/office/officeart/2005/8/layout/hierarchy6"/>
    <dgm:cxn modelId="{F60C2DDF-3EB3-4ACC-8EED-682BD255F7B9}" type="presParOf" srcId="{2B4B3623-EBB8-4E2E-B5E2-DCC0C4BF82F3}" destId="{4A3648D4-7814-4A1F-B751-82C05ED439CD}" srcOrd="1" destOrd="0" presId="urn:microsoft.com/office/officeart/2005/8/layout/hierarchy6"/>
    <dgm:cxn modelId="{4BBE87AC-C46A-4D98-9304-5143C13BFD2A}" type="presParOf" srcId="{AB234C04-13A0-4BCF-84EB-E82E40D1032A}" destId="{DD6ACA24-18E1-4A8E-9AEF-2667855F1F85}" srcOrd="2" destOrd="0" presId="urn:microsoft.com/office/officeart/2005/8/layout/hierarchy6"/>
    <dgm:cxn modelId="{F89E0C9E-69C8-4FE9-9FF2-4BC65EEF354C}" type="presParOf" srcId="{AB234C04-13A0-4BCF-84EB-E82E40D1032A}" destId="{DB772846-E9C0-4B57-A31D-0F281C887BF4}" srcOrd="3" destOrd="0" presId="urn:microsoft.com/office/officeart/2005/8/layout/hierarchy6"/>
    <dgm:cxn modelId="{2D5D4DB6-8D17-4BC0-AB7E-D9981A3D3B6C}" type="presParOf" srcId="{DB772846-E9C0-4B57-A31D-0F281C887BF4}" destId="{8A2CE95D-C510-4DF1-AEFB-6BF5A80292CC}" srcOrd="0" destOrd="0" presId="urn:microsoft.com/office/officeart/2005/8/layout/hierarchy6"/>
    <dgm:cxn modelId="{C82147AA-1B76-4E25-841B-8E8D0818D498}" type="presParOf" srcId="{DB772846-E9C0-4B57-A31D-0F281C887BF4}" destId="{6B4384C5-8396-4EE7-AE5D-EADBD7D22D1F}" srcOrd="1" destOrd="0" presId="urn:microsoft.com/office/officeart/2005/8/layout/hierarchy6"/>
    <dgm:cxn modelId="{C8FA3F85-0912-409C-AB10-FB41D6D0BB2A}" type="presParOf" srcId="{6347DDF0-FBC2-42D6-909E-22C2AFB45F0C}" destId="{847D7438-4B9C-4EE2-8625-8FA7133885A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D27FA27-2DD2-4548-A4E8-07C002F8B60E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F1F2EE1-65C9-43A3-82F3-3DBC258C1F77}">
      <dgm:prSet/>
      <dgm:spPr/>
      <dgm:t>
        <a:bodyPr/>
        <a:lstStyle/>
        <a:p>
          <a:r>
            <a:rPr lang="pt-BR"/>
            <a:t>Kayky Rolim Balestrieiro</a:t>
          </a:r>
          <a:endParaRPr lang="en-US"/>
        </a:p>
      </dgm:t>
    </dgm:pt>
    <dgm:pt modelId="{963D5A66-6ADA-4CC0-AEFE-6B0A642EADE5}" type="parTrans" cxnId="{39326CBE-5019-4EA8-B856-ACC4EF40C052}">
      <dgm:prSet/>
      <dgm:spPr/>
      <dgm:t>
        <a:bodyPr/>
        <a:lstStyle/>
        <a:p>
          <a:endParaRPr lang="en-US"/>
        </a:p>
      </dgm:t>
    </dgm:pt>
    <dgm:pt modelId="{41B41FD6-518F-4A70-9BFE-A65C545DF12C}" type="sibTrans" cxnId="{39326CBE-5019-4EA8-B856-ACC4EF40C052}">
      <dgm:prSet/>
      <dgm:spPr/>
      <dgm:t>
        <a:bodyPr/>
        <a:lstStyle/>
        <a:p>
          <a:endParaRPr lang="en-US"/>
        </a:p>
      </dgm:t>
    </dgm:pt>
    <dgm:pt modelId="{57E41A20-8509-40A5-87C3-D0C682F0A07B}">
      <dgm:prSet/>
      <dgm:spPr/>
      <dgm:t>
        <a:bodyPr/>
        <a:lstStyle/>
        <a:p>
          <a:r>
            <a:rPr lang="pt-BR"/>
            <a:t>Carlos Eduardo Pereira</a:t>
          </a:r>
          <a:endParaRPr lang="en-US"/>
        </a:p>
      </dgm:t>
    </dgm:pt>
    <dgm:pt modelId="{43D8F877-F05C-4D3B-86DF-5DC45DDCA00A}" type="parTrans" cxnId="{82882FB9-5095-4A9E-91D1-9AEC864284C7}">
      <dgm:prSet/>
      <dgm:spPr/>
      <dgm:t>
        <a:bodyPr/>
        <a:lstStyle/>
        <a:p>
          <a:endParaRPr lang="en-US"/>
        </a:p>
      </dgm:t>
    </dgm:pt>
    <dgm:pt modelId="{717D7E0A-F6DE-4A2A-8497-005718801F31}" type="sibTrans" cxnId="{82882FB9-5095-4A9E-91D1-9AEC864284C7}">
      <dgm:prSet/>
      <dgm:spPr/>
      <dgm:t>
        <a:bodyPr/>
        <a:lstStyle/>
        <a:p>
          <a:endParaRPr lang="en-US"/>
        </a:p>
      </dgm:t>
    </dgm:pt>
    <dgm:pt modelId="{A204B9D5-1423-4A05-A105-930EE1401B2B}" type="pres">
      <dgm:prSet presAssocID="{6D27FA27-2DD2-4548-A4E8-07C002F8B60E}" presName="vert0" presStyleCnt="0">
        <dgm:presLayoutVars>
          <dgm:dir/>
          <dgm:animOne val="branch"/>
          <dgm:animLvl val="lvl"/>
        </dgm:presLayoutVars>
      </dgm:prSet>
      <dgm:spPr/>
    </dgm:pt>
    <dgm:pt modelId="{91CD9B27-029B-4181-9E7F-CF994E8C021A}" type="pres">
      <dgm:prSet presAssocID="{9F1F2EE1-65C9-43A3-82F3-3DBC258C1F77}" presName="thickLine" presStyleLbl="alignNode1" presStyleIdx="0" presStyleCnt="2"/>
      <dgm:spPr/>
    </dgm:pt>
    <dgm:pt modelId="{B604F17F-1B6A-4C3A-BF28-B1A3AABBBDFB}" type="pres">
      <dgm:prSet presAssocID="{9F1F2EE1-65C9-43A3-82F3-3DBC258C1F77}" presName="horz1" presStyleCnt="0"/>
      <dgm:spPr/>
    </dgm:pt>
    <dgm:pt modelId="{5EAA8C6B-2E14-49DB-9C1C-2ABF836456DD}" type="pres">
      <dgm:prSet presAssocID="{9F1F2EE1-65C9-43A3-82F3-3DBC258C1F77}" presName="tx1" presStyleLbl="revTx" presStyleIdx="0" presStyleCnt="2"/>
      <dgm:spPr/>
    </dgm:pt>
    <dgm:pt modelId="{6595C202-AE10-4FD0-9FE1-E1C9BFC5D90F}" type="pres">
      <dgm:prSet presAssocID="{9F1F2EE1-65C9-43A3-82F3-3DBC258C1F77}" presName="vert1" presStyleCnt="0"/>
      <dgm:spPr/>
    </dgm:pt>
    <dgm:pt modelId="{66CD129B-BD98-4B19-AE5F-BA3D58EDA17A}" type="pres">
      <dgm:prSet presAssocID="{57E41A20-8509-40A5-87C3-D0C682F0A07B}" presName="thickLine" presStyleLbl="alignNode1" presStyleIdx="1" presStyleCnt="2"/>
      <dgm:spPr/>
    </dgm:pt>
    <dgm:pt modelId="{81A31EA5-FAE7-45EF-BEE8-93C107BD7D6A}" type="pres">
      <dgm:prSet presAssocID="{57E41A20-8509-40A5-87C3-D0C682F0A07B}" presName="horz1" presStyleCnt="0"/>
      <dgm:spPr/>
    </dgm:pt>
    <dgm:pt modelId="{78E27E43-873D-44EF-B7BF-A1A4763CB7C0}" type="pres">
      <dgm:prSet presAssocID="{57E41A20-8509-40A5-87C3-D0C682F0A07B}" presName="tx1" presStyleLbl="revTx" presStyleIdx="1" presStyleCnt="2"/>
      <dgm:spPr/>
    </dgm:pt>
    <dgm:pt modelId="{9280F0CD-335A-4734-BAA0-F973253BA8AD}" type="pres">
      <dgm:prSet presAssocID="{57E41A20-8509-40A5-87C3-D0C682F0A07B}" presName="vert1" presStyleCnt="0"/>
      <dgm:spPr/>
    </dgm:pt>
  </dgm:ptLst>
  <dgm:cxnLst>
    <dgm:cxn modelId="{528A974E-71A0-4DA1-908D-07A64D29898D}" type="presOf" srcId="{57E41A20-8509-40A5-87C3-D0C682F0A07B}" destId="{78E27E43-873D-44EF-B7BF-A1A4763CB7C0}" srcOrd="0" destOrd="0" presId="urn:microsoft.com/office/officeart/2008/layout/LinedList"/>
    <dgm:cxn modelId="{82882FB9-5095-4A9E-91D1-9AEC864284C7}" srcId="{6D27FA27-2DD2-4548-A4E8-07C002F8B60E}" destId="{57E41A20-8509-40A5-87C3-D0C682F0A07B}" srcOrd="1" destOrd="0" parTransId="{43D8F877-F05C-4D3B-86DF-5DC45DDCA00A}" sibTransId="{717D7E0A-F6DE-4A2A-8497-005718801F31}"/>
    <dgm:cxn modelId="{39326CBE-5019-4EA8-B856-ACC4EF40C052}" srcId="{6D27FA27-2DD2-4548-A4E8-07C002F8B60E}" destId="{9F1F2EE1-65C9-43A3-82F3-3DBC258C1F77}" srcOrd="0" destOrd="0" parTransId="{963D5A66-6ADA-4CC0-AEFE-6B0A642EADE5}" sibTransId="{41B41FD6-518F-4A70-9BFE-A65C545DF12C}"/>
    <dgm:cxn modelId="{E070BCC9-3A2A-42FC-B7A3-EA66EA91D3DA}" type="presOf" srcId="{6D27FA27-2DD2-4548-A4E8-07C002F8B60E}" destId="{A204B9D5-1423-4A05-A105-930EE1401B2B}" srcOrd="0" destOrd="0" presId="urn:microsoft.com/office/officeart/2008/layout/LinedList"/>
    <dgm:cxn modelId="{709977D1-A5E8-4C8D-A677-2A7EE3A7B1A4}" type="presOf" srcId="{9F1F2EE1-65C9-43A3-82F3-3DBC258C1F77}" destId="{5EAA8C6B-2E14-49DB-9C1C-2ABF836456DD}" srcOrd="0" destOrd="0" presId="urn:microsoft.com/office/officeart/2008/layout/LinedList"/>
    <dgm:cxn modelId="{0C87825D-F703-4C6A-AED6-1EFD705AC48C}" type="presParOf" srcId="{A204B9D5-1423-4A05-A105-930EE1401B2B}" destId="{91CD9B27-029B-4181-9E7F-CF994E8C021A}" srcOrd="0" destOrd="0" presId="urn:microsoft.com/office/officeart/2008/layout/LinedList"/>
    <dgm:cxn modelId="{284672F4-1A50-491F-B62F-C55D7C142053}" type="presParOf" srcId="{A204B9D5-1423-4A05-A105-930EE1401B2B}" destId="{B604F17F-1B6A-4C3A-BF28-B1A3AABBBDFB}" srcOrd="1" destOrd="0" presId="urn:microsoft.com/office/officeart/2008/layout/LinedList"/>
    <dgm:cxn modelId="{97488AF5-34CF-4C15-A4C0-670398A01401}" type="presParOf" srcId="{B604F17F-1B6A-4C3A-BF28-B1A3AABBBDFB}" destId="{5EAA8C6B-2E14-49DB-9C1C-2ABF836456DD}" srcOrd="0" destOrd="0" presId="urn:microsoft.com/office/officeart/2008/layout/LinedList"/>
    <dgm:cxn modelId="{CF144DE0-3F4D-4EEF-A50E-1DEC769B8617}" type="presParOf" srcId="{B604F17F-1B6A-4C3A-BF28-B1A3AABBBDFB}" destId="{6595C202-AE10-4FD0-9FE1-E1C9BFC5D90F}" srcOrd="1" destOrd="0" presId="urn:microsoft.com/office/officeart/2008/layout/LinedList"/>
    <dgm:cxn modelId="{53C205DC-89AD-4C9A-A23F-D016ED2735DB}" type="presParOf" srcId="{A204B9D5-1423-4A05-A105-930EE1401B2B}" destId="{66CD129B-BD98-4B19-AE5F-BA3D58EDA17A}" srcOrd="2" destOrd="0" presId="urn:microsoft.com/office/officeart/2008/layout/LinedList"/>
    <dgm:cxn modelId="{D1D56DEB-C147-421C-B991-1583F5144915}" type="presParOf" srcId="{A204B9D5-1423-4A05-A105-930EE1401B2B}" destId="{81A31EA5-FAE7-45EF-BEE8-93C107BD7D6A}" srcOrd="3" destOrd="0" presId="urn:microsoft.com/office/officeart/2008/layout/LinedList"/>
    <dgm:cxn modelId="{C0F0BAA9-FEDB-4A83-BCB4-81C3C58A4828}" type="presParOf" srcId="{81A31EA5-FAE7-45EF-BEE8-93C107BD7D6A}" destId="{78E27E43-873D-44EF-B7BF-A1A4763CB7C0}" srcOrd="0" destOrd="0" presId="urn:microsoft.com/office/officeart/2008/layout/LinedList"/>
    <dgm:cxn modelId="{766F1A45-AA11-41BB-AF06-47CECFDDBC62}" type="presParOf" srcId="{81A31EA5-FAE7-45EF-BEE8-93C107BD7D6A}" destId="{9280F0CD-335A-4734-BAA0-F973253BA8A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E7A8A0-69CA-4A3C-B8EC-D3FF73B7F552}">
      <dsp:nvSpPr>
        <dsp:cNvPr id="0" name=""/>
        <dsp:cNvSpPr/>
      </dsp:nvSpPr>
      <dsp:spPr>
        <a:xfrm>
          <a:off x="184883" y="49366"/>
          <a:ext cx="1321746" cy="13217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AC4B43-9F79-47D6-A74F-ADB930EA199B}">
      <dsp:nvSpPr>
        <dsp:cNvPr id="0" name=""/>
        <dsp:cNvSpPr/>
      </dsp:nvSpPr>
      <dsp:spPr>
        <a:xfrm>
          <a:off x="462450" y="326933"/>
          <a:ext cx="766613" cy="7666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608AF-4E43-4FFF-861D-0A2BD5DF110D}">
      <dsp:nvSpPr>
        <dsp:cNvPr id="0" name=""/>
        <dsp:cNvSpPr/>
      </dsp:nvSpPr>
      <dsp:spPr>
        <a:xfrm>
          <a:off x="1789861" y="49366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Facilitar o acesso do cliente a loja;</a:t>
          </a:r>
          <a:endParaRPr lang="en-US" sz="2000" kern="1200"/>
        </a:p>
      </dsp:txBody>
      <dsp:txXfrm>
        <a:off x="1789861" y="49366"/>
        <a:ext cx="3115545" cy="1321746"/>
      </dsp:txXfrm>
    </dsp:sp>
    <dsp:sp modelId="{0C619E4F-544A-4E58-BD8A-2B0EFFA101D1}">
      <dsp:nvSpPr>
        <dsp:cNvPr id="0" name=""/>
        <dsp:cNvSpPr/>
      </dsp:nvSpPr>
      <dsp:spPr>
        <a:xfrm>
          <a:off x="5448267" y="49366"/>
          <a:ext cx="1321746" cy="13217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EE86E-95CA-4A1A-9171-B7E3495A22ED}">
      <dsp:nvSpPr>
        <dsp:cNvPr id="0" name=""/>
        <dsp:cNvSpPr/>
      </dsp:nvSpPr>
      <dsp:spPr>
        <a:xfrm>
          <a:off x="5725834" y="326933"/>
          <a:ext cx="766613" cy="7666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625594-7962-42D5-A87F-41B83A9E4AF6}">
      <dsp:nvSpPr>
        <dsp:cNvPr id="0" name=""/>
        <dsp:cNvSpPr/>
      </dsp:nvSpPr>
      <dsp:spPr>
        <a:xfrm>
          <a:off x="7053245" y="49366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um melhor controle de estoque;</a:t>
          </a:r>
          <a:endParaRPr lang="en-US" sz="2000" kern="1200"/>
        </a:p>
      </dsp:txBody>
      <dsp:txXfrm>
        <a:off x="7053245" y="49366"/>
        <a:ext cx="3115545" cy="1321746"/>
      </dsp:txXfrm>
    </dsp:sp>
    <dsp:sp modelId="{9ECD42C6-7B41-48E8-B4AE-077E7B517491}">
      <dsp:nvSpPr>
        <dsp:cNvPr id="0" name=""/>
        <dsp:cNvSpPr/>
      </dsp:nvSpPr>
      <dsp:spPr>
        <a:xfrm>
          <a:off x="184883" y="1932774"/>
          <a:ext cx="1321746" cy="13217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719188-2926-4F80-A3D3-DFEC6C509304}">
      <dsp:nvSpPr>
        <dsp:cNvPr id="0" name=""/>
        <dsp:cNvSpPr/>
      </dsp:nvSpPr>
      <dsp:spPr>
        <a:xfrm>
          <a:off x="462450" y="2210341"/>
          <a:ext cx="766613" cy="7666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DCF9C4-19E1-4903-B0F5-F190E31E4DD2}">
      <dsp:nvSpPr>
        <dsp:cNvPr id="0" name=""/>
        <dsp:cNvSpPr/>
      </dsp:nvSpPr>
      <dsp:spPr>
        <a:xfrm>
          <a:off x="1789861" y="1932774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uma melhor divulgação de ofertas e eventos da franquia;</a:t>
          </a:r>
          <a:endParaRPr lang="en-US" sz="2000" kern="1200" dirty="0"/>
        </a:p>
      </dsp:txBody>
      <dsp:txXfrm>
        <a:off x="1789861" y="1932774"/>
        <a:ext cx="3115545" cy="1321746"/>
      </dsp:txXfrm>
    </dsp:sp>
    <dsp:sp modelId="{5AF11903-DE66-4529-920F-BAC1EB9822F5}">
      <dsp:nvSpPr>
        <dsp:cNvPr id="0" name=""/>
        <dsp:cNvSpPr/>
      </dsp:nvSpPr>
      <dsp:spPr>
        <a:xfrm>
          <a:off x="5448267" y="1932774"/>
          <a:ext cx="1321746" cy="13217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B0721A-7351-4338-8E4C-8B76FED8A564}">
      <dsp:nvSpPr>
        <dsp:cNvPr id="0" name=""/>
        <dsp:cNvSpPr/>
      </dsp:nvSpPr>
      <dsp:spPr>
        <a:xfrm>
          <a:off x="5725834" y="2210341"/>
          <a:ext cx="766613" cy="7666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B297B3-13A4-4F59-B665-2152CC8B4F0C}">
      <dsp:nvSpPr>
        <dsp:cNvPr id="0" name=""/>
        <dsp:cNvSpPr/>
      </dsp:nvSpPr>
      <dsp:spPr>
        <a:xfrm>
          <a:off x="7053245" y="1932774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Tornar a concessionária mais moderna e assim podendo competir com as grandes multinacionais.</a:t>
          </a:r>
          <a:endParaRPr lang="en-US" sz="2000" kern="1200"/>
        </a:p>
      </dsp:txBody>
      <dsp:txXfrm>
        <a:off x="7053245" y="1932774"/>
        <a:ext cx="3115545" cy="13217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1C97E6-3125-4862-BA34-CA1825E54CE5}">
      <dsp:nvSpPr>
        <dsp:cNvPr id="0" name=""/>
        <dsp:cNvSpPr/>
      </dsp:nvSpPr>
      <dsp:spPr>
        <a:xfrm>
          <a:off x="1263" y="9315"/>
          <a:ext cx="4436205" cy="2816990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0FE721-16C3-46AA-84BE-AF06675877C0}">
      <dsp:nvSpPr>
        <dsp:cNvPr id="0" name=""/>
        <dsp:cNvSpPr/>
      </dsp:nvSpPr>
      <dsp:spPr>
        <a:xfrm>
          <a:off x="494175" y="477581"/>
          <a:ext cx="4436205" cy="28169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Uma concessionária chamada Kar </a:t>
          </a:r>
          <a:r>
            <a:rPr lang="pt-BR" sz="1600" kern="1200" dirty="0" err="1"/>
            <a:t>imports</a:t>
          </a:r>
          <a:r>
            <a:rPr lang="pt-BR" sz="1600" kern="1200" dirty="0"/>
            <a:t> criada em 2005, dirigida atualmente pelo empresário Oliver Queen filho do fundador que faleceu em 2020 chamado Lincoln Queen, que começou sua jornada trabalhando em um estacionamento e depois de alguns anos finalmente conseguiu realizar seu sonho de criar o seu próprio empreendimento “Kar </a:t>
          </a:r>
          <a:r>
            <a:rPr lang="pt-BR" sz="1600" kern="1200" dirty="0" err="1"/>
            <a:t>Imports</a:t>
          </a:r>
          <a:r>
            <a:rPr lang="pt-BR" sz="1600" kern="1200" dirty="0"/>
            <a:t>”, ela está situada no estado de São Paulo capital em uma média loja no centro comercial.</a:t>
          </a:r>
          <a:endParaRPr lang="en-US" sz="1600" kern="1200" dirty="0"/>
        </a:p>
      </dsp:txBody>
      <dsp:txXfrm>
        <a:off x="576682" y="560088"/>
        <a:ext cx="4271191" cy="2651976"/>
      </dsp:txXfrm>
    </dsp:sp>
    <dsp:sp modelId="{E643CF7E-7975-4E51-BB53-1DF34D3CD68C}">
      <dsp:nvSpPr>
        <dsp:cNvPr id="0" name=""/>
        <dsp:cNvSpPr/>
      </dsp:nvSpPr>
      <dsp:spPr>
        <a:xfrm>
          <a:off x="5423293" y="9315"/>
          <a:ext cx="4436205" cy="2816990"/>
        </a:xfrm>
        <a:prstGeom prst="roundRect">
          <a:avLst>
            <a:gd name="adj" fmla="val 10000"/>
          </a:avLst>
        </a:prstGeom>
        <a:solidFill>
          <a:schemeClr val="bg1">
            <a:lumMod val="85000"/>
            <a:lumOff val="1500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63A6FB-3D3F-4673-974F-96E1E2A5EB2C}">
      <dsp:nvSpPr>
        <dsp:cNvPr id="0" name=""/>
        <dsp:cNvSpPr/>
      </dsp:nvSpPr>
      <dsp:spPr>
        <a:xfrm>
          <a:off x="5916205" y="477581"/>
          <a:ext cx="4436205" cy="28169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No meio do ano de 2020 seu negócio começa a ter baixo rendimento de capital por consequência da pandemia vivida pela sociedade, então fomos contratados para melhorar sua situação com a criação da pagina web tendo assim um aprimoramento de seus negócios e assim alcançando novos clientes, recuperando seu capital perdido e aumentando suas vendas.</a:t>
          </a:r>
          <a:endParaRPr lang="en-US" sz="1600" kern="1200"/>
        </a:p>
      </dsp:txBody>
      <dsp:txXfrm>
        <a:off x="5998712" y="560088"/>
        <a:ext cx="4271191" cy="26519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32E5AB-2559-46DB-AC37-B6C85442A308}">
      <dsp:nvSpPr>
        <dsp:cNvPr id="0" name=""/>
        <dsp:cNvSpPr/>
      </dsp:nvSpPr>
      <dsp:spPr>
        <a:xfrm>
          <a:off x="0" y="752236"/>
          <a:ext cx="5924550" cy="13887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7253CD-3F5B-4E8B-910E-BD162AF9A4DA}">
      <dsp:nvSpPr>
        <dsp:cNvPr id="0" name=""/>
        <dsp:cNvSpPr/>
      </dsp:nvSpPr>
      <dsp:spPr>
        <a:xfrm>
          <a:off x="420095" y="1064704"/>
          <a:ext cx="763809" cy="7638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597130-F158-46F2-A2C7-873E0BBF8899}">
      <dsp:nvSpPr>
        <dsp:cNvPr id="0" name=""/>
        <dsp:cNvSpPr/>
      </dsp:nvSpPr>
      <dsp:spPr>
        <a:xfrm>
          <a:off x="1604000" y="752236"/>
          <a:ext cx="4320549" cy="1388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146976" rIns="146976" bIns="14697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Apaixonados por carro (colecionadores)</a:t>
          </a:r>
          <a:endParaRPr lang="en-US" sz="2500" kern="1200"/>
        </a:p>
      </dsp:txBody>
      <dsp:txXfrm>
        <a:off x="1604000" y="752236"/>
        <a:ext cx="4320549" cy="1388745"/>
      </dsp:txXfrm>
    </dsp:sp>
    <dsp:sp modelId="{A44B309F-6072-41D6-9F8B-8FEB31EC6BDE}">
      <dsp:nvSpPr>
        <dsp:cNvPr id="0" name=""/>
        <dsp:cNvSpPr/>
      </dsp:nvSpPr>
      <dsp:spPr>
        <a:xfrm>
          <a:off x="0" y="2488168"/>
          <a:ext cx="5924550" cy="13887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2FA1DD-50D3-41A6-AD36-364CD13F4567}">
      <dsp:nvSpPr>
        <dsp:cNvPr id="0" name=""/>
        <dsp:cNvSpPr/>
      </dsp:nvSpPr>
      <dsp:spPr>
        <a:xfrm>
          <a:off x="420095" y="2800635"/>
          <a:ext cx="763809" cy="7638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F57DF5-1CD8-4651-9DF0-786B9824966A}">
      <dsp:nvSpPr>
        <dsp:cNvPr id="0" name=""/>
        <dsp:cNvSpPr/>
      </dsp:nvSpPr>
      <dsp:spPr>
        <a:xfrm>
          <a:off x="1604000" y="2488168"/>
          <a:ext cx="4320549" cy="1388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146976" rIns="146976" bIns="14697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pessoas que tenha CNH (18 a 65 + anos)</a:t>
          </a:r>
          <a:endParaRPr lang="en-US" sz="2500" kern="1200"/>
        </a:p>
      </dsp:txBody>
      <dsp:txXfrm>
        <a:off x="1604000" y="2488168"/>
        <a:ext cx="4320549" cy="13887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5AEBEA-9F12-4B99-B2E0-F8732918F2CD}">
      <dsp:nvSpPr>
        <dsp:cNvPr id="0" name=""/>
        <dsp:cNvSpPr/>
      </dsp:nvSpPr>
      <dsp:spPr>
        <a:xfrm>
          <a:off x="0" y="0"/>
          <a:ext cx="5924550" cy="1467180"/>
        </a:xfrm>
        <a:prstGeom prst="roundRect">
          <a:avLst/>
        </a:prstGeom>
        <a:solidFill>
          <a:schemeClr val="bg1"/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/>
            <a:t>Preto (formalidade, elegância)</a:t>
          </a:r>
          <a:endParaRPr lang="en-US" sz="3800" kern="1200"/>
        </a:p>
      </dsp:txBody>
      <dsp:txXfrm>
        <a:off x="71622" y="71622"/>
        <a:ext cx="5781306" cy="1323936"/>
      </dsp:txXfrm>
    </dsp:sp>
    <dsp:sp modelId="{7D1C8BE0-7DDF-4C8A-AAD9-166372E2CF34}">
      <dsp:nvSpPr>
        <dsp:cNvPr id="0" name=""/>
        <dsp:cNvSpPr/>
      </dsp:nvSpPr>
      <dsp:spPr>
        <a:xfrm>
          <a:off x="0" y="1580984"/>
          <a:ext cx="5924550" cy="1467180"/>
        </a:xfrm>
        <a:prstGeom prst="roundRect">
          <a:avLst/>
        </a:prstGeom>
        <a:solidFill>
          <a:srgbClr val="002060"/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dirty="0"/>
            <a:t>Azul escuro (corporativo, confiança) </a:t>
          </a:r>
          <a:endParaRPr lang="en-US" sz="3800" kern="1200" dirty="0"/>
        </a:p>
      </dsp:txBody>
      <dsp:txXfrm>
        <a:off x="71622" y="1652606"/>
        <a:ext cx="5781306" cy="1323936"/>
      </dsp:txXfrm>
    </dsp:sp>
    <dsp:sp modelId="{5EF3CB5A-D3C1-487A-8C0F-0A947AE70F2B}">
      <dsp:nvSpPr>
        <dsp:cNvPr id="0" name=""/>
        <dsp:cNvSpPr/>
      </dsp:nvSpPr>
      <dsp:spPr>
        <a:xfrm>
          <a:off x="0" y="3157605"/>
          <a:ext cx="5924550" cy="1467180"/>
        </a:xfrm>
        <a:prstGeom prst="roundRect">
          <a:avLst/>
        </a:prstGeom>
        <a:solidFill>
          <a:schemeClr val="tx1"/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dirty="0">
              <a:solidFill>
                <a:schemeClr val="bg1"/>
              </a:solidFill>
            </a:rPr>
            <a:t>Branco (tranquilidade, luminosidade, calma)</a:t>
          </a:r>
          <a:endParaRPr lang="en-US" sz="3800" kern="1200" dirty="0">
            <a:solidFill>
              <a:schemeClr val="bg1"/>
            </a:solidFill>
          </a:endParaRPr>
        </a:p>
      </dsp:txBody>
      <dsp:txXfrm>
        <a:off x="71622" y="3229227"/>
        <a:ext cx="5781306" cy="13239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1CFE3-ED6B-40CD-AFC8-C5D11CFEA3C7}">
      <dsp:nvSpPr>
        <dsp:cNvPr id="0" name=""/>
        <dsp:cNvSpPr/>
      </dsp:nvSpPr>
      <dsp:spPr>
        <a:xfrm>
          <a:off x="4199797" y="2045"/>
          <a:ext cx="1736892" cy="11579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>
              <a:latin typeface="Arial" panose="020B0604020202020204" pitchFamily="34" charset="0"/>
              <a:cs typeface="Arial" panose="020B0604020202020204" pitchFamily="34" charset="0"/>
            </a:rPr>
            <a:t>home</a:t>
          </a:r>
        </a:p>
      </dsp:txBody>
      <dsp:txXfrm>
        <a:off x="4233712" y="35960"/>
        <a:ext cx="1669062" cy="1090098"/>
      </dsp:txXfrm>
    </dsp:sp>
    <dsp:sp modelId="{4BD3610C-DB55-4E62-AF7C-C0591796B762}">
      <dsp:nvSpPr>
        <dsp:cNvPr id="0" name=""/>
        <dsp:cNvSpPr/>
      </dsp:nvSpPr>
      <dsp:spPr>
        <a:xfrm>
          <a:off x="3939264" y="1159974"/>
          <a:ext cx="1128979" cy="463171"/>
        </a:xfrm>
        <a:custGeom>
          <a:avLst/>
          <a:gdLst/>
          <a:ahLst/>
          <a:cxnLst/>
          <a:rect l="0" t="0" r="0" b="0"/>
          <a:pathLst>
            <a:path>
              <a:moveTo>
                <a:pt x="1128979" y="0"/>
              </a:moveTo>
              <a:lnTo>
                <a:pt x="1128979" y="231585"/>
              </a:lnTo>
              <a:lnTo>
                <a:pt x="0" y="231585"/>
              </a:lnTo>
              <a:lnTo>
                <a:pt x="0" y="463171"/>
              </a:lnTo>
            </a:path>
          </a:pathLst>
        </a:custGeom>
        <a:noFill/>
        <a:ln w="190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E10289-B629-446A-8051-C576E59F31AA}">
      <dsp:nvSpPr>
        <dsp:cNvPr id="0" name=""/>
        <dsp:cNvSpPr/>
      </dsp:nvSpPr>
      <dsp:spPr>
        <a:xfrm>
          <a:off x="3070817" y="1623145"/>
          <a:ext cx="1736892" cy="11579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Arial" panose="020B0604020202020204" pitchFamily="34" charset="0"/>
              <a:cs typeface="Arial" panose="020B0604020202020204" pitchFamily="34" charset="0"/>
            </a:rPr>
            <a:t>Produtos</a:t>
          </a:r>
        </a:p>
      </dsp:txBody>
      <dsp:txXfrm>
        <a:off x="3104732" y="1657060"/>
        <a:ext cx="1669062" cy="1090098"/>
      </dsp:txXfrm>
    </dsp:sp>
    <dsp:sp modelId="{9E6829FD-59B3-4789-9391-4DC53480F136}">
      <dsp:nvSpPr>
        <dsp:cNvPr id="0" name=""/>
        <dsp:cNvSpPr/>
      </dsp:nvSpPr>
      <dsp:spPr>
        <a:xfrm>
          <a:off x="1681304" y="2781073"/>
          <a:ext cx="2257959" cy="463171"/>
        </a:xfrm>
        <a:custGeom>
          <a:avLst/>
          <a:gdLst/>
          <a:ahLst/>
          <a:cxnLst/>
          <a:rect l="0" t="0" r="0" b="0"/>
          <a:pathLst>
            <a:path>
              <a:moveTo>
                <a:pt x="2257959" y="0"/>
              </a:moveTo>
              <a:lnTo>
                <a:pt x="2257959" y="231585"/>
              </a:lnTo>
              <a:lnTo>
                <a:pt x="0" y="231585"/>
              </a:lnTo>
              <a:lnTo>
                <a:pt x="0" y="463171"/>
              </a:lnTo>
            </a:path>
          </a:pathLst>
        </a:custGeom>
        <a:noFill/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1F0712-0281-45FD-B52F-774505C112D9}">
      <dsp:nvSpPr>
        <dsp:cNvPr id="0" name=""/>
        <dsp:cNvSpPr/>
      </dsp:nvSpPr>
      <dsp:spPr>
        <a:xfrm>
          <a:off x="812857" y="3244244"/>
          <a:ext cx="1736892" cy="11579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Arial" panose="020B0604020202020204" pitchFamily="34" charset="0"/>
              <a:cs typeface="Arial" panose="020B0604020202020204" pitchFamily="34" charset="0"/>
            </a:rPr>
            <a:t>Esportivos</a:t>
          </a:r>
        </a:p>
      </dsp:txBody>
      <dsp:txXfrm>
        <a:off x="846772" y="3278159"/>
        <a:ext cx="1669062" cy="1090098"/>
      </dsp:txXfrm>
    </dsp:sp>
    <dsp:sp modelId="{00F25D1D-C8FB-4C46-9C09-A9BAEB1A6020}">
      <dsp:nvSpPr>
        <dsp:cNvPr id="0" name=""/>
        <dsp:cNvSpPr/>
      </dsp:nvSpPr>
      <dsp:spPr>
        <a:xfrm>
          <a:off x="3893544" y="2781073"/>
          <a:ext cx="91440" cy="4631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3171"/>
              </a:lnTo>
            </a:path>
          </a:pathLst>
        </a:custGeom>
        <a:noFill/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DC8C6A-6C3F-4D10-8B0D-F7F2DAEBABFD}">
      <dsp:nvSpPr>
        <dsp:cNvPr id="0" name=""/>
        <dsp:cNvSpPr/>
      </dsp:nvSpPr>
      <dsp:spPr>
        <a:xfrm>
          <a:off x="3070817" y="3244244"/>
          <a:ext cx="1736892" cy="11579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Arial" panose="020B0604020202020204" pitchFamily="34" charset="0"/>
              <a:cs typeface="Arial" panose="020B0604020202020204" pitchFamily="34" charset="0"/>
            </a:rPr>
            <a:t>SUV</a:t>
          </a:r>
        </a:p>
      </dsp:txBody>
      <dsp:txXfrm>
        <a:off x="3104732" y="3278159"/>
        <a:ext cx="1669062" cy="1090098"/>
      </dsp:txXfrm>
    </dsp:sp>
    <dsp:sp modelId="{E513B63F-2225-4E4B-8C22-1A98D5D59222}">
      <dsp:nvSpPr>
        <dsp:cNvPr id="0" name=""/>
        <dsp:cNvSpPr/>
      </dsp:nvSpPr>
      <dsp:spPr>
        <a:xfrm>
          <a:off x="3939264" y="2781073"/>
          <a:ext cx="2257959" cy="463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585"/>
              </a:lnTo>
              <a:lnTo>
                <a:pt x="2257959" y="231585"/>
              </a:lnTo>
              <a:lnTo>
                <a:pt x="2257959" y="463171"/>
              </a:lnTo>
            </a:path>
          </a:pathLst>
        </a:custGeom>
        <a:noFill/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E80A50-2574-423A-A5A9-9AEF5D646BBB}">
      <dsp:nvSpPr>
        <dsp:cNvPr id="0" name=""/>
        <dsp:cNvSpPr/>
      </dsp:nvSpPr>
      <dsp:spPr>
        <a:xfrm>
          <a:off x="5328777" y="3244244"/>
          <a:ext cx="1736892" cy="11579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Arial" panose="020B0604020202020204" pitchFamily="34" charset="0"/>
              <a:cs typeface="Arial" panose="020B0604020202020204" pitchFamily="34" charset="0"/>
            </a:rPr>
            <a:t>Off Road</a:t>
          </a:r>
        </a:p>
      </dsp:txBody>
      <dsp:txXfrm>
        <a:off x="5362692" y="3278159"/>
        <a:ext cx="1669062" cy="1090098"/>
      </dsp:txXfrm>
    </dsp:sp>
    <dsp:sp modelId="{DD6ACA24-18E1-4A8E-9AEF-2667855F1F85}">
      <dsp:nvSpPr>
        <dsp:cNvPr id="0" name=""/>
        <dsp:cNvSpPr/>
      </dsp:nvSpPr>
      <dsp:spPr>
        <a:xfrm>
          <a:off x="5068243" y="1159974"/>
          <a:ext cx="1128979" cy="463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585"/>
              </a:lnTo>
              <a:lnTo>
                <a:pt x="1128979" y="231585"/>
              </a:lnTo>
              <a:lnTo>
                <a:pt x="1128979" y="463171"/>
              </a:lnTo>
            </a:path>
          </a:pathLst>
        </a:custGeom>
        <a:noFill/>
        <a:ln w="190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2CE95D-C510-4DF1-AEFB-6BF5A80292CC}">
      <dsp:nvSpPr>
        <dsp:cNvPr id="0" name=""/>
        <dsp:cNvSpPr/>
      </dsp:nvSpPr>
      <dsp:spPr>
        <a:xfrm>
          <a:off x="5328777" y="1623145"/>
          <a:ext cx="1736892" cy="11579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Arial" panose="020B0604020202020204" pitchFamily="34" charset="0"/>
              <a:cs typeface="Arial" panose="020B0604020202020204" pitchFamily="34" charset="0"/>
            </a:rPr>
            <a:t>sobre</a:t>
          </a:r>
        </a:p>
      </dsp:txBody>
      <dsp:txXfrm>
        <a:off x="5362692" y="1657060"/>
        <a:ext cx="1669062" cy="10900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D9B27-029B-4181-9E7F-CF994E8C021A}">
      <dsp:nvSpPr>
        <dsp:cNvPr id="0" name=""/>
        <dsp:cNvSpPr/>
      </dsp:nvSpPr>
      <dsp:spPr>
        <a:xfrm>
          <a:off x="0" y="0"/>
          <a:ext cx="59245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AA8C6B-2E14-49DB-9C1C-2ABF836456DD}">
      <dsp:nvSpPr>
        <dsp:cNvPr id="0" name=""/>
        <dsp:cNvSpPr/>
      </dsp:nvSpPr>
      <dsp:spPr>
        <a:xfrm>
          <a:off x="0" y="0"/>
          <a:ext cx="5924550" cy="231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900" kern="1200"/>
            <a:t>Kayky Rolim Balestrieiro</a:t>
          </a:r>
          <a:endParaRPr lang="en-US" sz="5900" kern="1200"/>
        </a:p>
      </dsp:txBody>
      <dsp:txXfrm>
        <a:off x="0" y="0"/>
        <a:ext cx="5924550" cy="2314574"/>
      </dsp:txXfrm>
    </dsp:sp>
    <dsp:sp modelId="{66CD129B-BD98-4B19-AE5F-BA3D58EDA17A}">
      <dsp:nvSpPr>
        <dsp:cNvPr id="0" name=""/>
        <dsp:cNvSpPr/>
      </dsp:nvSpPr>
      <dsp:spPr>
        <a:xfrm>
          <a:off x="0" y="2314574"/>
          <a:ext cx="5924550" cy="0"/>
        </a:xfrm>
        <a:prstGeom prst="line">
          <a:avLst/>
        </a:prstGeom>
        <a:gradFill rotWithShape="0">
          <a:gsLst>
            <a:gs pos="0">
              <a:schemeClr val="accent2">
                <a:hueOff val="2212920"/>
                <a:satOff val="10201"/>
                <a:lumOff val="156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2212920"/>
                <a:satOff val="10201"/>
                <a:lumOff val="156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2212920"/>
                <a:satOff val="10201"/>
                <a:lumOff val="156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2212920"/>
              <a:satOff val="10201"/>
              <a:lumOff val="1569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E27E43-873D-44EF-B7BF-A1A4763CB7C0}">
      <dsp:nvSpPr>
        <dsp:cNvPr id="0" name=""/>
        <dsp:cNvSpPr/>
      </dsp:nvSpPr>
      <dsp:spPr>
        <a:xfrm>
          <a:off x="0" y="2314574"/>
          <a:ext cx="5924550" cy="231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900" kern="1200"/>
            <a:t>Carlos Eduardo Pereira</a:t>
          </a:r>
          <a:endParaRPr lang="en-US" sz="5900" kern="1200"/>
        </a:p>
      </dsp:txBody>
      <dsp:txXfrm>
        <a:off x="0" y="2314574"/>
        <a:ext cx="5924550" cy="2314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754-AF37-425A-88C1-E9995923EEA1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CABE-6B93-4BC6-9782-50DDE65D2D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81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754-AF37-425A-88C1-E9995923EEA1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CABE-6B93-4BC6-9782-50DDE65D2D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810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754-AF37-425A-88C1-E9995923EEA1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CABE-6B93-4BC6-9782-50DDE65D2D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942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754-AF37-425A-88C1-E9995923EEA1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CABE-6B93-4BC6-9782-50DDE65D2DCD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0114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754-AF37-425A-88C1-E9995923EEA1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CABE-6B93-4BC6-9782-50DDE65D2D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588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754-AF37-425A-88C1-E9995923EEA1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CABE-6B93-4BC6-9782-50DDE65D2D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839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754-AF37-425A-88C1-E9995923EEA1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CABE-6B93-4BC6-9782-50DDE65D2D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343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754-AF37-425A-88C1-E9995923EEA1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CABE-6B93-4BC6-9782-50DDE65D2D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132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754-AF37-425A-88C1-E9995923EEA1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CABE-6B93-4BC6-9782-50DDE65D2D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235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754-AF37-425A-88C1-E9995923EEA1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CABE-6B93-4BC6-9782-50DDE65D2D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95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754-AF37-425A-88C1-E9995923EEA1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CABE-6B93-4BC6-9782-50DDE65D2D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87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754-AF37-425A-88C1-E9995923EEA1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CABE-6B93-4BC6-9782-50DDE65D2D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30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754-AF37-425A-88C1-E9995923EEA1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CABE-6B93-4BC6-9782-50DDE65D2D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23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754-AF37-425A-88C1-E9995923EEA1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CABE-6B93-4BC6-9782-50DDE65D2D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546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754-AF37-425A-88C1-E9995923EEA1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CABE-6B93-4BC6-9782-50DDE65D2D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13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754-AF37-425A-88C1-E9995923EEA1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CABE-6B93-4BC6-9782-50DDE65D2D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49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4754-AF37-425A-88C1-E9995923EEA1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CABE-6B93-4BC6-9782-50DDE65D2D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45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B4754-AF37-425A-88C1-E9995923EEA1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1CABE-6B93-4BC6-9782-50DDE65D2D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5822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  <p:sldLayoutId id="2147484056" r:id="rId12"/>
    <p:sldLayoutId id="2147484057" r:id="rId13"/>
    <p:sldLayoutId id="2147484058" r:id="rId14"/>
    <p:sldLayoutId id="2147484059" r:id="rId15"/>
    <p:sldLayoutId id="2147484060" r:id="rId16"/>
    <p:sldLayoutId id="214748406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6">
            <a:extLst>
              <a:ext uri="{FF2B5EF4-FFF2-40B4-BE49-F238E27FC236}">
                <a16:creationId xmlns:a16="http://schemas.microsoft.com/office/drawing/2014/main" id="{46DBB1A9-22FF-46E7-97B9-AE547747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5AA7B2-765D-47EC-8F67-451F10A79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2703" y="1289888"/>
            <a:ext cx="5854698" cy="4278224"/>
          </a:xfrm>
        </p:spPr>
        <p:txBody>
          <a:bodyPr anchor="ctr">
            <a:normAutofit/>
          </a:bodyPr>
          <a:lstStyle/>
          <a:p>
            <a:pPr algn="r"/>
            <a:r>
              <a:rPr lang="pt-BR" sz="5400">
                <a:latin typeface="Times New Roman" panose="02020603050405020304" pitchFamily="18" charset="0"/>
                <a:cs typeface="Times New Roman" panose="02020603050405020304" pitchFamily="18" charset="0"/>
              </a:rPr>
              <a:t>Kar Imports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1AAD47-56AD-4EE6-A88C-981D060D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7811" y="2473325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71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12250-C789-483F-BAA2-3D9DF94B1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487" y="710268"/>
            <a:ext cx="7954027" cy="1326321"/>
          </a:xfrm>
        </p:spPr>
        <p:txBody>
          <a:bodyPr>
            <a:norm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Mapa de navegação</a:t>
            </a:r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836CB7E9-8997-40E0-B679-0EB8F38856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117369"/>
              </p:ext>
            </p:extLst>
          </p:nvPr>
        </p:nvGraphicFramePr>
        <p:xfrm>
          <a:off x="919361" y="1853967"/>
          <a:ext cx="7878528" cy="4404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0346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5A8342-1844-4BDD-B0FE-03DC1AE7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9900" y="528506"/>
            <a:ext cx="4152200" cy="581016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Wireframe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722B1AE6-E45B-42B8-849D-461E9894CF9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2418" y="1290158"/>
            <a:ext cx="3705765" cy="512453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Espaço Reservado para Conteúdo 5">
            <a:extLst>
              <a:ext uri="{FF2B5EF4-FFF2-40B4-BE49-F238E27FC236}">
                <a16:creationId xmlns:a16="http://schemas.microsoft.com/office/drawing/2014/main" id="{928C8746-2A61-4178-B0EF-8A2C2B3ECEC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474382" y="1290158"/>
            <a:ext cx="3324748" cy="510644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61451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5A8342-1844-4BDD-B0FE-03DC1AE7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785" y="506138"/>
            <a:ext cx="4624430" cy="673916"/>
          </a:xfrm>
        </p:spPr>
        <p:txBody>
          <a:bodyPr/>
          <a:lstStyle/>
          <a:p>
            <a:pPr algn="ctr"/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Wireframe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9C16F879-D839-4FEB-B612-CD2BB8C9D21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b="43370"/>
          <a:stretch/>
        </p:blipFill>
        <p:spPr>
          <a:xfrm>
            <a:off x="4194977" y="1380799"/>
            <a:ext cx="3802046" cy="409640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" name="Espaço Reservado para Conteúdo 5">
            <a:extLst>
              <a:ext uri="{FF2B5EF4-FFF2-40B4-BE49-F238E27FC236}">
                <a16:creationId xmlns:a16="http://schemas.microsoft.com/office/drawing/2014/main" id="{DEDF6F45-6CF8-4FA7-AC1C-70B3E60023F7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90479"/>
          <a:stretch/>
        </p:blipFill>
        <p:spPr>
          <a:xfrm>
            <a:off x="4194977" y="5477201"/>
            <a:ext cx="3802046" cy="68875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29919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B5995-87DC-463E-BAE4-ECC9A36F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pt-BR" dirty="0"/>
              <a:t>Integrantes da equipe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9C9FE5F8-2436-3DB1-BE32-9B6F688AF6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7519270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884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82672-AF34-46CE-96F8-329C45920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1487C092-1208-5147-00BA-973239308B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9488485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1440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0BC96-F197-4838-9055-E055BC362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História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D4E82F04-AE45-EB0A-47AA-9A5D63D257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9313580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8939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0DE4D8-55D0-4E7E-B0D6-1C5634184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missão</a:t>
            </a: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3D9102-FA22-42A3-B0CF-5CDD89981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Nossa missão é ser reconhecida como a maior fornecedora mundial de veículos comerciais, agregados, componentes e serviços. Trabalhamos para nos tornar a fornecedora número 1 de veículos comerciais de alta qualidade e de serviços relacionados que excedam as expectativas do cliente.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570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EBE9D9-84FE-44D3-B0D4-EE9F2EF68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122001"/>
            <a:ext cx="3040685" cy="4613999"/>
          </a:xfrm>
        </p:spPr>
        <p:txBody>
          <a:bodyPr anchor="ctr">
            <a:normAutofit/>
          </a:bodyPr>
          <a:lstStyle/>
          <a:p>
            <a:pPr algn="l"/>
            <a:r>
              <a:rPr lang="pt-BR" sz="2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visão</a:t>
            </a:r>
          </a:p>
        </p:txBody>
      </p:sp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938EF0-1FC3-465E-B8B2-8E0CF4892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641" y="1122001"/>
            <a:ext cx="6566564" cy="476127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1600">
                <a:latin typeface="Times New Roman" panose="02020603050405020304" pitchFamily="18" charset="0"/>
                <a:cs typeface="Times New Roman" panose="02020603050405020304" pitchFamily="18" charset="0"/>
              </a:rPr>
              <a:t>Nosso objetivo é ser referência como empresa fornecedora brasileira dos melhores veículos comerciais, agregados, componentes e serviços. Buscamos atender às necessidades e superar as expectativas dos nossos clientes e criar valor para o público com os quais nos relacionamos.</a:t>
            </a:r>
          </a:p>
          <a:p>
            <a:endParaRPr lang="pt-BR" sz="1600"/>
          </a:p>
        </p:txBody>
      </p:sp>
    </p:spTree>
    <p:extLst>
      <p:ext uri="{BB962C8B-B14F-4D97-AF65-F5344CB8AC3E}">
        <p14:creationId xmlns:p14="http://schemas.microsoft.com/office/powerpoint/2010/main" val="2248800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91BF1-4514-4B17-87AB-E27F807B4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36AFBA-7470-484E-B01F-D432D3EED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6352824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confiança, sempre entregando 100% de nós, paixão pelos carros e em fazer ser possível realizar o sonho de alguém em ter um ótimo carro, e total respeito entre os funcionários e clientes.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7" name="Graphic 6" descr="Angel Face with Solid Fill">
            <a:extLst>
              <a:ext uri="{FF2B5EF4-FFF2-40B4-BE49-F238E27FC236}">
                <a16:creationId xmlns:a16="http://schemas.microsoft.com/office/drawing/2014/main" id="{4E74336D-A7D0-44CF-ED21-877E3A98E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88035" y="2210935"/>
            <a:ext cx="3493180" cy="349318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49162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rros estacionados em linha">
            <a:extLst>
              <a:ext uri="{FF2B5EF4-FFF2-40B4-BE49-F238E27FC236}">
                <a16:creationId xmlns:a16="http://schemas.microsoft.com/office/drawing/2014/main" id="{B00F4101-4504-B67C-73E4-786ED95227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6199" b="18823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E210AAF-36BB-4168-BCB5-BB6F9D0F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F5D53E-51ED-4F01-8ACE-6980A86BF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406" y="2045730"/>
            <a:ext cx="10353762" cy="36951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Revenda de carros.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Esportivos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roads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SUVS</a:t>
            </a:r>
          </a:p>
        </p:txBody>
      </p:sp>
    </p:spTree>
    <p:extLst>
      <p:ext uri="{BB962C8B-B14F-4D97-AF65-F5344CB8AC3E}">
        <p14:creationId xmlns:p14="http://schemas.microsoft.com/office/powerpoint/2010/main" val="2626798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5C229-9357-4F99-A63E-0857158C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Público alvo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328DAABC-B743-C410-5C41-436AE9F1AD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4844664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3842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D146C-971E-472D-9D0D-AD15E6B9A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Cores do site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09BA1225-DE24-81C6-73B4-BA988F3A38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020413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99194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222</TotalTime>
  <Words>376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Bookman Old Style</vt:lpstr>
      <vt:lpstr>Rockwell</vt:lpstr>
      <vt:lpstr>Times New Roman</vt:lpstr>
      <vt:lpstr>Wingdings</vt:lpstr>
      <vt:lpstr>Damask</vt:lpstr>
      <vt:lpstr>Kar Imports</vt:lpstr>
      <vt:lpstr>Objetivos</vt:lpstr>
      <vt:lpstr>História</vt:lpstr>
      <vt:lpstr>missão</vt:lpstr>
      <vt:lpstr>visão</vt:lpstr>
      <vt:lpstr>valores</vt:lpstr>
      <vt:lpstr>Produtos</vt:lpstr>
      <vt:lpstr>Público alvo</vt:lpstr>
      <vt:lpstr>Cores do site</vt:lpstr>
      <vt:lpstr>Mapa de navegação</vt:lpstr>
      <vt:lpstr>Wireframe figma</vt:lpstr>
      <vt:lpstr>Wireframe figma</vt:lpstr>
      <vt:lpstr>Integrantes da equipe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 Imports</dc:title>
  <dc:creator>aluno</dc:creator>
  <cp:lastModifiedBy>aluno</cp:lastModifiedBy>
  <cp:revision>20</cp:revision>
  <dcterms:created xsi:type="dcterms:W3CDTF">2022-10-14T00:05:00Z</dcterms:created>
  <dcterms:modified xsi:type="dcterms:W3CDTF">2022-11-28T22:42:51Z</dcterms:modified>
</cp:coreProperties>
</file>