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9" r:id="rId2"/>
    <p:sldId id="262" r:id="rId3"/>
    <p:sldId id="261" r:id="rId4"/>
    <p:sldId id="258" r:id="rId5"/>
    <p:sldId id="263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D95E63-DE27-472C-A13D-EF0C19B172CB}">
          <p14:sldIdLst>
            <p14:sldId id="259"/>
            <p14:sldId id="262"/>
            <p14:sldId id="261"/>
            <p14:sldId id="258"/>
            <p14:sldId id="263"/>
            <p14:sldId id="264"/>
            <p14:sldId id="265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1:04:23.6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82,'164'2,"180"-4,-226-11,-78 7,0 2,0 2,55 3,-45 11,-44-10,0 0,0 0,0 0,0-1,1 0,-1 0,0-1,1 1,-1-1,1-1,-1 1,11-3,-16 3,0 0,-1-1,1 1,0 0,0-1,0 1,0 0,0-1,0 1,-1-1,1 1,0-1,0 1,-1-1,1 0,0 1,-1-1,1 0,-1 0,1 1,-1-1,1 0,-1 0,1 0,-1 0,0 0,0 0,1 1,-1-1,0 0,0 0,0 0,0 0,0 0,0 0,0 0,0 0,-1 0,1 0,0 0,0 0,-1 1,1-1,-2-2,1 1,-1 0,0-1,0 1,0 0,0 0,0 0,0 0,-1 1,1-1,0 1,-1-1,0 1,1 0,-4-1,-27-5,-1 3,0 0,0 2,0 2,-37 4,-5-1,-304-2,353-1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13:09:47.1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1 251,'16'-9,"0"1,0 0,1 1,0 1,0 1,1 0,23-3,-7 1,329-62,2 15,2 16,381 11,-275 33,-454-5,1 1,-1 0,0 2,0 1,36 13,-41-14,3 1,1-2,-1 0,1-1,-1-1,1 0,22-3,-18 1,0 1,0 1,26 4,-46-5,0 0,1 1,-1-1,0 1,1 0,-1 0,0 0,0 0,0 0,0 0,0 1,0-1,0 1,0-1,0 1,-1 0,1 0,-1 0,1 0,-1 0,0 0,2 4,-2-4,-1 0,0 0,0 1,0-1,0 0,0 0,0 0,-1 1,1-1,-1 0,0 0,1 0,-1 0,0 0,0 0,0 0,-1-1,1 1,0 0,-1 0,1-1,-1 1,1-1,-1 1,0-1,-2 2,-18 10,0-1,-1 0,0-2,-1-1,0-1,-40 9,7-1,-13 5,-2-3,1-2,-2-4,-128 4,-381-17,555 3,0 1,-1 1,-36 10,-32 6,1-13,-146-6,101-3,22 0,-128 5,33 21,77 0,133-24,0 1,0 0,0 0,1 0,-1 0,0 0,1 0,-1 1,0-1,-3 5,-4 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13:09:52.5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1 126,'250'-20,"-94"3,214-23,130-8,-90 48,-190 2,-177 0,47 8,28 2,43-13,60 3,-210-1,0 1,-1 1,0 0,1 0,15 9,-15-7,0-1,0 0,0 0,16 2,-1-4,48-1,-53-3,-1 2,1 1,32 5,-51-6,1 0,-1 1,0-1,1 1,-1 0,1-1,-1 1,0 0,0 0,1 1,-1-1,0 0,0 1,0-1,0 1,-1 0,1-1,0 1,-1 0,1 0,-1 0,0 1,1-1,-1 0,0 0,0 1,-1-1,1 0,0 1,-1-1,0 1,1-1,-1 1,0-1,0 1,0-1,-1 5,-2 2,1-1,-1 1,0-1,-1 0,0 0,0 0,-1 0,0-1,-8 10,-27 31,-2-3,-2-1,-2-2,-2-2,-94 61,124-92,1-1,-1 0,-1-1,1-1,-1-1,-1 0,-31 2,-8-3,-71-4,56-2,-129-10,2-1,-814 12,485 3,507-3,-1 0,1-1,-39-9,62 11,-1 0,1 0,-1 0,1 0,-1-1,0 1,1 0,-1 0,1 0,-1-1,1 1,-1 0,1 0,-1-1,1 1,-1 0,1-1,0 1,-1-1,1 1,0 0,-1-1,1 1,-1-2,7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13:09:56.8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26,'278'-13,"16"0,730 14,-1007-1,1 1,-1 1,1 0,-1 1,0 1,0 1,21 8,-32-10,0-1,0 1,-1 1,1-1,0 1,-1 0,0 0,0 0,0 1,-1 0,0-1,0 2,0-1,0 0,-1 1,0 0,0 0,0 0,-1 0,0 0,0 1,1 6,-2-7,0-1,-1 0,1 1,-1-1,0 0,-1 1,1-1,-1 0,0 1,0-1,-1 0,-3 9,2-10,0 0,1-1,-2 1,1-1,0 1,-1-1,1 0,-1 0,0-1,0 1,0-1,-1 0,1 0,-7 2,-93 29,26-9,59-19,0 0,0-1,-1-1,-28 1,-83-5,51-2,20 3,-1 2,-70 11,-40 12,36-13,25-4,75-4,1 1,-1 1,2 3,-45 16,55-17,1-1,-2 0,1-2,0 0,-29 1,-120-4,151-2,0-1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13:10:18.0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393 81,'787'0,"-768"1,0 1,33 7,-31-4,0-2,22 2,-20-5,251-2,-247 0,1-1,-1-2,0-1,0-1,48-19,-43 5,-31 21,-1 0,1 0,-1-1,1 1,-1 0,1-1,-1 1,0 0,1-1,-1 1,0 0,1-1,-1 1,0-1,1 1,-1-1,0 1,0-1,1 1,-1-1,0 1,0-1,0 1,0-1,0 1,0-1,0 1,0-1,0 1,0-1,0 1,0-1,0 1,0-1,-1 1,1-1,0 1,0-1,0 1,-1-1,1 1,0-1,-1 1,1 0,0-1,-1 1,1 0,-1-1,1 1,0 0,-1-1,1 1,-1 0,1 0,-1-1,1 1,-1 0,1 0,-1 0,1 0,-1 0,1 0,-1 0,0 0,-15-4,0 2,0 0,0 0,-25 2,-65 7,-170 14,213-18,-66 8,-103 3,184-15,-9 0,1 2,-100 14,66 0,-2-5,-145-1,16-9,200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13:10:22.2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2793 316,'-38'0,"-127"0,-191 23,154 14,25-3,125-29,-84-2,-28 3,-467 12,417-21,-340 4,550-1,0 0,0-1,0 1,0 0,1-1,-1 0,0 0,1 0,-1-1,1 1,-1-1,1 0,-1 1,1-2,-4-2,3 1,1 0,0 1,0-1,0-1,1 1,0 0,-1-1,1 1,1-1,-1 0,-1-8,-2-19,2 1,1 0,1-1,7-58,-5 85,0 1,0 0,0 0,0 0,1 0,0 0,-1 1,1-1,1 0,-1 1,0-1,1 1,0 0,0 0,0 0,0 0,0 1,1-1,-1 1,1 0,-1 0,1 0,0 0,0 1,8-3,7-1,1 1,-1 0,1 2,21-1,414 1,-209 6,1043-4,-1241-3,48-7,45-3,-76 13,23 0,110-14,-168 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1:04:42.3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0,'1650'0,"-1616"0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21:04:45.5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23,'1482'0,"-1464"-1,1-1,30-7,-12 2,-16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13:09:05.64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1345 165,'-41'2,"1"2,0 1,0 2,0 2,1 2,-70 29,25-2,-147 90,219-120,-10 5,0 2,-29 24,50-38,0 0,0 0,-1 0,1 1,0-1,0 0,1 0,-1 1,0-1,0 0,1 1,-1-1,0 1,1-1,0 1,-1-1,1 2,0-2,0 0,0 0,1 0,-1-1,0 1,1 0,-1 0,0-1,1 1,-1 0,1 0,-1-1,1 1,0 0,-1-1,1 1,0-1,-1 1,1-1,0 1,-1-1,2 1,5 1,0 1,0-1,0 0,0-1,13 1,59 4,0-4,0-3,0-3,0-4,-1-4,0-2,-1-5,90-33,-34-1,229-131,-307 155,1 3,77-26,120-17,-185 51,-61 15,-8 2,-36 5,-1486 263,763-126,592-112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13:09:06.93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1226 1,'2'4,"-1"1,1-1,0 0,0 0,0 0,0 0,1 0,-1 0,1-1,0 1,1-1,-1 0,5 4,7 8,33 41,3-3,2-1,2-3,2-3,3-2,94 53,0-20,251 88,182 8,-391-126,380 40,-501-85,-55-5,-20 4,0-1,0 0,0 0,0 0,0 0,1 0,-1 0,0 0,0 0,0 0,0 0,0 0,0 0,1 0,-1 0,0-1,0 1,0 0,0 0,0 0,0 0,0 0,0 0,1 0,-1 0,0 0,0 0,0 0,0 0,0-1,0 1,0 0,0 0,0 0,0 0,0 0,0 0,0 0,0 0,0-1,0 1,0 0,0 0,0 0,0 0,0 0,0 0,0 0,0-1,0 1,0 0,0 0,0 0,0 0,0 0,0 0,-33-11,-145-23,88 19,-154-26,-1646-186,945 163,705 51,128 3,73 1,38 9,1 0,0 0,0 0,0 0,0-1,0 1,0 0,-1 0,1 0,0 0,0 0,0 0,0 0,0 0,0-1,0 1,0 0,-1 0,1 0,0 0,0 0,0-1,0 1,0 0,0 0,0 0,0 0,0-1,0 1,0 0,0 0,0 0,0 0,0-1,0 1,0 0,0 0,0 0,0 0,1 0,-1-1,0 1,0 0,0 0,0 0,0 0,0 0,0 0,0 0,1-1,-1 1,0 0,0 0,0 0,23-9,50-7,122-12,52 5,64 0,60-3,39-2,614-43,-21-26,-860 77,-126 15,-35 4,-268 19,198-12,-244 21,71-6,-1400 132,1580-145,36-4,1 2,-78 19,111-18,19-2,39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13:09:07.79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4475 1,'34'1,"47"8,-2 1,1037 21,-920-31,1898 0,-886-1,-1205 1,28 0,-60 5,-290 19,-21-10,-165-1,-191-4,-185-3,-144-3,-3081-2,3449-1,225-1,105 0,1238 1,-833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13:09:09.50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790 2476,'2'-1,"0"0,0 0,0-1,-1 1,1-1,0 0,0 1,-1-1,1 0,-1 0,0 0,1 0,-1 0,0 0,0-1,0 1,0-5,5-5,148-247,-116 184,-4-2,-3-1,-4-1,27-128,30-337,-73 454,-8 70,88-881,-90 819,-5 68,4 14,0 0,0 0,0 0,0 0,0 0,0 0,0 0,-1-1,1 1,0 0,0 0,0 0,0 0,0 0,-1 0,1 0,0 0,0 0,0 0,0 0,0 0,-1 0,1 0,0 0,0 1,0-1,0 0,0 0,0 0,-1 0,1 0,0 0,0 0,0 0,0 0,0 0,0 1,0-1,0 0,0 0,-1 0,1 0,0 0,0 0,0 1,0-1,0 0,0 0,0 0,-7 13,1 1,0 0,1 0,1 0,-4 18,-4 12,-50 174,-201 597,-59-72,-8 17,61 22,261-750,8-26,2-7,18-45,91-316,-31 86,451-1146,-392 1123,-138 295,1 0,1 0,-1 0,1 0,-1 0,1 1,6-6,-8 17,-8 22,-131 320,83-224,-584 1393,539-1273,91-220,9-21,24-41,142-240,-19 24,44-78,416-671,56 30,-580 865,-79 101,0 0,0 0,1 0,0 1,0 0,6-4,-11 8,0 0,0 0,1-1,-1 1,0 0,0 0,1 0,-1 0,0 0,0 0,0 0,1 0,-1 0,0 0,0 0,1 0,-1 0,0 0,0 0,1 0,-1 1,0-1,0 0,0 0,1 0,-1 0,0 0,0 0,0 1,1-1,-1 0,0 0,0 0,0 0,0 1,0-1,0 0,1 0,-1 1,0-1,0 0,0 0,0 0,0 1,0-1,0 0,0 0,0 1,0-1,0 0,-6 33,-19 38,-3-1,-46 80,64-131,-122 233,-34 55,-616 1076,227-409,513-900,939-1343,-331 478,21 19,-543 715,2-2,102-102,-120 141,-28 20,1-1,-1 1,1 0,-1 0,1-1,-1 1,1 0,-1 0,1 0,-1 0,1 0,-1 0,1 0,-1 0,1 0,-1 0,1 0,0 0,-1 0,1 0,-1 0,1 1,-1-1,1 0,-1 0,1 1,-1-1,1 1,0 2,0 0,-1 0,1 0,-1 0,0 0,0 0,0 1,0-1,0 0,-1 0,1 0,-1 0,0 0,0 0,-1 4,-11 32,-1-1,-22 42,-53 85,-209 343,101-178,-368 604,496-829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13:09:27.1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1,'9'0,"19"0,26 0,20 0,24 0,36 0,46 0,38 0,33 0,24 0,-2 0,-17 0,-32 0,-32 0,-45 0,-44 0,-38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3T13:09:29.9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0,'1407'0,"-1386"0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7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4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3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2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5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8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5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1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7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9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36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9.xml"/><Relationship Id="rId18" Type="http://schemas.openxmlformats.org/officeDocument/2006/relationships/image" Target="../media/image13.png"/><Relationship Id="rId3" Type="http://schemas.openxmlformats.org/officeDocument/2006/relationships/customXml" Target="../ink/ink4.xml"/><Relationship Id="rId21" Type="http://schemas.openxmlformats.org/officeDocument/2006/relationships/customXml" Target="../ink/ink13.xml"/><Relationship Id="rId7" Type="http://schemas.openxmlformats.org/officeDocument/2006/relationships/customXml" Target="../ink/ink6.xml"/><Relationship Id="rId12" Type="http://schemas.openxmlformats.org/officeDocument/2006/relationships/image" Target="../media/image10.png"/><Relationship Id="rId17" Type="http://schemas.openxmlformats.org/officeDocument/2006/relationships/customXml" Target="../ink/ink11.xml"/><Relationship Id="rId2" Type="http://schemas.openxmlformats.org/officeDocument/2006/relationships/image" Target="../media/image5.gif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8.xml"/><Relationship Id="rId24" Type="http://schemas.openxmlformats.org/officeDocument/2006/relationships/image" Target="../media/image16.png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10" Type="http://schemas.openxmlformats.org/officeDocument/2006/relationships/image" Target="../media/image9.png"/><Relationship Id="rId19" Type="http://schemas.openxmlformats.org/officeDocument/2006/relationships/customXml" Target="../ink/ink12.xml"/><Relationship Id="rId4" Type="http://schemas.openxmlformats.org/officeDocument/2006/relationships/image" Target="../media/image6.png"/><Relationship Id="rId9" Type="http://schemas.openxmlformats.org/officeDocument/2006/relationships/customXml" Target="../ink/ink7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B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ED339-391D-49A4-A25D-59E67D1A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48196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18" descr="Diagram&#10;&#10;Description automatically generated">
            <a:extLst>
              <a:ext uri="{FF2B5EF4-FFF2-40B4-BE49-F238E27FC236}">
                <a16:creationId xmlns:a16="http://schemas.microsoft.com/office/drawing/2014/main" id="{9F08FC0D-70C8-4FF9-9008-F2591EF92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640080"/>
            <a:ext cx="7126179" cy="5581992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8A45F1-23F8-4A50-B670-E654B3C4EC7D}"/>
              </a:ext>
            </a:extLst>
          </p:cNvPr>
          <p:cNvSpPr txBox="1"/>
          <p:nvPr/>
        </p:nvSpPr>
        <p:spPr>
          <a:xfrm>
            <a:off x="573853" y="532659"/>
            <a:ext cx="3447732" cy="51398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Neuron</a:t>
            </a:r>
            <a:br>
              <a:rPr lang="en-US" sz="3200" dirty="0"/>
            </a:br>
            <a:br>
              <a:rPr lang="en-US" sz="3200" dirty="0"/>
            </a:br>
            <a:r>
              <a:rPr lang="en-US" sz="3200" i="0" dirty="0">
                <a:effectLst/>
                <a:latin typeface="+mj-lt"/>
              </a:rPr>
              <a:t>The neural network is a technology based on the structure of the neurons inside a human brain.</a:t>
            </a:r>
          </a:p>
          <a:p>
            <a:endParaRPr lang="en-US" b="1" dirty="0">
              <a:solidFill>
                <a:schemeClr val="bg1"/>
              </a:solidFill>
              <a:latin typeface="medium-content-serif-font"/>
            </a:endParaRPr>
          </a:p>
          <a:p>
            <a:endParaRPr lang="en-US" b="1" dirty="0">
              <a:solidFill>
                <a:schemeClr val="bg1"/>
              </a:solidFill>
              <a:latin typeface="medium-content-serif-font"/>
            </a:endParaRPr>
          </a:p>
          <a:p>
            <a:endParaRPr lang="en-US" b="1" dirty="0">
              <a:solidFill>
                <a:schemeClr val="bg1"/>
              </a:solidFill>
              <a:latin typeface="medium-content-serif-font"/>
            </a:endParaRPr>
          </a:p>
          <a:p>
            <a:endParaRPr lang="en-US" b="1" dirty="0">
              <a:solidFill>
                <a:schemeClr val="bg1"/>
              </a:solidFill>
              <a:latin typeface="medium-content-serif-fon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EC9C478-76AC-48C7-8D07-DADC29AADC4C}"/>
                  </a:ext>
                </a:extLst>
              </p14:cNvPr>
              <p14:cNvContentPartPr/>
              <p14:nvPr/>
            </p14:nvContentPartPr>
            <p14:xfrm>
              <a:off x="8282433" y="4213828"/>
              <a:ext cx="361080" cy="30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EC9C478-76AC-48C7-8D07-DADC29AADC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8433" y="4105828"/>
                <a:ext cx="4687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D1C95B9-7852-4445-959E-C159FCD96798}"/>
                  </a:ext>
                </a:extLst>
              </p14:cNvPr>
              <p14:cNvContentPartPr/>
              <p14:nvPr/>
            </p14:nvContentPartPr>
            <p14:xfrm>
              <a:off x="7554513" y="2103868"/>
              <a:ext cx="60660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D1C95B9-7852-4445-959E-C159FCD967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00873" y="1995868"/>
                <a:ext cx="714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CC9D079-9000-4602-BBDF-9369D27C3D39}"/>
                  </a:ext>
                </a:extLst>
              </p14:cNvPr>
              <p14:cNvContentPartPr/>
              <p14:nvPr/>
            </p14:nvContentPartPr>
            <p14:xfrm>
              <a:off x="7581153" y="2184148"/>
              <a:ext cx="585720" cy="8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CC9D079-9000-4602-BBDF-9369D27C3D3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27153" y="2076508"/>
                <a:ext cx="693360" cy="2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952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B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ED339-391D-49A4-A25D-59E67D1A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Neuron</a:t>
            </a:r>
          </a:p>
        </p:txBody>
      </p:sp>
      <p:cxnSp>
        <p:nvCxnSpPr>
          <p:cNvPr id="31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BA85F72B-10B4-443B-B913-16D917F89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790" y="829628"/>
            <a:ext cx="6892845" cy="5198744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7817AF-4B42-459A-B7ED-6C32801EC48B}"/>
                  </a:ext>
                </a:extLst>
              </p14:cNvPr>
              <p14:cNvContentPartPr/>
              <p14:nvPr/>
            </p14:nvContentPartPr>
            <p14:xfrm>
              <a:off x="6732993" y="5799628"/>
              <a:ext cx="896400" cy="19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7817AF-4B42-459A-B7ED-6C32801EC4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78993" y="5691628"/>
                <a:ext cx="100404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7C8C67D-1708-4CEF-A5EB-2C5D29013089}"/>
                  </a:ext>
                </a:extLst>
              </p14:cNvPr>
              <p14:cNvContentPartPr/>
              <p14:nvPr/>
            </p14:nvContentPartPr>
            <p14:xfrm>
              <a:off x="6474153" y="5636908"/>
              <a:ext cx="1375200" cy="367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7C8C67D-1708-4CEF-A5EB-2C5D290130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0153" y="5529268"/>
                <a:ext cx="148284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38EF45-9475-44D3-9E33-9954D9A81BE8}"/>
                  </a:ext>
                </a:extLst>
              </p14:cNvPr>
              <p14:cNvContentPartPr/>
              <p14:nvPr/>
            </p14:nvContentPartPr>
            <p14:xfrm>
              <a:off x="8660433" y="6142708"/>
              <a:ext cx="3354480" cy="45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38EF45-9475-44D3-9E33-9954D9A81BE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06433" y="6035068"/>
                <a:ext cx="34621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B5B1A2A-E3E5-48E9-9EF7-5AE098025BB2}"/>
                  </a:ext>
                </a:extLst>
              </p14:cNvPr>
              <p14:cNvContentPartPr/>
              <p14:nvPr/>
            </p14:nvContentPartPr>
            <p14:xfrm>
              <a:off x="6977433" y="5029588"/>
              <a:ext cx="879480" cy="1333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B5B1A2A-E3E5-48E9-9EF7-5AE098025BB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23793" y="4921588"/>
                <a:ext cx="987120" cy="15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CBCE74-D7F4-48B6-8087-31692F84A68F}"/>
                  </a:ext>
                </a:extLst>
              </p14:cNvPr>
              <p14:cNvContentPartPr/>
              <p14:nvPr/>
            </p14:nvContentPartPr>
            <p14:xfrm>
              <a:off x="6844233" y="5929588"/>
              <a:ext cx="9291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CBCE74-D7F4-48B6-8087-31692F84A6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90233" y="5821948"/>
                <a:ext cx="1036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E7230B7-646D-42F9-B56C-56F6DE899570}"/>
                  </a:ext>
                </a:extLst>
              </p14:cNvPr>
              <p14:cNvContentPartPr/>
              <p14:nvPr/>
            </p14:nvContentPartPr>
            <p14:xfrm>
              <a:off x="8016033" y="2352268"/>
              <a:ext cx="51444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E7230B7-646D-42F9-B56C-56F6DE8995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62033" y="2244268"/>
                <a:ext cx="622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C99C32D-151D-4DA9-933D-154D57214EAD}"/>
                  </a:ext>
                </a:extLst>
              </p14:cNvPr>
              <p14:cNvContentPartPr/>
              <p14:nvPr/>
            </p14:nvContentPartPr>
            <p14:xfrm>
              <a:off x="11025633" y="3975148"/>
              <a:ext cx="1072440" cy="162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C99C32D-151D-4DA9-933D-154D57214EA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971993" y="3867148"/>
                <a:ext cx="118008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F614FA6-903E-4D04-9A32-021BD2CC9225}"/>
                  </a:ext>
                </a:extLst>
              </p14:cNvPr>
              <p14:cNvContentPartPr/>
              <p14:nvPr/>
            </p14:nvContentPartPr>
            <p14:xfrm>
              <a:off x="11043273" y="3674188"/>
              <a:ext cx="1065240" cy="223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F614FA6-903E-4D04-9A32-021BD2CC922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989633" y="3566548"/>
                <a:ext cx="117288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A7A10D1-114C-4E9A-8530-6F7B235F29B8}"/>
                  </a:ext>
                </a:extLst>
              </p14:cNvPr>
              <p14:cNvContentPartPr/>
              <p14:nvPr/>
            </p14:nvContentPartPr>
            <p14:xfrm>
              <a:off x="5121993" y="4873348"/>
              <a:ext cx="667800" cy="178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A7A10D1-114C-4E9A-8530-6F7B235F29B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68353" y="4765348"/>
                <a:ext cx="7754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C8A3079-D236-4000-9092-7D696067EE8F}"/>
                  </a:ext>
                </a:extLst>
              </p14:cNvPr>
              <p14:cNvContentPartPr/>
              <p14:nvPr/>
            </p14:nvContentPartPr>
            <p14:xfrm>
              <a:off x="5114073" y="5066668"/>
              <a:ext cx="685080" cy="38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C8A3079-D236-4000-9092-7D696067EE8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60433" y="4959028"/>
                <a:ext cx="79272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BE068FC-F319-452B-A539-48EEAA9D9616}"/>
                  </a:ext>
                </a:extLst>
              </p14:cNvPr>
              <p14:cNvContentPartPr/>
              <p14:nvPr/>
            </p14:nvContentPartPr>
            <p14:xfrm>
              <a:off x="6780153" y="5887468"/>
              <a:ext cx="1028520" cy="159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BE068FC-F319-452B-A539-48EEAA9D961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26153" y="5779828"/>
                <a:ext cx="1136160" cy="3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34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B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ED339-391D-49A4-A25D-59E67D1A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Neuron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sz="3100" i="0" dirty="0">
                <a:solidFill>
                  <a:schemeClr val="bg1"/>
                </a:solidFill>
                <a:effectLst/>
                <a:latin typeface="medium-content-serif-font"/>
              </a:rPr>
              <a:t>a Neural network algorithm will try to create a function to map your input to your desired output.</a:t>
            </a:r>
            <a:endParaRPr lang="en-US" sz="31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56D6315-14F4-417D-A64B-B1E50E8CF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19" y="720028"/>
            <a:ext cx="6536052" cy="51303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23367F-37F6-4AEC-A8C1-A41077A90C91}"/>
              </a:ext>
            </a:extLst>
          </p:cNvPr>
          <p:cNvCxnSpPr/>
          <p:nvPr/>
        </p:nvCxnSpPr>
        <p:spPr>
          <a:xfrm flipH="1" flipV="1">
            <a:off x="8433786" y="5015883"/>
            <a:ext cx="1118587" cy="1171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C51733-DA60-408D-99FC-127E301DEA93}"/>
              </a:ext>
            </a:extLst>
          </p:cNvPr>
          <p:cNvSpPr txBox="1"/>
          <p:nvPr/>
        </p:nvSpPr>
        <p:spPr>
          <a:xfrm>
            <a:off x="9552374" y="6063449"/>
            <a:ext cx="134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D530EA-6FAE-47A3-8DF4-5F420A6BFB87}"/>
              </a:ext>
            </a:extLst>
          </p:cNvPr>
          <p:cNvSpPr txBox="1"/>
          <p:nvPr/>
        </p:nvSpPr>
        <p:spPr>
          <a:xfrm>
            <a:off x="7128769" y="5344357"/>
            <a:ext cx="94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52914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50829-1A34-4D1B-89A4-23F552F9F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10939975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 single layer feedforward neural network       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 ( also called Perceptron) 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24" descr="Diagram&#10;&#10;Description automatically generated">
            <a:extLst>
              <a:ext uri="{FF2B5EF4-FFF2-40B4-BE49-F238E27FC236}">
                <a16:creationId xmlns:a16="http://schemas.microsoft.com/office/drawing/2014/main" id="{E16BB3D8-52BD-47E2-881D-8E3873420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189" y="735863"/>
            <a:ext cx="8047173" cy="3561566"/>
          </a:xfr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B607DB-8A5C-40F9-AEB6-D709BFD505CC}"/>
              </a:ext>
            </a:extLst>
          </p:cNvPr>
          <p:cNvSpPr txBox="1"/>
          <p:nvPr/>
        </p:nvSpPr>
        <p:spPr>
          <a:xfrm>
            <a:off x="497150" y="124287"/>
            <a:ext cx="624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happens inside a neuron?</a:t>
            </a:r>
          </a:p>
        </p:txBody>
      </p:sp>
    </p:spTree>
    <p:extLst>
      <p:ext uri="{BB962C8B-B14F-4D97-AF65-F5344CB8AC3E}">
        <p14:creationId xmlns:p14="http://schemas.microsoft.com/office/powerpoint/2010/main" val="135572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6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50829-1A34-4D1B-89A4-23F552F9F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 Activation Functions</a:t>
            </a:r>
          </a:p>
        </p:txBody>
      </p:sp>
      <p:cxnSp>
        <p:nvCxnSpPr>
          <p:cNvPr id="33" name="Straight Connector 28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1509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CAE5C0-8BD6-4957-911B-643B4D0BD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9" y="3660254"/>
            <a:ext cx="5377888" cy="1382156"/>
          </a:xfrm>
          <a:prstGeom prst="rect">
            <a:avLst/>
          </a:prstGeom>
        </p:spPr>
      </p:pic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2D122D-4B05-4FC8-AAFB-DE8EB070D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157" y="3666477"/>
            <a:ext cx="5579113" cy="1394749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CABE6FDC-217D-48E5-8912-78B5C4B3A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00115"/>
            <a:ext cx="5666913" cy="1328884"/>
          </a:xfrm>
          <a:prstGeom prst="rect">
            <a:avLst/>
          </a:prstGeom>
        </p:spPr>
      </p:pic>
      <p:pic>
        <p:nvPicPr>
          <p:cNvPr id="17" name="Picture 16" descr="Graphical user interface, chart, application, Excel&#10;&#10;Description automatically generated">
            <a:extLst>
              <a:ext uri="{FF2B5EF4-FFF2-40B4-BE49-F238E27FC236}">
                <a16:creationId xmlns:a16="http://schemas.microsoft.com/office/drawing/2014/main" id="{7D70C229-79C0-47DC-8B2B-4D5D9F2BB8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9" y="2095610"/>
            <a:ext cx="5125372" cy="132887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746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2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52C7D259-5D3C-4F13-891C-56FE481C0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00" y="905933"/>
            <a:ext cx="9738604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2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E1DA485-092D-4A46-B8E2-692CFCA05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" y="983611"/>
            <a:ext cx="10337292" cy="4884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BC68FC-C8F0-4A8A-94C3-8EA9F6D0E5CC}"/>
              </a:ext>
            </a:extLst>
          </p:cNvPr>
          <p:cNvSpPr txBox="1"/>
          <p:nvPr/>
        </p:nvSpPr>
        <p:spPr>
          <a:xfrm>
            <a:off x="860961" y="-34016"/>
            <a:ext cx="55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How Neural Networks Learn?</a:t>
            </a:r>
          </a:p>
        </p:txBody>
      </p:sp>
      <p:pic>
        <p:nvPicPr>
          <p:cNvPr id="11" name="Picture 10" descr="A picture containing chart, bar chart&#10;&#10;Description automatically generated">
            <a:extLst>
              <a:ext uri="{FF2B5EF4-FFF2-40B4-BE49-F238E27FC236}">
                <a16:creationId xmlns:a16="http://schemas.microsoft.com/office/drawing/2014/main" id="{A2AF7217-ACF3-467A-B346-7DDA5F727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643" y="752343"/>
            <a:ext cx="2160623" cy="12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50829-1A34-4D1B-89A4-23F552F9F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medium-content-sans-serif-font"/>
              </a:rPr>
              <a:t>Fashion MNIST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picture containing sitting, building, person, person&#10;&#10;Description automatically generated">
            <a:extLst>
              <a:ext uri="{FF2B5EF4-FFF2-40B4-BE49-F238E27FC236}">
                <a16:creationId xmlns:a16="http://schemas.microsoft.com/office/drawing/2014/main" id="{2837E0F7-3A0A-4682-BF32-EB693AA22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654" y="640080"/>
            <a:ext cx="3379463" cy="3379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4B52C7-44B7-4011-8C2F-BB47C786707B}"/>
              </a:ext>
            </a:extLst>
          </p:cNvPr>
          <p:cNvSpPr txBox="1"/>
          <p:nvPr/>
        </p:nvSpPr>
        <p:spPr>
          <a:xfrm>
            <a:off x="5210175" y="4570560"/>
            <a:ext cx="443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There are 70,000 photos. Each of those images is 28x28 grayscale.</a:t>
            </a:r>
            <a:endParaRPr lang="en-US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5C79A6E1-7603-49C2-A1AC-F102DFAF2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151" y="640080"/>
            <a:ext cx="2223032" cy="471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660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90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medium-content-sans-serif-font</vt:lpstr>
      <vt:lpstr>medium-content-serif-font</vt:lpstr>
      <vt:lpstr>Univers</vt:lpstr>
      <vt:lpstr>Univers Condensed</vt:lpstr>
      <vt:lpstr>RetrospectVTI</vt:lpstr>
      <vt:lpstr> </vt:lpstr>
      <vt:lpstr> Neuron</vt:lpstr>
      <vt:lpstr>Neuron  a Neural network algorithm will try to create a function to map your input to your desired output.</vt:lpstr>
      <vt:lpstr>A single layer feedforward neural network           ( also called Perceptron)  </vt:lpstr>
      <vt:lpstr> Activation Functions</vt:lpstr>
      <vt:lpstr>PowerPoint Presentation</vt:lpstr>
      <vt:lpstr>PowerPoint Presentation</vt:lpstr>
      <vt:lpstr>Fashion MNIST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Vajiheh Ag</dc:creator>
  <cp:lastModifiedBy>Vajiheh Ag</cp:lastModifiedBy>
  <cp:revision>3</cp:revision>
  <dcterms:created xsi:type="dcterms:W3CDTF">2020-10-13T18:22:31Z</dcterms:created>
  <dcterms:modified xsi:type="dcterms:W3CDTF">2020-10-13T21:04:48Z</dcterms:modified>
</cp:coreProperties>
</file>