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5" r:id="rId4"/>
    <p:sldMasterId id="2147483736" r:id="rId5"/>
    <p:sldMasterId id="2147483737" r:id="rId6"/>
    <p:sldMasterId id="2147483738" r:id="rId7"/>
    <p:sldMasterId id="214748373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Days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DaysOne-regular.fntdata"/><Relationship Id="rId25" Type="http://schemas.openxmlformats.org/officeDocument/2006/relationships/font" Target="fonts/Bebas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0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g2d257f1c4d4_0_2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2" name="Google Shape;3132;g2d257f1c4d4_0_2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2d257f1c4d4_0_6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1" name="Google Shape;3351;g2d257f1c4d4_0_6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2d257f1c4d4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2d257f1c4d4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2d257f1c4d4_0_4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2d257f1c4d4_0_4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2d257f1c4d4_0_5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2d257f1c4d4_0_5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2d257f1c4d4_0_6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2d257f1c4d4_0_6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g2d257f1c4d4_0_6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4" name="Google Shape;3264;g2d257f1c4d4_0_6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2d257f1c4d4_0_6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2d257f1c4d4_0_6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5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2d27417da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7" name="Google Shape;3297;g2d27417da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2d257f1c4d4_0_6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4" name="Google Shape;3314;g2d257f1c4d4_0_6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2d257f1c4d4_0_6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0" name="Google Shape;3330;g2d257f1c4d4_0_6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5" name="Google Shape;55;p1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" name="Google Shape;81;p1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82" name="Google Shape;82;p1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14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8" name="Google Shape;98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" name="Google Shape;124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5" name="Google Shape;125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15"/>
          <p:cNvSpPr txBox="1"/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5"/>
          <p:cNvSpPr txBox="1"/>
          <p:nvPr>
            <p:ph hasCustomPrompt="1"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2" name="Google Shape;142;p1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" name="Google Shape;168;p1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9" name="Google Shape;169;p1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70" name="Google Shape;170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5" name="Google Shape;185;p1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1" name="Google Shape;211;p1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1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4" name="Google Shape;224;p17"/>
          <p:cNvSpPr txBox="1"/>
          <p:nvPr>
            <p:ph idx="1" type="subTitle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17"/>
          <p:cNvSpPr txBox="1"/>
          <p:nvPr>
            <p:ph idx="2" type="subTitle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3" type="subTitle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4" type="subTitle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31" name="Google Shape;231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" name="Google Shape;257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8" name="Google Shape;258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5" name="Google Shape;265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" name="Google Shape;270;p18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73" name="Google Shape;273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00" name="Google Shape;300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01" name="Google Shape;301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07" name="Google Shape;307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3" name="Google Shape;313;p19"/>
          <p:cNvSpPr/>
          <p:nvPr>
            <p:ph idx="2" type="pic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7" name="Google Shape;317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2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4" name="Google Shape;344;p2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5" name="Google Shape;345;p2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6" name="Google Shape;356;p20"/>
          <p:cNvSpPr txBox="1"/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2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59" name="Google Shape;359;p2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2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2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93" name="Google Shape;393;p2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8" name="Google Shape;398;p21"/>
          <p:cNvSpPr txBox="1"/>
          <p:nvPr>
            <p:ph idx="1" type="subTitle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1"/>
          <p:cNvSpPr txBox="1"/>
          <p:nvPr>
            <p:ph idx="2" type="subTitle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1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22"/>
          <p:cNvSpPr txBox="1"/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2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06" name="Google Shape;406;p2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2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2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2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2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2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2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2" name="Google Shape;432;p2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33" name="Google Shape;433;p2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34" name="Google Shape;434;p2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2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0" name="Google Shape;440;p2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5" name="Google Shape;445;p23"/>
          <p:cNvSpPr txBox="1"/>
          <p:nvPr>
            <p:ph hasCustomPrompt="1" type="title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6" name="Google Shape;446;p23"/>
          <p:cNvSpPr txBox="1"/>
          <p:nvPr>
            <p:ph idx="1" type="subTitle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50" name="Google Shape;450;p2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2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2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6" name="Google Shape;476;p2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77" name="Google Shape;477;p2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78" name="Google Shape;478;p2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3" name="Google Shape;483;p2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84" name="Google Shape;484;p2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9" name="Google Shape;489;p25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90" name="Google Shape;490;p25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1" name="Google Shape;491;p2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9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4" name="Google Shape;494;p2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2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2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2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2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2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0" name="Google Shape;520;p2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1" name="Google Shape;521;p2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" name="Google Shape;527;p2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8" name="Google Shape;528;p2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3" name="Google Shape;533;p26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34" name="Google Shape;534;p26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2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2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38" name="Google Shape;538;p2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2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2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2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2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2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2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2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2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2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2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2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2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2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65" name="Google Shape;565;p2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66" name="Google Shape;566;p2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2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72" name="Google Shape;572;p2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7" name="Google Shape;577;p27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7"/>
          <p:cNvSpPr txBox="1"/>
          <p:nvPr>
            <p:ph idx="2" type="subTitle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27"/>
          <p:cNvSpPr txBox="1"/>
          <p:nvPr>
            <p:ph idx="3" type="subTitle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27"/>
          <p:cNvSpPr txBox="1"/>
          <p:nvPr>
            <p:ph idx="4" type="subTitle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1" name="Google Shape;581;p27"/>
          <p:cNvSpPr txBox="1"/>
          <p:nvPr>
            <p:ph idx="5" type="subTitle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2" name="Google Shape;582;p27"/>
          <p:cNvSpPr txBox="1"/>
          <p:nvPr>
            <p:ph idx="6" type="subTitle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3" name="Google Shape;583;p2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2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86" name="Google Shape;586;p2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2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2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2" name="Google Shape;612;p2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13" name="Google Shape;613;p2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14" name="Google Shape;614;p2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9" name="Google Shape;619;p2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20" name="Google Shape;620;p2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5" name="Google Shape;625;p28"/>
          <p:cNvSpPr txBox="1"/>
          <p:nvPr>
            <p:ph idx="1" type="subTitle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8"/>
          <p:cNvSpPr txBox="1"/>
          <p:nvPr>
            <p:ph idx="2" type="subTitle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8"/>
          <p:cNvSpPr txBox="1"/>
          <p:nvPr>
            <p:ph idx="3" type="subTitle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8"/>
          <p:cNvSpPr txBox="1"/>
          <p:nvPr>
            <p:ph idx="4" type="subTitle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8"/>
          <p:cNvSpPr txBox="1"/>
          <p:nvPr>
            <p:ph hasCustomPrompt="1" type="title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0" name="Google Shape;630;p28"/>
          <p:cNvSpPr txBox="1"/>
          <p:nvPr>
            <p:ph hasCustomPrompt="1" idx="5" type="title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1" name="Google Shape;631;p28"/>
          <p:cNvSpPr txBox="1"/>
          <p:nvPr>
            <p:ph hasCustomPrompt="1" idx="6" type="title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2" name="Google Shape;632;p28"/>
          <p:cNvSpPr txBox="1"/>
          <p:nvPr>
            <p:ph hasCustomPrompt="1" idx="7" type="title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3" name="Google Shape;633;p28"/>
          <p:cNvSpPr txBox="1"/>
          <p:nvPr>
            <p:ph idx="8" type="subTitle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4" name="Google Shape;634;p28"/>
          <p:cNvSpPr txBox="1"/>
          <p:nvPr>
            <p:ph idx="9" type="subTitle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28"/>
          <p:cNvSpPr txBox="1"/>
          <p:nvPr>
            <p:ph idx="13" type="subTitle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28"/>
          <p:cNvSpPr txBox="1"/>
          <p:nvPr>
            <p:ph idx="14" type="subTitle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7" name="Google Shape;637;p28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2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0" name="Google Shape;640;p2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2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2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2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2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2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6" name="Google Shape;666;p29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667" name="Google Shape;667;p2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29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673" name="Google Shape;673;p2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29"/>
          <p:cNvSpPr txBox="1"/>
          <p:nvPr>
            <p:ph idx="1" type="subTitle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9" name="Google Shape;679;p29"/>
          <p:cNvSpPr txBox="1"/>
          <p:nvPr>
            <p:ph idx="2" type="subTitle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0" name="Google Shape;680;p29"/>
          <p:cNvSpPr txBox="1"/>
          <p:nvPr>
            <p:ph idx="3" type="subTitle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1" name="Google Shape;681;p29"/>
          <p:cNvSpPr txBox="1"/>
          <p:nvPr>
            <p:ph idx="4" type="subTitle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2" name="Google Shape;682;p29"/>
          <p:cNvSpPr txBox="1"/>
          <p:nvPr>
            <p:ph idx="5" type="subTitle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3" name="Google Shape;683;p29"/>
          <p:cNvSpPr txBox="1"/>
          <p:nvPr>
            <p:ph idx="6" type="subTitle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4" name="Google Shape;684;p2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3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7" name="Google Shape;687;p3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3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3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3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3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3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3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3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3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3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3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3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3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3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3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3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3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3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3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3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3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3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3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3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3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" name="Google Shape;713;p3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4" name="Google Shape;714;p3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5" name="Google Shape;715;p3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0" name="Google Shape;720;p3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1" name="Google Shape;721;p3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6" name="Google Shape;726;p30"/>
          <p:cNvSpPr txBox="1"/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7" name="Google Shape;727;p30"/>
          <p:cNvSpPr txBox="1"/>
          <p:nvPr>
            <p:ph idx="1" type="subTitle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3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3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1" name="Google Shape;731;p3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3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3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3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3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3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3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3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3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3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3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3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3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3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3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3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3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3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3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3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3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3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7" name="Google Shape;757;p3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58" name="Google Shape;758;p3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59" name="Google Shape;759;p3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4" name="Google Shape;764;p3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65" name="Google Shape;765;p3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0" name="Google Shape;770;p31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71" name="Google Shape;771;p31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3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75" name="Google Shape;775;p3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3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3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3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3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3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3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3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3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3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3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3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3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3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3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3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3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3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3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3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3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3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3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3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3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3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1" name="Google Shape;801;p32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802" name="Google Shape;802;p3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32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808" name="Google Shape;808;p3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32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814" name="Google Shape;814;p32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3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825" name="Google Shape;825;p3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3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3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3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3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3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3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3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3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3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3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3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3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3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3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3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3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3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3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3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3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3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3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3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3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3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1" name="Google Shape;851;p3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852" name="Google Shape;852;p3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853" name="Google Shape;853;p3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8" name="Google Shape;858;p3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859" name="Google Shape;859;p3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4" name="Google Shape;864;p34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65" name="Google Shape;865;p34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868" name="Google Shape;868;p3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3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3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3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3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3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3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3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3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3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3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3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3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3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3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3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3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3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3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3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3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3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3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3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3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3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4" name="Google Shape;894;p3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895" name="Google Shape;895;p3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896" name="Google Shape;896;p3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1" name="Google Shape;901;p3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902" name="Google Shape;902;p3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7" name="Google Shape;907;p35"/>
          <p:cNvSpPr txBox="1"/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8" name="Google Shape;908;p35"/>
          <p:cNvSpPr txBox="1"/>
          <p:nvPr>
            <p:ph hasCustomPrompt="1"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9" name="Google Shape;909;p35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3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12" name="Google Shape;912;p3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3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3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3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3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3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3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3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8" name="Google Shape;938;p3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939" name="Google Shape;939;p3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940" name="Google Shape;940;p3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" name="Google Shape;945;p3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946" name="Google Shape;946;p3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1" name="Google Shape;951;p36"/>
          <p:cNvSpPr txBox="1"/>
          <p:nvPr>
            <p:ph idx="1" type="body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2" name="Google Shape;952;p3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954;p3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55" name="Google Shape;955;p3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3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3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3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3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3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3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3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3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3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1" name="Google Shape;981;p3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982" name="Google Shape;982;p3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983" name="Google Shape;983;p3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8" name="Google Shape;988;p3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989" name="Google Shape;989;p3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4" name="Google Shape;994;p37"/>
          <p:cNvSpPr txBox="1"/>
          <p:nvPr>
            <p:ph idx="1" type="subTitle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5" name="Google Shape;995;p37"/>
          <p:cNvSpPr txBox="1"/>
          <p:nvPr>
            <p:ph idx="2" type="subTitle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6" name="Google Shape;996;p37"/>
          <p:cNvSpPr txBox="1"/>
          <p:nvPr>
            <p:ph idx="3" type="subTitle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37"/>
          <p:cNvSpPr txBox="1"/>
          <p:nvPr>
            <p:ph idx="4" type="subTitle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3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3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01" name="Google Shape;1001;p3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3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3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3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3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3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3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3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3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3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3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3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3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3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3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3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7" name="Google Shape;1027;p3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028" name="Google Shape;1028;p3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4" name="Google Shape;1034;p3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035" name="Google Shape;1035;p3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0" name="Google Shape;1040;p38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3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43" name="Google Shape;1043;p3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3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3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3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3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3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3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3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3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3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3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9" name="Google Shape;1069;p3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070" name="Google Shape;1070;p3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071" name="Google Shape;1071;p3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2" name="Google Shape;1082;p39"/>
          <p:cNvSpPr txBox="1"/>
          <p:nvPr>
            <p:ph idx="1" type="body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3" name="Google Shape;1083;p39"/>
          <p:cNvSpPr/>
          <p:nvPr>
            <p:ph idx="2" type="pic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p3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4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87" name="Google Shape;1087;p4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4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4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4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4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4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4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4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4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4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4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4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4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4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4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4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4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4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4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4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4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4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4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4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4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4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3" name="Google Shape;1113;p4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114" name="Google Shape;1114;p4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115" name="Google Shape;1115;p4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0" name="Google Shape;1120;p4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121" name="Google Shape;1121;p4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6" name="Google Shape;1126;p40"/>
          <p:cNvSpPr txBox="1"/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4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129" name="Google Shape;1129;p4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4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4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4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4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4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4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4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4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4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4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4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4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4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4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4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4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4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4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4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4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4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4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4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4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4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5" name="Google Shape;1155;p4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156" name="Google Shape;1156;p4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157" name="Google Shape;1157;p4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2" name="Google Shape;1162;p4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163" name="Google Shape;1163;p4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8" name="Google Shape;1168;p41"/>
          <p:cNvSpPr txBox="1"/>
          <p:nvPr>
            <p:ph idx="1" type="subTitle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41"/>
          <p:cNvSpPr txBox="1"/>
          <p:nvPr>
            <p:ph idx="2" type="subTitle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41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2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3" name="Google Shape;1173;p42"/>
          <p:cNvSpPr txBox="1"/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4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176" name="Google Shape;1176;p4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4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4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4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4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4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4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4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4" name="Google Shape;1184;p4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4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4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4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4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4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4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4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4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4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4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4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4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4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4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4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4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4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2" name="Google Shape;1202;p4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03" name="Google Shape;1203;p4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04" name="Google Shape;1204;p4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4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4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4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4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9" name="Google Shape;1209;p4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210" name="Google Shape;1210;p4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5" name="Google Shape;1215;p43"/>
          <p:cNvSpPr txBox="1"/>
          <p:nvPr>
            <p:ph hasCustomPrompt="1" type="title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6" name="Google Shape;1216;p43"/>
          <p:cNvSpPr txBox="1"/>
          <p:nvPr>
            <p:ph idx="1" type="subTitle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oogle Shape;1219;p4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220" name="Google Shape;1220;p4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4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4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4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4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4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4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4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4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4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4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4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4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4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4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4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4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4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4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4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4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4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4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4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4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4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6" name="Google Shape;1246;p4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7" name="Google Shape;1247;p4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48" name="Google Shape;1248;p4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4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4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4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4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3" name="Google Shape;1253;p4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254" name="Google Shape;1254;p4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4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4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4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4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9" name="Google Shape;1259;p45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60" name="Google Shape;1260;p45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1" name="Google Shape;1261;p4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9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4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264" name="Google Shape;1264;p4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4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4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4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4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4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4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4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4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4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4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4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4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4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4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4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4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4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4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4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4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4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4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4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4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4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90" name="Google Shape;1290;p4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91" name="Google Shape;1291;p4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92" name="Google Shape;1292;p4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4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4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4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4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7" name="Google Shape;1297;p4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298" name="Google Shape;1298;p4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4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4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4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4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3" name="Google Shape;1303;p46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4" name="Google Shape;1304;p46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5" name="Google Shape;1305;p4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4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308" name="Google Shape;1308;p4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4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4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4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4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4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4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4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4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4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4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4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4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4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4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4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4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4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4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4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4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4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4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4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4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4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4" name="Google Shape;1334;p4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335" name="Google Shape;1335;p4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336" name="Google Shape;1336;p4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1" name="Google Shape;1341;p4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42" name="Google Shape;1342;p4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7" name="Google Shape;1347;p47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47"/>
          <p:cNvSpPr txBox="1"/>
          <p:nvPr>
            <p:ph idx="2" type="subTitle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9" name="Google Shape;1349;p47"/>
          <p:cNvSpPr txBox="1"/>
          <p:nvPr>
            <p:ph idx="3" type="subTitle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47"/>
          <p:cNvSpPr txBox="1"/>
          <p:nvPr>
            <p:ph idx="4" type="subTitle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1" name="Google Shape;1351;p47"/>
          <p:cNvSpPr txBox="1"/>
          <p:nvPr>
            <p:ph idx="5" type="subTitle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2" name="Google Shape;1352;p47"/>
          <p:cNvSpPr txBox="1"/>
          <p:nvPr>
            <p:ph idx="6" type="subTitle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3" name="Google Shape;1353;p4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4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356" name="Google Shape;1356;p4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4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4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4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4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4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4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4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4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4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4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4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4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4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4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4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4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4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4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4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4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4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4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4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4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4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82" name="Google Shape;1382;p4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383" name="Google Shape;1383;p4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384" name="Google Shape;1384;p4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4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4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4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4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9" name="Google Shape;1389;p4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90" name="Google Shape;1390;p4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4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4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4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4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5" name="Google Shape;1395;p48"/>
          <p:cNvSpPr txBox="1"/>
          <p:nvPr>
            <p:ph idx="1" type="subTitle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6" name="Google Shape;1396;p48"/>
          <p:cNvSpPr txBox="1"/>
          <p:nvPr>
            <p:ph idx="2" type="subTitle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7" name="Google Shape;1397;p48"/>
          <p:cNvSpPr txBox="1"/>
          <p:nvPr>
            <p:ph idx="3" type="subTitle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8" name="Google Shape;1398;p48"/>
          <p:cNvSpPr txBox="1"/>
          <p:nvPr>
            <p:ph idx="4" type="subTitle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9" name="Google Shape;1399;p48"/>
          <p:cNvSpPr txBox="1"/>
          <p:nvPr>
            <p:ph hasCustomPrompt="1" type="title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0" name="Google Shape;1400;p48"/>
          <p:cNvSpPr txBox="1"/>
          <p:nvPr>
            <p:ph hasCustomPrompt="1" idx="5" type="title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1" name="Google Shape;1401;p48"/>
          <p:cNvSpPr txBox="1"/>
          <p:nvPr>
            <p:ph hasCustomPrompt="1" idx="6" type="title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2" name="Google Shape;1402;p48"/>
          <p:cNvSpPr txBox="1"/>
          <p:nvPr>
            <p:ph hasCustomPrompt="1" idx="7" type="title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3" name="Google Shape;1403;p48"/>
          <p:cNvSpPr txBox="1"/>
          <p:nvPr>
            <p:ph idx="8" type="subTitle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4" name="Google Shape;1404;p48"/>
          <p:cNvSpPr txBox="1"/>
          <p:nvPr>
            <p:ph idx="9" type="subTitle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5" name="Google Shape;1405;p48"/>
          <p:cNvSpPr txBox="1"/>
          <p:nvPr>
            <p:ph idx="13" type="subTitle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6" name="Google Shape;1406;p48"/>
          <p:cNvSpPr txBox="1"/>
          <p:nvPr>
            <p:ph idx="14" type="subTitle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7" name="Google Shape;1407;p48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4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10" name="Google Shape;1410;p4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4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4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4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4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4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4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4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4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4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4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4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4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4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4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4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4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4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4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4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4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4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4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4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4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4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6" name="Google Shape;1436;p49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1437" name="Google Shape;1437;p4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1443" name="Google Shape;1443;p4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8" name="Google Shape;1448;p49"/>
          <p:cNvSpPr txBox="1"/>
          <p:nvPr>
            <p:ph idx="1" type="subTitle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9" name="Google Shape;1449;p49"/>
          <p:cNvSpPr txBox="1"/>
          <p:nvPr>
            <p:ph idx="2" type="subTitle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0" name="Google Shape;1450;p49"/>
          <p:cNvSpPr txBox="1"/>
          <p:nvPr>
            <p:ph idx="3" type="subTitle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1" name="Google Shape;1451;p49"/>
          <p:cNvSpPr txBox="1"/>
          <p:nvPr>
            <p:ph idx="4" type="subTitle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2" name="Google Shape;1452;p49"/>
          <p:cNvSpPr txBox="1"/>
          <p:nvPr>
            <p:ph idx="5" type="subTitle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3" name="Google Shape;1453;p49"/>
          <p:cNvSpPr txBox="1"/>
          <p:nvPr>
            <p:ph idx="6" type="subTitle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4" name="Google Shape;1454;p4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5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57" name="Google Shape;1457;p5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5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5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5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5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5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5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5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5" name="Google Shape;1465;p5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5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5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5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5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5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5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5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5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5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5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5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5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5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5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5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5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5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3" name="Google Shape;1483;p5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484" name="Google Shape;1484;p5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485" name="Google Shape;1485;p5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5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5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5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0" name="Google Shape;1490;p5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491" name="Google Shape;1491;p5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96" name="Google Shape;1496;p50"/>
          <p:cNvSpPr txBox="1"/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7" name="Google Shape;1497;p50"/>
          <p:cNvSpPr txBox="1"/>
          <p:nvPr>
            <p:ph idx="1" type="subTitle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5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0" name="Google Shape;1500;p5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501" name="Google Shape;1501;p5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5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5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5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5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5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5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5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5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5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5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5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5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5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5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5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5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5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5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5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5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5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5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5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5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5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7" name="Google Shape;1527;p5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528" name="Google Shape;1528;p5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529" name="Google Shape;1529;p5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5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5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5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5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4" name="Google Shape;1534;p5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535" name="Google Shape;1535;p5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5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5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5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5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40" name="Google Shape;1540;p51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1541" name="Google Shape;1541;p51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1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5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545" name="Google Shape;1545;p5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5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5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5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5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5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Google Shape;1552;p5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5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5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5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5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5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5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5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5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5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5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5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5" name="Google Shape;1565;p5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5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5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5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9" name="Google Shape;1569;p5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Google Shape;1570;p5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1" name="Google Shape;1571;p52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1572" name="Google Shape;1572;p5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Google Shape;1577;p52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1578" name="Google Shape;1578;p5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52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1584" name="Google Shape;1584;p52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5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595" name="Google Shape;1595;p5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5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5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5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5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5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5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5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5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5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5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5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5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5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5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5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5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5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5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4" name="Google Shape;1614;p5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5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5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7" name="Google Shape;1617;p5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5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5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5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1" name="Google Shape;1621;p5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22" name="Google Shape;1622;p5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23" name="Google Shape;1623;p5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5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5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5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5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8" name="Google Shape;1628;p5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629" name="Google Shape;1629;p5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5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5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5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5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34" name="Google Shape;1634;p54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35" name="Google Shape;1635;p54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7" name="Google Shape;1637;p5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638" name="Google Shape;1638;p5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5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5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5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Google Shape;1642;p5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5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5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5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5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5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5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5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5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5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5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5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5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5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5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5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5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5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5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5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5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5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4" name="Google Shape;1664;p5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65" name="Google Shape;1665;p5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66" name="Google Shape;1666;p5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5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5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5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5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1" name="Google Shape;1671;p5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672" name="Google Shape;1672;p5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5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5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5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5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77" name="Google Shape;1677;p55"/>
          <p:cNvSpPr txBox="1"/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8" name="Google Shape;1678;p55"/>
          <p:cNvSpPr txBox="1"/>
          <p:nvPr>
            <p:ph hasCustomPrompt="1"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9" name="Google Shape;1679;p55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1681;p5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682" name="Google Shape;1682;p5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3" name="Google Shape;1683;p5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4" name="Google Shape;1684;p5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5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5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Google Shape;1687;p5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Google Shape;1688;p5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9" name="Google Shape;1689;p5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Google Shape;1690;p5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5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5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3" name="Google Shape;1693;p5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4" name="Google Shape;1694;p5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5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5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Google Shape;1697;p5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8" name="Google Shape;1698;p5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9" name="Google Shape;1699;p5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Google Shape;1700;p5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5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5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5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5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5" name="Google Shape;1705;p5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6" name="Google Shape;1706;p5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7" name="Google Shape;1707;p5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08" name="Google Shape;1708;p5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709" name="Google Shape;1709;p5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710" name="Google Shape;1710;p5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5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5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5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5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5" name="Google Shape;1715;p5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16" name="Google Shape;1716;p5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5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5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5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5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1" name="Google Shape;1721;p56"/>
          <p:cNvSpPr txBox="1"/>
          <p:nvPr>
            <p:ph idx="1" type="body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22" name="Google Shape;1722;p5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4" name="Google Shape;1724;p5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725" name="Google Shape;1725;p5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6" name="Google Shape;1726;p5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7" name="Google Shape;1727;p5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8" name="Google Shape;1728;p5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9" name="Google Shape;1729;p5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5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5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5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5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5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5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Google Shape;1736;p5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5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5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5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5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1" name="Google Shape;1741;p5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2" name="Google Shape;1742;p5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Google Shape;1743;p5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4" name="Google Shape;1744;p5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5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5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5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8" name="Google Shape;1748;p5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9" name="Google Shape;1749;p5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0" name="Google Shape;1750;p5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1" name="Google Shape;1751;p5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752" name="Google Shape;1752;p5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753" name="Google Shape;1753;p5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5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5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5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5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8" name="Google Shape;1758;p5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59" name="Google Shape;1759;p5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5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5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5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5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4" name="Google Shape;1764;p57"/>
          <p:cNvSpPr txBox="1"/>
          <p:nvPr>
            <p:ph idx="1" type="subTitle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5" name="Google Shape;1765;p57"/>
          <p:cNvSpPr txBox="1"/>
          <p:nvPr>
            <p:ph idx="2" type="subTitle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6" name="Google Shape;1766;p57"/>
          <p:cNvSpPr txBox="1"/>
          <p:nvPr>
            <p:ph idx="3" type="subTitle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7" name="Google Shape;1767;p57"/>
          <p:cNvSpPr txBox="1"/>
          <p:nvPr>
            <p:ph idx="4" type="subTitle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8" name="Google Shape;1768;p5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0" name="Google Shape;1770;p5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771" name="Google Shape;1771;p5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5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3" name="Google Shape;1773;p5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4" name="Google Shape;1774;p5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5" name="Google Shape;1775;p5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6" name="Google Shape;1776;p5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7" name="Google Shape;1777;p5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8" name="Google Shape;1778;p5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9" name="Google Shape;1779;p5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0" name="Google Shape;1780;p5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1" name="Google Shape;1781;p5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2" name="Google Shape;1782;p5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3" name="Google Shape;1783;p5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4" name="Google Shape;1784;p5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5" name="Google Shape;1785;p5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6" name="Google Shape;1786;p5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7" name="Google Shape;1787;p5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8" name="Google Shape;1788;p5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9" name="Google Shape;1789;p5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0" name="Google Shape;1790;p5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1" name="Google Shape;1791;p5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2" name="Google Shape;1792;p5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3" name="Google Shape;1793;p5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5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5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5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7" name="Google Shape;1797;p5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798" name="Google Shape;1798;p5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799" name="Google Shape;1799;p5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4" name="Google Shape;1804;p5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805" name="Google Shape;1805;p5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5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5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5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5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0" name="Google Shape;1810;p58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" name="Google Shape;1812;p5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13" name="Google Shape;1813;p5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Google Shape;1814;p5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5" name="Google Shape;1815;p5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6" name="Google Shape;1816;p5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7" name="Google Shape;1817;p5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8" name="Google Shape;1818;p5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9" name="Google Shape;1819;p5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0" name="Google Shape;1820;p5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1" name="Google Shape;1821;p5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5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5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5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5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6" name="Google Shape;1826;p5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7" name="Google Shape;1827;p5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8" name="Google Shape;1828;p5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9" name="Google Shape;1829;p5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0" name="Google Shape;1830;p5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5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2" name="Google Shape;1832;p5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5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5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5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6" name="Google Shape;1836;p5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7" name="Google Shape;1837;p5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8" name="Google Shape;1838;p5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39" name="Google Shape;1839;p5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840" name="Google Shape;1840;p5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841" name="Google Shape;1841;p5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5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5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5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5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6" name="Google Shape;1846;p5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847" name="Google Shape;1847;p5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5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5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5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5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52" name="Google Shape;1852;p59"/>
          <p:cNvSpPr txBox="1"/>
          <p:nvPr>
            <p:ph idx="1" type="body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3" name="Google Shape;1853;p59"/>
          <p:cNvSpPr/>
          <p:nvPr>
            <p:ph idx="2" type="pic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4" name="Google Shape;1854;p5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6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57" name="Google Shape;1857;p6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6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6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6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6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6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6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6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5" name="Google Shape;1865;p6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6" name="Google Shape;1866;p6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6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6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6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6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1" name="Google Shape;1871;p6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6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6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6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6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6" name="Google Shape;1876;p6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7" name="Google Shape;1877;p6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8" name="Google Shape;1878;p6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9" name="Google Shape;1879;p6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0" name="Google Shape;1880;p6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1" name="Google Shape;1881;p6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2" name="Google Shape;1882;p6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3" name="Google Shape;1883;p6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884" name="Google Shape;1884;p6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885" name="Google Shape;1885;p6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6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6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6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6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0" name="Google Shape;1890;p6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891" name="Google Shape;1891;p6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6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6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6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6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6" name="Google Shape;1896;p60"/>
          <p:cNvSpPr txBox="1"/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6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99" name="Google Shape;1899;p6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0" name="Google Shape;1900;p6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6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6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3" name="Google Shape;1903;p6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4" name="Google Shape;1904;p6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6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6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6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6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6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6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1" name="Google Shape;1911;p6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2" name="Google Shape;1912;p6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6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4" name="Google Shape;1914;p6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5" name="Google Shape;1915;p6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6" name="Google Shape;1916;p6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6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8" name="Google Shape;1918;p6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9" name="Google Shape;1919;p6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0" name="Google Shape;1920;p6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1" name="Google Shape;1921;p6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6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Google Shape;1923;p6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4" name="Google Shape;1924;p6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5" name="Google Shape;1925;p6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926" name="Google Shape;1926;p6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927" name="Google Shape;1927;p6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6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6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6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6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2" name="Google Shape;1932;p6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933" name="Google Shape;1933;p6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6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6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6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6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38" name="Google Shape;1938;p61"/>
          <p:cNvSpPr txBox="1"/>
          <p:nvPr>
            <p:ph idx="1" type="subTitle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9" name="Google Shape;1939;p61"/>
          <p:cNvSpPr txBox="1"/>
          <p:nvPr>
            <p:ph idx="2" type="subTitle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0" name="Google Shape;1940;p61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2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43" name="Google Shape;1943;p62"/>
          <p:cNvSpPr txBox="1"/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" name="Google Shape;1945;p6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946" name="Google Shape;1946;p6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6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8" name="Google Shape;1948;p6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9" name="Google Shape;1949;p6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6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6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2" name="Google Shape;1952;p6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3" name="Google Shape;1953;p6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4" name="Google Shape;1954;p6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5" name="Google Shape;1955;p6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6" name="Google Shape;1956;p6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7" name="Google Shape;1957;p6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8" name="Google Shape;1958;p6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9" name="Google Shape;1959;p6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0" name="Google Shape;1960;p6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6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6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6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6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5" name="Google Shape;1965;p6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6" name="Google Shape;1966;p6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6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6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6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6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6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2" name="Google Shape;1972;p6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973" name="Google Shape;1973;p6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974" name="Google Shape;1974;p6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6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6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6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6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9" name="Google Shape;1979;p6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980" name="Google Shape;1980;p6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6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6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6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6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5" name="Google Shape;1985;p63"/>
          <p:cNvSpPr txBox="1"/>
          <p:nvPr>
            <p:ph hasCustomPrompt="1" type="title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86" name="Google Shape;1986;p63"/>
          <p:cNvSpPr txBox="1"/>
          <p:nvPr>
            <p:ph idx="1" type="subTitle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6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990" name="Google Shape;1990;p6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6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2" name="Google Shape;1992;p6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3" name="Google Shape;1993;p6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4" name="Google Shape;1994;p6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5" name="Google Shape;1995;p6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6" name="Google Shape;1996;p6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7" name="Google Shape;1997;p6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8" name="Google Shape;1998;p6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9" name="Google Shape;1999;p6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0" name="Google Shape;2000;p6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1" name="Google Shape;2001;p6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2" name="Google Shape;2002;p6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6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4" name="Google Shape;2004;p6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5" name="Google Shape;2005;p6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6" name="Google Shape;2006;p6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7" name="Google Shape;2007;p6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8" name="Google Shape;2008;p6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9" name="Google Shape;2009;p6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0" name="Google Shape;2010;p6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1" name="Google Shape;2011;p6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2" name="Google Shape;2012;p6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3" name="Google Shape;2013;p6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4" name="Google Shape;2014;p6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5" name="Google Shape;2015;p6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6" name="Google Shape;2016;p6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017" name="Google Shape;2017;p6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018" name="Google Shape;2018;p6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6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6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6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6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3" name="Google Shape;2023;p6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024" name="Google Shape;2024;p6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6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6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6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6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9" name="Google Shape;2029;p65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30" name="Google Shape;2030;p65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1" name="Google Shape;2031;p6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9"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3" name="Google Shape;2033;p6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034" name="Google Shape;2034;p6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5" name="Google Shape;2035;p6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6" name="Google Shape;2036;p6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7" name="Google Shape;2037;p6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8" name="Google Shape;2038;p6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6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6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6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6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6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6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6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6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7" name="Google Shape;2047;p6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8" name="Google Shape;2048;p6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9" name="Google Shape;2049;p6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0" name="Google Shape;2050;p6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6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2" name="Google Shape;2052;p6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Google Shape;2053;p6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6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6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6" name="Google Shape;2056;p6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7" name="Google Shape;2057;p6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8" name="Google Shape;2058;p6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9" name="Google Shape;2059;p6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0" name="Google Shape;2060;p6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061" name="Google Shape;2061;p6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062" name="Google Shape;2062;p6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6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6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6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6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7" name="Google Shape;2067;p6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068" name="Google Shape;2068;p6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6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6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6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6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73" name="Google Shape;2073;p66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074" name="Google Shape;2074;p66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5" name="Google Shape;2075;p6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6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078" name="Google Shape;2078;p6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9" name="Google Shape;2079;p6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0" name="Google Shape;2080;p6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1" name="Google Shape;2081;p6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2" name="Google Shape;2082;p6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3" name="Google Shape;2083;p6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4" name="Google Shape;2084;p6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5" name="Google Shape;2085;p6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6" name="Google Shape;2086;p6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7" name="Google Shape;2087;p6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8" name="Google Shape;2088;p6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9" name="Google Shape;2089;p6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6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6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2" name="Google Shape;2092;p6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3" name="Google Shape;2093;p6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6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6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6" name="Google Shape;2096;p6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7" name="Google Shape;2097;p6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8" name="Google Shape;2098;p6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6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0" name="Google Shape;2100;p6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1" name="Google Shape;2101;p6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6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6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4" name="Google Shape;2104;p6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05" name="Google Shape;2105;p6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06" name="Google Shape;2106;p6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6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6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6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6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1" name="Google Shape;2111;p6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112" name="Google Shape;2112;p6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6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6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6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6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17" name="Google Shape;2117;p67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8" name="Google Shape;2118;p67"/>
          <p:cNvSpPr txBox="1"/>
          <p:nvPr>
            <p:ph idx="2" type="subTitle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67"/>
          <p:cNvSpPr txBox="1"/>
          <p:nvPr>
            <p:ph idx="3" type="subTitle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0" name="Google Shape;2120;p67"/>
          <p:cNvSpPr txBox="1"/>
          <p:nvPr>
            <p:ph idx="4" type="subTitle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1" name="Google Shape;2121;p67"/>
          <p:cNvSpPr txBox="1"/>
          <p:nvPr>
            <p:ph idx="5" type="subTitle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2" name="Google Shape;2122;p67"/>
          <p:cNvSpPr txBox="1"/>
          <p:nvPr>
            <p:ph idx="6" type="subTitle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3" name="Google Shape;2123;p6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5" name="Google Shape;2125;p6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126" name="Google Shape;2126;p6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7" name="Google Shape;2127;p6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8" name="Google Shape;2128;p6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9" name="Google Shape;2129;p6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0" name="Google Shape;2130;p6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1" name="Google Shape;2131;p6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2" name="Google Shape;2132;p6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3" name="Google Shape;2133;p6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4" name="Google Shape;2134;p6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5" name="Google Shape;2135;p6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6" name="Google Shape;2136;p6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7" name="Google Shape;2137;p6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8" name="Google Shape;2138;p6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9" name="Google Shape;2139;p6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6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1" name="Google Shape;2141;p6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2" name="Google Shape;2142;p6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3" name="Google Shape;2143;p6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4" name="Google Shape;2144;p6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5" name="Google Shape;2145;p6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6" name="Google Shape;2146;p6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6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6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9" name="Google Shape;2149;p6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0" name="Google Shape;2150;p6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6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2" name="Google Shape;2152;p6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53" name="Google Shape;2153;p6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54" name="Google Shape;2154;p6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6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6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6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6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9" name="Google Shape;2159;p6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160" name="Google Shape;2160;p6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6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6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6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6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65" name="Google Shape;2165;p68"/>
          <p:cNvSpPr txBox="1"/>
          <p:nvPr>
            <p:ph idx="1" type="subTitle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6" name="Google Shape;2166;p68"/>
          <p:cNvSpPr txBox="1"/>
          <p:nvPr>
            <p:ph idx="2" type="subTitle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7" name="Google Shape;2167;p68"/>
          <p:cNvSpPr txBox="1"/>
          <p:nvPr>
            <p:ph idx="3" type="subTitle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8" name="Google Shape;2168;p68"/>
          <p:cNvSpPr txBox="1"/>
          <p:nvPr>
            <p:ph idx="4" type="subTitle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9" name="Google Shape;2169;p68"/>
          <p:cNvSpPr txBox="1"/>
          <p:nvPr>
            <p:ph hasCustomPrompt="1" type="title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0" name="Google Shape;2170;p68"/>
          <p:cNvSpPr txBox="1"/>
          <p:nvPr>
            <p:ph hasCustomPrompt="1" idx="5" type="title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1" name="Google Shape;2171;p68"/>
          <p:cNvSpPr txBox="1"/>
          <p:nvPr>
            <p:ph hasCustomPrompt="1" idx="6" type="title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2" name="Google Shape;2172;p68"/>
          <p:cNvSpPr txBox="1"/>
          <p:nvPr>
            <p:ph hasCustomPrompt="1" idx="7" type="title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3" name="Google Shape;2173;p68"/>
          <p:cNvSpPr txBox="1"/>
          <p:nvPr>
            <p:ph idx="8" type="subTitle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4" name="Google Shape;2174;p68"/>
          <p:cNvSpPr txBox="1"/>
          <p:nvPr>
            <p:ph idx="9" type="subTitle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5" name="Google Shape;2175;p68"/>
          <p:cNvSpPr txBox="1"/>
          <p:nvPr>
            <p:ph idx="13" type="subTitle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6" name="Google Shape;2176;p68"/>
          <p:cNvSpPr txBox="1"/>
          <p:nvPr>
            <p:ph idx="14" type="subTitle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7" name="Google Shape;2177;p68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9" name="Google Shape;2179;p6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180" name="Google Shape;2180;p6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6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6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6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4" name="Google Shape;2184;p6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5" name="Google Shape;2185;p6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6" name="Google Shape;2186;p6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7" name="Google Shape;2187;p6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8" name="Google Shape;2188;p6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9" name="Google Shape;2189;p6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0" name="Google Shape;2190;p6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1" name="Google Shape;2191;p6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2" name="Google Shape;2192;p6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3" name="Google Shape;2193;p6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4" name="Google Shape;2194;p6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5" name="Google Shape;2195;p6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6" name="Google Shape;2196;p6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7" name="Google Shape;2197;p6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8" name="Google Shape;2198;p6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9" name="Google Shape;2199;p6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0" name="Google Shape;2200;p6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1" name="Google Shape;2201;p6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2" name="Google Shape;2202;p6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3" name="Google Shape;2203;p6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4" name="Google Shape;2204;p6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5" name="Google Shape;2205;p6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06" name="Google Shape;2206;p69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2207" name="Google Shape;2207;p6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2" name="Google Shape;2212;p69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2213" name="Google Shape;2213;p6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8" name="Google Shape;2218;p69"/>
          <p:cNvSpPr txBox="1"/>
          <p:nvPr>
            <p:ph idx="1" type="subTitle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9" name="Google Shape;2219;p69"/>
          <p:cNvSpPr txBox="1"/>
          <p:nvPr>
            <p:ph idx="2" type="subTitle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0" name="Google Shape;2220;p69"/>
          <p:cNvSpPr txBox="1"/>
          <p:nvPr>
            <p:ph idx="3" type="subTitle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1" name="Google Shape;2221;p69"/>
          <p:cNvSpPr txBox="1"/>
          <p:nvPr>
            <p:ph idx="4" type="subTitle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2" name="Google Shape;2222;p69"/>
          <p:cNvSpPr txBox="1"/>
          <p:nvPr>
            <p:ph idx="5" type="subTitle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3" name="Google Shape;2223;p69"/>
          <p:cNvSpPr txBox="1"/>
          <p:nvPr>
            <p:ph idx="6" type="subTitle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4" name="Google Shape;2224;p6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6" name="Google Shape;2226;p7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27" name="Google Shape;2227;p7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8" name="Google Shape;2228;p7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9" name="Google Shape;2229;p7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0" name="Google Shape;2230;p7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1" name="Google Shape;2231;p7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2" name="Google Shape;2232;p7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3" name="Google Shape;2233;p7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7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7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7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7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8" name="Google Shape;2238;p7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7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0" name="Google Shape;2240;p7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1" name="Google Shape;2241;p7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2" name="Google Shape;2242;p7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3" name="Google Shape;2243;p7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4" name="Google Shape;2244;p7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Google Shape;2245;p7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6" name="Google Shape;2246;p7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7" name="Google Shape;2247;p7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8" name="Google Shape;2248;p7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7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0" name="Google Shape;2250;p7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1" name="Google Shape;2251;p7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2" name="Google Shape;2252;p7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53" name="Google Shape;2253;p7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254" name="Google Shape;2254;p7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255" name="Google Shape;2255;p7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7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7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7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7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0" name="Google Shape;2260;p7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61" name="Google Shape;2261;p7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7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7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7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7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66" name="Google Shape;2266;p70"/>
          <p:cNvSpPr txBox="1"/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7" name="Google Shape;2267;p70"/>
          <p:cNvSpPr txBox="1"/>
          <p:nvPr>
            <p:ph idx="1" type="subTitle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8" name="Google Shape;2268;p7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" name="Google Shape;2270;p7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71" name="Google Shape;2271;p7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7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7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7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5" name="Google Shape;2275;p7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6" name="Google Shape;2276;p7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7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7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7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7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7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7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3" name="Google Shape;2283;p7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4" name="Google Shape;2284;p7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5" name="Google Shape;2285;p7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6" name="Google Shape;2286;p7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7" name="Google Shape;2287;p7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8" name="Google Shape;2288;p7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9" name="Google Shape;2289;p7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0" name="Google Shape;2290;p7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1" name="Google Shape;2291;p7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7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3" name="Google Shape;2293;p7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4" name="Google Shape;2294;p7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5" name="Google Shape;2295;p7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6" name="Google Shape;2296;p7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7" name="Google Shape;2297;p7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298" name="Google Shape;2298;p7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299" name="Google Shape;2299;p7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7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7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7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7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4" name="Google Shape;2304;p7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305" name="Google Shape;2305;p7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7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7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7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7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10" name="Google Shape;2310;p71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2311" name="Google Shape;2311;p71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71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" name="Google Shape;2314;p7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315" name="Google Shape;2315;p7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6" name="Google Shape;2316;p7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7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Google Shape;2318;p7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Google Shape;2319;p7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7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Google Shape;2321;p7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2" name="Google Shape;2322;p7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3" name="Google Shape;2323;p7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4" name="Google Shape;2324;p7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5" name="Google Shape;2325;p7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6" name="Google Shape;2326;p7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7" name="Google Shape;2327;p7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8" name="Google Shape;2328;p7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9" name="Google Shape;2329;p7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0" name="Google Shape;2330;p7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1" name="Google Shape;2331;p7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2" name="Google Shape;2332;p7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3" name="Google Shape;2333;p7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4" name="Google Shape;2334;p7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5" name="Google Shape;2335;p7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6" name="Google Shape;2336;p7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7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8" name="Google Shape;2338;p7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9" name="Google Shape;2339;p7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0" name="Google Shape;2340;p7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1" name="Google Shape;2341;p72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2342" name="Google Shape;2342;p7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7" name="Google Shape;2347;p72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2348" name="Google Shape;2348;p7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3" name="Google Shape;2353;p72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2354" name="Google Shape;2354;p72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2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2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2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2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2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7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365" name="Google Shape;2365;p7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6" name="Google Shape;2366;p7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7" name="Google Shape;2367;p7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Google Shape;2368;p7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9" name="Google Shape;2369;p7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0" name="Google Shape;2370;p7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1" name="Google Shape;2371;p7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Google Shape;2372;p7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7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4" name="Google Shape;2374;p7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5" name="Google Shape;2375;p7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Google Shape;2376;p7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7" name="Google Shape;2377;p7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8" name="Google Shape;2378;p7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9" name="Google Shape;2379;p7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0" name="Google Shape;2380;p7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1" name="Google Shape;2381;p7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2" name="Google Shape;2382;p7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3" name="Google Shape;2383;p7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4" name="Google Shape;2384;p7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5" name="Google Shape;2385;p7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6" name="Google Shape;2386;p7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7" name="Google Shape;2387;p7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8" name="Google Shape;2388;p7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9" name="Google Shape;2389;p7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0" name="Google Shape;2390;p7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1" name="Google Shape;2391;p7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392" name="Google Shape;2392;p7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393" name="Google Shape;2393;p7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7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7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7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7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8" name="Google Shape;2398;p7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399" name="Google Shape;2399;p7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7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7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7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7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04" name="Google Shape;2404;p74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05" name="Google Shape;2405;p74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7" name="Google Shape;2407;p7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408" name="Google Shape;2408;p7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9" name="Google Shape;2409;p7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0" name="Google Shape;2410;p7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7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2" name="Google Shape;2412;p7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3" name="Google Shape;2413;p7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4" name="Google Shape;2414;p7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7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6" name="Google Shape;2416;p7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7" name="Google Shape;2417;p7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8" name="Google Shape;2418;p7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9" name="Google Shape;2419;p7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0" name="Google Shape;2420;p7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1" name="Google Shape;2421;p7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2" name="Google Shape;2422;p7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3" name="Google Shape;2423;p7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4" name="Google Shape;2424;p7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5" name="Google Shape;2425;p7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6" name="Google Shape;2426;p7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7" name="Google Shape;2427;p7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8" name="Google Shape;2428;p7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9" name="Google Shape;2429;p7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0" name="Google Shape;2430;p7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1" name="Google Shape;2431;p7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2" name="Google Shape;2432;p7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3" name="Google Shape;2433;p7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34" name="Google Shape;2434;p7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435" name="Google Shape;2435;p7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436" name="Google Shape;2436;p7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7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7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7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7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1" name="Google Shape;2441;p7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442" name="Google Shape;2442;p7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7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7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7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7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47" name="Google Shape;2447;p75"/>
          <p:cNvSpPr txBox="1"/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8" name="Google Shape;2448;p75"/>
          <p:cNvSpPr txBox="1"/>
          <p:nvPr>
            <p:ph hasCustomPrompt="1"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9" name="Google Shape;2449;p75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oogle Shape;2451;p7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452" name="Google Shape;2452;p7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3" name="Google Shape;2453;p7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4" name="Google Shape;2454;p7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5" name="Google Shape;2455;p7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6" name="Google Shape;2456;p7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Google Shape;2457;p7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7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9" name="Google Shape;2459;p7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0" name="Google Shape;2460;p7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1" name="Google Shape;2461;p7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2" name="Google Shape;2462;p7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3" name="Google Shape;2463;p7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4" name="Google Shape;2464;p7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5" name="Google Shape;2465;p7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6" name="Google Shape;2466;p7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7" name="Google Shape;2467;p7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8" name="Google Shape;2468;p7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9" name="Google Shape;2469;p7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0" name="Google Shape;2470;p7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1" name="Google Shape;2471;p7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7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3" name="Google Shape;2473;p7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4" name="Google Shape;2474;p7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5" name="Google Shape;2475;p7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6" name="Google Shape;2476;p7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7" name="Google Shape;2477;p7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78" name="Google Shape;2478;p7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479" name="Google Shape;2479;p7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480" name="Google Shape;2480;p7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7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7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7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7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5" name="Google Shape;2485;p7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486" name="Google Shape;2486;p7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7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7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7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7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91" name="Google Shape;2491;p76"/>
          <p:cNvSpPr txBox="1"/>
          <p:nvPr>
            <p:ph idx="1" type="body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92" name="Google Shape;2492;p7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4" name="Google Shape;2494;p7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495" name="Google Shape;2495;p7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6" name="Google Shape;2496;p7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7" name="Google Shape;2497;p7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8" name="Google Shape;2498;p7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9" name="Google Shape;2499;p7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0" name="Google Shape;2500;p7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1" name="Google Shape;2501;p7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2" name="Google Shape;2502;p7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3" name="Google Shape;2503;p7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4" name="Google Shape;2504;p7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5" name="Google Shape;2505;p7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6" name="Google Shape;2506;p7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7" name="Google Shape;2507;p7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7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9" name="Google Shape;2509;p7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7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1" name="Google Shape;2511;p7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2" name="Google Shape;2512;p7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3" name="Google Shape;2513;p7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7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5" name="Google Shape;2515;p7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7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7" name="Google Shape;2517;p7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8" name="Google Shape;2518;p7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9" name="Google Shape;2519;p7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7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1" name="Google Shape;2521;p7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22" name="Google Shape;2522;p7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23" name="Google Shape;2523;p7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7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7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7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7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8" name="Google Shape;2528;p7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529" name="Google Shape;2529;p7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7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7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7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7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34" name="Google Shape;2534;p77"/>
          <p:cNvSpPr txBox="1"/>
          <p:nvPr>
            <p:ph idx="1" type="subTitle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5" name="Google Shape;2535;p77"/>
          <p:cNvSpPr txBox="1"/>
          <p:nvPr>
            <p:ph idx="2" type="subTitle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6" name="Google Shape;2536;p77"/>
          <p:cNvSpPr txBox="1"/>
          <p:nvPr>
            <p:ph idx="3" type="subTitle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7" name="Google Shape;2537;p77"/>
          <p:cNvSpPr txBox="1"/>
          <p:nvPr>
            <p:ph idx="4" type="subTitle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8" name="Google Shape;2538;p7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0" name="Google Shape;2540;p7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541" name="Google Shape;2541;p7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2" name="Google Shape;2542;p7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3" name="Google Shape;2543;p7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4" name="Google Shape;2544;p7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5" name="Google Shape;2545;p7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6" name="Google Shape;2546;p7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7" name="Google Shape;2547;p7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8" name="Google Shape;2548;p7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9" name="Google Shape;2549;p7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0" name="Google Shape;2550;p7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1" name="Google Shape;2551;p7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2" name="Google Shape;2552;p7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3" name="Google Shape;2553;p7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4" name="Google Shape;2554;p7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5" name="Google Shape;2555;p7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6" name="Google Shape;2556;p7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7" name="Google Shape;2557;p7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8" name="Google Shape;2558;p7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Google Shape;2559;p7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0" name="Google Shape;2560;p7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1" name="Google Shape;2561;p7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7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3" name="Google Shape;2563;p7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4" name="Google Shape;2564;p7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5" name="Google Shape;2565;p7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6" name="Google Shape;2566;p7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7" name="Google Shape;2567;p7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68" name="Google Shape;2568;p7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9" name="Google Shape;2569;p7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7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7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7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7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4" name="Google Shape;2574;p7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575" name="Google Shape;2575;p7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7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7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7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7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80" name="Google Shape;2580;p78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2" name="Google Shape;2582;p7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583" name="Google Shape;2583;p7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4" name="Google Shape;2584;p7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5" name="Google Shape;2585;p7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6" name="Google Shape;2586;p7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7" name="Google Shape;2587;p7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8" name="Google Shape;2588;p7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9" name="Google Shape;2589;p7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0" name="Google Shape;2590;p7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1" name="Google Shape;2591;p7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2" name="Google Shape;2592;p7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3" name="Google Shape;2593;p7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4" name="Google Shape;2594;p7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5" name="Google Shape;2595;p7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6" name="Google Shape;2596;p7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7" name="Google Shape;2597;p7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8" name="Google Shape;2598;p7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9" name="Google Shape;2599;p7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0" name="Google Shape;2600;p7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1" name="Google Shape;2601;p7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2" name="Google Shape;2602;p7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3" name="Google Shape;2603;p7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4" name="Google Shape;2604;p7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5" name="Google Shape;2605;p7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6" name="Google Shape;2606;p7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7" name="Google Shape;2607;p7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7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09" name="Google Shape;2609;p7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610" name="Google Shape;2610;p7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611" name="Google Shape;2611;p7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7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7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7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7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6" name="Google Shape;2616;p7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17" name="Google Shape;2617;p7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7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7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7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7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22" name="Google Shape;2622;p79"/>
          <p:cNvSpPr txBox="1"/>
          <p:nvPr>
            <p:ph idx="1" type="body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3" name="Google Shape;2623;p79"/>
          <p:cNvSpPr/>
          <p:nvPr>
            <p:ph idx="2" type="pic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4" name="Google Shape;2624;p7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8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627" name="Google Shape;2627;p8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8" name="Google Shape;2628;p8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9" name="Google Shape;2629;p8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0" name="Google Shape;2630;p8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1" name="Google Shape;2631;p8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2" name="Google Shape;2632;p8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3" name="Google Shape;2633;p8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4" name="Google Shape;2634;p8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5" name="Google Shape;2635;p8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6" name="Google Shape;2636;p8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7" name="Google Shape;2637;p8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8" name="Google Shape;2638;p8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9" name="Google Shape;2639;p8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0" name="Google Shape;2640;p8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8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2" name="Google Shape;2642;p8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3" name="Google Shape;2643;p8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4" name="Google Shape;2644;p8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5" name="Google Shape;2645;p8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8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8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8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8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0" name="Google Shape;2650;p8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1" name="Google Shape;2651;p8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2" name="Google Shape;2652;p8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3" name="Google Shape;2653;p8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654" name="Google Shape;2654;p8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655" name="Google Shape;2655;p8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8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8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8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8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0" name="Google Shape;2660;p8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61" name="Google Shape;2661;p8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8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8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8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8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66" name="Google Shape;2666;p80"/>
          <p:cNvSpPr txBox="1"/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8" name="Google Shape;2668;p8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669" name="Google Shape;2669;p8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0" name="Google Shape;2670;p8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1" name="Google Shape;2671;p8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2" name="Google Shape;2672;p8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3" name="Google Shape;2673;p8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8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5" name="Google Shape;2675;p8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6" name="Google Shape;2676;p8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8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8" name="Google Shape;2678;p8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9" name="Google Shape;2679;p8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8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1" name="Google Shape;2681;p8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2" name="Google Shape;2682;p8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8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8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8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8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8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8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8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0" name="Google Shape;2690;p8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1" name="Google Shape;2691;p8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2" name="Google Shape;2692;p8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3" name="Google Shape;2693;p8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4" name="Google Shape;2694;p8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95" name="Google Shape;2695;p8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696" name="Google Shape;2696;p8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697" name="Google Shape;2697;p8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8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8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8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8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2" name="Google Shape;2702;p8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703" name="Google Shape;2703;p8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8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8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8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8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8" name="Google Shape;2708;p81"/>
          <p:cNvSpPr txBox="1"/>
          <p:nvPr>
            <p:ph idx="1" type="subTitle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9" name="Google Shape;2709;p81"/>
          <p:cNvSpPr txBox="1"/>
          <p:nvPr>
            <p:ph idx="2" type="subTitle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0" name="Google Shape;2710;p81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82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13" name="Google Shape;2713;p82"/>
          <p:cNvSpPr txBox="1"/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5" name="Google Shape;2715;p8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716" name="Google Shape;2716;p8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7" name="Google Shape;2717;p8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8" name="Google Shape;2718;p8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9" name="Google Shape;2719;p8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0" name="Google Shape;2720;p8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1" name="Google Shape;2721;p8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2" name="Google Shape;2722;p8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8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8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8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8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Google Shape;2727;p8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8" name="Google Shape;2728;p8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9" name="Google Shape;2729;p8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0" name="Google Shape;2730;p8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1" name="Google Shape;2731;p8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2" name="Google Shape;2732;p8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3" name="Google Shape;2733;p8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4" name="Google Shape;2734;p8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5" name="Google Shape;2735;p8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6" name="Google Shape;2736;p8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7" name="Google Shape;2737;p8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8" name="Google Shape;2738;p8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9" name="Google Shape;2739;p8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0" name="Google Shape;2740;p8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1" name="Google Shape;2741;p8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2" name="Google Shape;2742;p8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743" name="Google Shape;2743;p8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744" name="Google Shape;2744;p8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8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8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8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8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9" name="Google Shape;2749;p8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750" name="Google Shape;2750;p8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8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8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8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8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5" name="Google Shape;2755;p83"/>
          <p:cNvSpPr txBox="1"/>
          <p:nvPr>
            <p:ph hasCustomPrompt="1" type="title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56" name="Google Shape;2756;p83"/>
          <p:cNvSpPr txBox="1"/>
          <p:nvPr>
            <p:ph idx="1" type="subTitle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9" name="Google Shape;2759;p8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760" name="Google Shape;2760;p8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1" name="Google Shape;2761;p8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2" name="Google Shape;2762;p8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8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8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8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8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8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8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8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8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1" name="Google Shape;2771;p8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2" name="Google Shape;2772;p8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3" name="Google Shape;2773;p8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4" name="Google Shape;2774;p8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8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8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7" name="Google Shape;2777;p8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8" name="Google Shape;2778;p8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9" name="Google Shape;2779;p8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8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1" name="Google Shape;2781;p8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2" name="Google Shape;2782;p8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3" name="Google Shape;2783;p8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4" name="Google Shape;2784;p8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5" name="Google Shape;2785;p8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6" name="Google Shape;2786;p8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787" name="Google Shape;2787;p8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788" name="Google Shape;2788;p8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8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8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8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8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3" name="Google Shape;2793;p8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794" name="Google Shape;2794;p8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8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8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8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8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9" name="Google Shape;2799;p85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00" name="Google Shape;2800;p85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01" name="Google Shape;2801;p8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9"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3" name="Google Shape;2803;p8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804" name="Google Shape;2804;p8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5" name="Google Shape;2805;p8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6" name="Google Shape;2806;p8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7" name="Google Shape;2807;p8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8" name="Google Shape;2808;p8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9" name="Google Shape;2809;p8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0" name="Google Shape;2810;p8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1" name="Google Shape;2811;p8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2" name="Google Shape;2812;p8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3" name="Google Shape;2813;p8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4" name="Google Shape;2814;p8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5" name="Google Shape;2815;p8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6" name="Google Shape;2816;p8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7" name="Google Shape;2817;p8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8" name="Google Shape;2818;p8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9" name="Google Shape;2819;p8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0" name="Google Shape;2820;p8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1" name="Google Shape;2821;p8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2" name="Google Shape;2822;p8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3" name="Google Shape;2823;p8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4" name="Google Shape;2824;p8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5" name="Google Shape;2825;p8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6" name="Google Shape;2826;p8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7" name="Google Shape;2827;p8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8" name="Google Shape;2828;p8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9" name="Google Shape;2829;p8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0" name="Google Shape;2830;p8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831" name="Google Shape;2831;p8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832" name="Google Shape;2832;p8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8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8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8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8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7" name="Google Shape;2837;p8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838" name="Google Shape;2838;p8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8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8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8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8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43" name="Google Shape;2843;p86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44" name="Google Shape;2844;p86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45" name="Google Shape;2845;p8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7" name="Google Shape;2847;p8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848" name="Google Shape;2848;p8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9" name="Google Shape;2849;p8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0" name="Google Shape;2850;p8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8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8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Google Shape;2853;p8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4" name="Google Shape;2854;p8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5" name="Google Shape;2855;p8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6" name="Google Shape;2856;p8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7" name="Google Shape;2857;p8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8" name="Google Shape;2858;p8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9" name="Google Shape;2859;p8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0" name="Google Shape;2860;p8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1" name="Google Shape;2861;p8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2" name="Google Shape;2862;p8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3" name="Google Shape;2863;p8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4" name="Google Shape;2864;p8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5" name="Google Shape;2865;p8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6" name="Google Shape;2866;p8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8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8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8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8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8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2" name="Google Shape;2872;p8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3" name="Google Shape;2873;p8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4" name="Google Shape;2874;p8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875" name="Google Shape;2875;p8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876" name="Google Shape;2876;p8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8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8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8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8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1" name="Google Shape;2881;p8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882" name="Google Shape;2882;p8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8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8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8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8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87" name="Google Shape;2887;p87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8" name="Google Shape;2888;p87"/>
          <p:cNvSpPr txBox="1"/>
          <p:nvPr>
            <p:ph idx="2" type="subTitle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9" name="Google Shape;2889;p87"/>
          <p:cNvSpPr txBox="1"/>
          <p:nvPr>
            <p:ph idx="3" type="subTitle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0" name="Google Shape;2890;p87"/>
          <p:cNvSpPr txBox="1"/>
          <p:nvPr>
            <p:ph idx="4" type="subTitle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1" name="Google Shape;2891;p87"/>
          <p:cNvSpPr txBox="1"/>
          <p:nvPr>
            <p:ph idx="5" type="subTitle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2" name="Google Shape;2892;p87"/>
          <p:cNvSpPr txBox="1"/>
          <p:nvPr>
            <p:ph idx="6" type="subTitle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3" name="Google Shape;2893;p8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5" name="Google Shape;2895;p8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896" name="Google Shape;2896;p8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7" name="Google Shape;2897;p8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8" name="Google Shape;2898;p8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9" name="Google Shape;2899;p8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0" name="Google Shape;2900;p8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1" name="Google Shape;2901;p8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2" name="Google Shape;2902;p8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3" name="Google Shape;2903;p8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4" name="Google Shape;2904;p8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5" name="Google Shape;2905;p8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6" name="Google Shape;2906;p8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7" name="Google Shape;2907;p8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8" name="Google Shape;2908;p8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9" name="Google Shape;2909;p8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0" name="Google Shape;2910;p8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1" name="Google Shape;2911;p8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2" name="Google Shape;2912;p8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3" name="Google Shape;2913;p8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4" name="Google Shape;2914;p8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5" name="Google Shape;2915;p8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6" name="Google Shape;2916;p8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7" name="Google Shape;2917;p8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8" name="Google Shape;2918;p8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9" name="Google Shape;2919;p8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0" name="Google Shape;2920;p8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1" name="Google Shape;2921;p8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2" name="Google Shape;2922;p8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923" name="Google Shape;2923;p8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924" name="Google Shape;2924;p8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8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8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8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8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9" name="Google Shape;2929;p8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930" name="Google Shape;2930;p8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8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8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8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8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35" name="Google Shape;2935;p88"/>
          <p:cNvSpPr txBox="1"/>
          <p:nvPr>
            <p:ph idx="1" type="subTitle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6" name="Google Shape;2936;p88"/>
          <p:cNvSpPr txBox="1"/>
          <p:nvPr>
            <p:ph idx="2" type="subTitle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7" name="Google Shape;2937;p88"/>
          <p:cNvSpPr txBox="1"/>
          <p:nvPr>
            <p:ph idx="3" type="subTitle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8" name="Google Shape;2938;p88"/>
          <p:cNvSpPr txBox="1"/>
          <p:nvPr>
            <p:ph idx="4" type="subTitle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9" name="Google Shape;2939;p88"/>
          <p:cNvSpPr txBox="1"/>
          <p:nvPr>
            <p:ph hasCustomPrompt="1" type="title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0" name="Google Shape;2940;p88"/>
          <p:cNvSpPr txBox="1"/>
          <p:nvPr>
            <p:ph hasCustomPrompt="1" idx="5" type="title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1" name="Google Shape;2941;p88"/>
          <p:cNvSpPr txBox="1"/>
          <p:nvPr>
            <p:ph hasCustomPrompt="1" idx="6" type="title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2" name="Google Shape;2942;p88"/>
          <p:cNvSpPr txBox="1"/>
          <p:nvPr>
            <p:ph hasCustomPrompt="1" idx="7" type="title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3" name="Google Shape;2943;p88"/>
          <p:cNvSpPr txBox="1"/>
          <p:nvPr>
            <p:ph idx="8" type="subTitle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4" name="Google Shape;2944;p88"/>
          <p:cNvSpPr txBox="1"/>
          <p:nvPr>
            <p:ph idx="9" type="subTitle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5" name="Google Shape;2945;p88"/>
          <p:cNvSpPr txBox="1"/>
          <p:nvPr>
            <p:ph idx="13" type="subTitle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6" name="Google Shape;2946;p88"/>
          <p:cNvSpPr txBox="1"/>
          <p:nvPr>
            <p:ph idx="14" type="subTitle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7" name="Google Shape;2947;p88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948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9" name="Google Shape;2949;p8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950" name="Google Shape;2950;p8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1" name="Google Shape;2951;p8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2" name="Google Shape;2952;p8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3" name="Google Shape;2953;p8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8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5" name="Google Shape;2955;p8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6" name="Google Shape;2956;p8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7" name="Google Shape;2957;p8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8" name="Google Shape;2958;p8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9" name="Google Shape;2959;p8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0" name="Google Shape;2960;p8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1" name="Google Shape;2961;p8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2" name="Google Shape;2962;p8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3" name="Google Shape;2963;p8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4" name="Google Shape;2964;p8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5" name="Google Shape;2965;p8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6" name="Google Shape;2966;p8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7" name="Google Shape;2967;p8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8" name="Google Shape;2968;p8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9" name="Google Shape;2969;p8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0" name="Google Shape;2970;p8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1" name="Google Shape;2971;p8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2" name="Google Shape;2972;p8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3" name="Google Shape;2973;p8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4" name="Google Shape;2974;p8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5" name="Google Shape;2975;p8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76" name="Google Shape;2976;p89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2977" name="Google Shape;2977;p8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8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8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8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8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2" name="Google Shape;2982;p89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2983" name="Google Shape;2983;p89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89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89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89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89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8" name="Google Shape;2988;p89"/>
          <p:cNvSpPr txBox="1"/>
          <p:nvPr>
            <p:ph idx="1" type="subTitle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89" name="Google Shape;2989;p89"/>
          <p:cNvSpPr txBox="1"/>
          <p:nvPr>
            <p:ph idx="2" type="subTitle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0" name="Google Shape;2990;p89"/>
          <p:cNvSpPr txBox="1"/>
          <p:nvPr>
            <p:ph idx="3" type="subTitle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1" name="Google Shape;2991;p89"/>
          <p:cNvSpPr txBox="1"/>
          <p:nvPr>
            <p:ph idx="4" type="subTitle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2" name="Google Shape;2992;p89"/>
          <p:cNvSpPr txBox="1"/>
          <p:nvPr>
            <p:ph idx="5" type="subTitle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3" name="Google Shape;2993;p89"/>
          <p:cNvSpPr txBox="1"/>
          <p:nvPr>
            <p:ph idx="6" type="subTitle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4" name="Google Shape;2994;p8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6" name="Google Shape;2996;p9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997" name="Google Shape;2997;p9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8" name="Google Shape;2998;p9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9" name="Google Shape;2999;p9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0" name="Google Shape;3000;p9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1" name="Google Shape;3001;p9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2" name="Google Shape;3002;p9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3" name="Google Shape;3003;p9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4" name="Google Shape;3004;p9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5" name="Google Shape;3005;p9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6" name="Google Shape;3006;p9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7" name="Google Shape;3007;p9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8" name="Google Shape;3008;p9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9" name="Google Shape;3009;p9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0" name="Google Shape;3010;p9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1" name="Google Shape;3011;p9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2" name="Google Shape;3012;p9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3" name="Google Shape;3013;p9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4" name="Google Shape;3014;p9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5" name="Google Shape;3015;p9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6" name="Google Shape;3016;p9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7" name="Google Shape;3017;p9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8" name="Google Shape;3018;p9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9" name="Google Shape;3019;p9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0" name="Google Shape;3020;p9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1" name="Google Shape;3021;p9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2" name="Google Shape;3022;p9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23" name="Google Shape;3023;p90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024" name="Google Shape;3024;p90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025" name="Google Shape;3025;p9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p9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9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9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9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0" name="Google Shape;3030;p90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031" name="Google Shape;3031;p90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90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90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90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90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36" name="Google Shape;3036;p90"/>
          <p:cNvSpPr txBox="1"/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7" name="Google Shape;3037;p90"/>
          <p:cNvSpPr txBox="1"/>
          <p:nvPr>
            <p:ph idx="1" type="subTitle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8" name="Google Shape;3038;p9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0" name="Google Shape;3040;p9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041" name="Google Shape;3041;p9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2" name="Google Shape;3042;p9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3" name="Google Shape;3043;p9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4" name="Google Shape;3044;p9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5" name="Google Shape;3045;p9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6" name="Google Shape;3046;p9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7" name="Google Shape;3047;p9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8" name="Google Shape;3048;p9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9" name="Google Shape;3049;p9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0" name="Google Shape;3050;p9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1" name="Google Shape;3051;p9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2" name="Google Shape;3052;p9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3" name="Google Shape;3053;p9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4" name="Google Shape;3054;p9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5" name="Google Shape;3055;p9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6" name="Google Shape;3056;p9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7" name="Google Shape;3057;p9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8" name="Google Shape;3058;p9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9" name="Google Shape;3059;p9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0" name="Google Shape;3060;p9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1" name="Google Shape;3061;p9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2" name="Google Shape;3062;p9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3" name="Google Shape;3063;p9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4" name="Google Shape;3064;p9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5" name="Google Shape;3065;p9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6" name="Google Shape;3066;p9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67" name="Google Shape;3067;p9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068" name="Google Shape;3068;p9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069" name="Google Shape;3069;p9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9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9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9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9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4" name="Google Shape;3074;p9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075" name="Google Shape;3075;p9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9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9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9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9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80" name="Google Shape;3080;p91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3081" name="Google Shape;3081;p91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91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oogle Shape;3084;p9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085" name="Google Shape;3085;p9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6" name="Google Shape;3086;p9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7" name="Google Shape;3087;p9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8" name="Google Shape;3088;p9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9" name="Google Shape;3089;p9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0" name="Google Shape;3090;p9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1" name="Google Shape;3091;p9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2" name="Google Shape;3092;p9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3" name="Google Shape;3093;p9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4" name="Google Shape;3094;p9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5" name="Google Shape;3095;p9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6" name="Google Shape;3096;p9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7" name="Google Shape;3097;p9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8" name="Google Shape;3098;p9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9" name="Google Shape;3099;p9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0" name="Google Shape;3100;p9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1" name="Google Shape;3101;p9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2" name="Google Shape;3102;p9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3" name="Google Shape;3103;p9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4" name="Google Shape;3104;p9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5" name="Google Shape;3105;p9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6" name="Google Shape;3106;p9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7" name="Google Shape;3107;p9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8" name="Google Shape;3108;p9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9" name="Google Shape;3109;p9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0" name="Google Shape;3110;p9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11" name="Google Shape;3111;p92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3112" name="Google Shape;3112;p9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9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9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9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9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7" name="Google Shape;3117;p92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3118" name="Google Shape;3118;p92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92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92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92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92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3" name="Google Shape;3123;p92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3124" name="Google Shape;3124;p92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92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92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92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92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92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8.xml"/><Relationship Id="rId6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7.xml"/><Relationship Id="rId6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822" name="Google Shape;822;p3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1592" name="Google Shape;1592;p5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7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2362" name="Google Shape;2362;p7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lrosa6@fordham.edu" TargetMode="External"/><Relationship Id="rId4" Type="http://schemas.openxmlformats.org/officeDocument/2006/relationships/hyperlink" Target="mailto:kal1@fordham.edu" TargetMode="External"/><Relationship Id="rId5" Type="http://schemas.openxmlformats.org/officeDocument/2006/relationships/hyperlink" Target="mailto:jramos82@fordham.edu" TargetMode="External"/><Relationship Id="rId6" Type="http://schemas.openxmlformats.org/officeDocument/2006/relationships/hyperlink" Target="mailto:varteagagonzalez@fordham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93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3135" name="Google Shape;3135;p93"/>
          <p:cNvSpPr txBox="1"/>
          <p:nvPr>
            <p:ph idx="1" type="subTitle"/>
          </p:nvPr>
        </p:nvSpPr>
        <p:spPr>
          <a:xfrm>
            <a:off x="2231550" y="3633825"/>
            <a:ext cx="46809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Vanessa Arteaga Gonzalez, Kayla Laufer, Jonathan Ramos, and Luisa Rosa</a:t>
            </a:r>
            <a:endParaRPr/>
          </a:p>
        </p:txBody>
      </p:sp>
      <p:grpSp>
        <p:nvGrpSpPr>
          <p:cNvPr id="3136" name="Google Shape;3136;p93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3137" name="Google Shape;3137;p93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3138" name="Google Shape;3138;p93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93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93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93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93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93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4" name="Google Shape;3144;p93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3145" name="Google Shape;3145;p93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rect b="b" l="l" r="r" t="t"/>
                <a:pathLst>
                  <a:path extrusionOk="0" h="4374" w="3398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93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rect b="b" l="l" r="r" t="t"/>
                <a:pathLst>
                  <a:path extrusionOk="0" h="1146" w="1602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93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rect b="b" l="l" r="r" t="t"/>
                <a:pathLst>
                  <a:path extrusionOk="0" h="1837" w="162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93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rect b="b" l="l" r="r" t="t"/>
                <a:pathLst>
                  <a:path extrusionOk="0" h="205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800" lIns="90000" spcFirstLastPara="1" rIns="90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93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93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93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rect b="b" l="l" r="r" t="t"/>
                <a:pathLst>
                  <a:path extrusionOk="0" h="379" w="748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2" name="Google Shape;3152;p93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3153" name="Google Shape;3153;p93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93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55" name="Google Shape;3155;p93"/>
          <p:cNvSpPr txBox="1"/>
          <p:nvPr/>
        </p:nvSpPr>
        <p:spPr>
          <a:xfrm>
            <a:off x="5134250" y="915775"/>
            <a:ext cx="3113400" cy="460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Census Income Data </a:t>
            </a:r>
            <a:endParaRPr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102"/>
          <p:cNvSpPr txBox="1"/>
          <p:nvPr>
            <p:ph idx="1" type="subTitle"/>
          </p:nvPr>
        </p:nvSpPr>
        <p:spPr>
          <a:xfrm>
            <a:off x="4699450" y="1421563"/>
            <a:ext cx="38205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 correlation analysis between the </a:t>
            </a:r>
            <a:r>
              <a:rPr b="1" lang="en"/>
              <a:t>income column and the remaining columns</a:t>
            </a:r>
            <a:r>
              <a:rPr lang="en"/>
              <a:t> of the dataset offers the </a:t>
            </a:r>
            <a:r>
              <a:rPr b="1" lang="en"/>
              <a:t>most interesting insights</a:t>
            </a:r>
            <a:r>
              <a:rPr lang="en"/>
              <a:t> for the purposes of our project.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Income exhibits </a:t>
            </a:r>
            <a:r>
              <a:rPr b="1" lang="en"/>
              <a:t>stronger correlations </a:t>
            </a:r>
            <a:r>
              <a:rPr lang="en"/>
              <a:t>with 'education-num', 'age', 'sex', 'capital gain', and 'hours per week'.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</a:t>
            </a:r>
            <a:r>
              <a:rPr b="1" lang="en"/>
              <a:t>negatively correlates</a:t>
            </a:r>
            <a:r>
              <a:rPr lang="en"/>
              <a:t> with 'marital status' and 'relationship'.</a:t>
            </a:r>
            <a:endParaRPr/>
          </a:p>
        </p:txBody>
      </p:sp>
      <p:sp>
        <p:nvSpPr>
          <p:cNvPr id="3354" name="Google Shape;3354;p102"/>
          <p:cNvSpPr txBox="1"/>
          <p:nvPr>
            <p:ph type="title"/>
          </p:nvPr>
        </p:nvSpPr>
        <p:spPr>
          <a:xfrm>
            <a:off x="896400" y="7378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pic>
        <p:nvPicPr>
          <p:cNvPr id="3355" name="Google Shape;335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26" y="1236525"/>
            <a:ext cx="4359168" cy="3367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6" name="Google Shape;3356;p102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3357" name="Google Shape;3357;p102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358" name="Google Shape;3358;p102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p102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p102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Google Shape;3361;p102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2" name="Google Shape;3362;p102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3" name="Google Shape;3363;p102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4" name="Google Shape;3364;p102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103"/>
          <p:cNvSpPr txBox="1"/>
          <p:nvPr>
            <p:ph type="title"/>
          </p:nvPr>
        </p:nvSpPr>
        <p:spPr>
          <a:xfrm>
            <a:off x="2309838" y="13772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370" name="Google Shape;3370;p103"/>
          <p:cNvGrpSpPr/>
          <p:nvPr/>
        </p:nvGrpSpPr>
        <p:grpSpPr>
          <a:xfrm>
            <a:off x="-1416405" y="1143899"/>
            <a:ext cx="11900600" cy="3335352"/>
            <a:chOff x="-1416405" y="1143899"/>
            <a:chExt cx="11900600" cy="3335352"/>
          </a:xfrm>
        </p:grpSpPr>
        <p:grpSp>
          <p:nvGrpSpPr>
            <p:cNvPr id="3371" name="Google Shape;3371;p10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3372" name="Google Shape;3372;p10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rect b="b" l="l" r="r" t="t"/>
                <a:pathLst>
                  <a:path extrusionOk="0" h="4208" w="7195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3" name="Google Shape;3373;p10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rect b="b" l="l" r="r" t="t"/>
                <a:pathLst>
                  <a:path extrusionOk="0" h="437" w="7195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4" name="Google Shape;3374;p10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5" name="Google Shape;3375;p10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6" name="Google Shape;3376;p10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rect b="b" l="l" r="r" t="t"/>
                <a:pathLst>
                  <a:path extrusionOk="0" h="201" w="20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7" name="Google Shape;3377;p10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rect b="b" l="l" r="r" t="t"/>
                <a:pathLst>
                  <a:path extrusionOk="0" h="3383" w="6216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8" name="Google Shape;3378;p10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rect b="b" l="l" r="r" t="t"/>
                <a:pathLst>
                  <a:path extrusionOk="0" h="1246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10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10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rect b="b" l="l" r="r" t="t"/>
                <a:pathLst>
                  <a:path extrusionOk="0" h="2274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p10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rect b="b" l="l" r="r" t="t"/>
                <a:pathLst>
                  <a:path extrusionOk="0" h="1878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2" name="Google Shape;3382;p10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rect b="b" l="l" r="r" t="t"/>
                <a:pathLst>
                  <a:path extrusionOk="0" h="1393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p10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10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5" name="Google Shape;3385;p10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6" name="Google Shape;3386;p10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7" name="Google Shape;3387;p10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8" name="Google Shape;3388;p10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p10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0" name="Google Shape;3390;p10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3391" name="Google Shape;3391;p10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rect b="b" l="l" r="r" t="t"/>
                <a:pathLst>
                  <a:path extrusionOk="0" h="4208" w="7195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p10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rect b="b" l="l" r="r" t="t"/>
                <a:pathLst>
                  <a:path extrusionOk="0" h="437" w="7195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10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10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rect b="b" l="l" r="r" t="t"/>
                <a:pathLst>
                  <a:path extrusionOk="0" h="201" w="201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10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rect b="b" l="l" r="r" t="t"/>
                <a:pathLst>
                  <a:path extrusionOk="0" h="201" w="20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7350" lIns="90000" spcFirstLastPara="1" rIns="90000" wrap="square" tIns="27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10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rect b="b" l="l" r="r" t="t"/>
                <a:pathLst>
                  <a:path extrusionOk="0" h="3383" w="6216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10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rect b="b" l="l" r="r" t="t"/>
                <a:pathLst>
                  <a:path extrusionOk="0" h="1246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10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10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rect b="b" l="l" r="r" t="t"/>
                <a:pathLst>
                  <a:path extrusionOk="0" h="2274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10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rect b="b" l="l" r="r" t="t"/>
                <a:pathLst>
                  <a:path extrusionOk="0" h="1878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10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rect b="b" l="l" r="r" t="t"/>
                <a:pathLst>
                  <a:path extrusionOk="0" h="1393" w="608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10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rect b="b" l="l" r="r" t="t"/>
                <a:pathLst>
                  <a:path extrusionOk="0" h="3015" w="609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10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10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10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10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10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rect b="b" l="l" r="r" t="t"/>
                <a:pathLst>
                  <a:path extrusionOk="0" h="67" w="608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10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rect b="b" l="l" r="r" t="t"/>
                <a:pathLst>
                  <a:path extrusionOk="0" h="67" w="609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9" name="Google Shape;3409;p10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3410" name="Google Shape;3410;p10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10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2" name="Google Shape;3412;p103"/>
          <p:cNvSpPr/>
          <p:nvPr/>
        </p:nvSpPr>
        <p:spPr>
          <a:xfrm>
            <a:off x="2088150" y="3877650"/>
            <a:ext cx="4967700" cy="809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3" name="Google Shape;3413;p103"/>
          <p:cNvSpPr txBox="1"/>
          <p:nvPr>
            <p:ph idx="1" type="subTitle"/>
          </p:nvPr>
        </p:nvSpPr>
        <p:spPr>
          <a:xfrm>
            <a:off x="2309850" y="2571750"/>
            <a:ext cx="44481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 you have any questions?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lrosa6@fordham.edu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kal1@fordham.edu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jramos82@fordham.edu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varteagagonzalez@fordham.edu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94"/>
          <p:cNvSpPr txBox="1"/>
          <p:nvPr>
            <p:ph idx="1" type="subTitle"/>
          </p:nvPr>
        </p:nvSpPr>
        <p:spPr>
          <a:xfrm>
            <a:off x="896400" y="1711425"/>
            <a:ext cx="73512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F95"/>
                </a:solidFill>
              </a:rPr>
              <a:t>Utilizing classification algorithms to analyze census income data</a:t>
            </a:r>
            <a:endParaRPr b="1" sz="1600">
              <a:solidFill>
                <a:srgbClr val="008F9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Objective:</a:t>
            </a:r>
            <a:r>
              <a:rPr lang="en"/>
              <a:t> Understand algorithm efficacy and performance metrics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Task: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/>
              <a:t>Predicting if an individual's income is &lt;=50k or &gt;50k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Methodology: </a:t>
            </a:r>
            <a:r>
              <a:rPr lang="en"/>
              <a:t>Comprehensive exploration of classification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census-income.data for training and census-income.test for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Documentation: </a:t>
            </a:r>
            <a:r>
              <a:rPr lang="en"/>
              <a:t>Detailed analysis of experimental results and model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Accuracy, false positive rate, false negative rate,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9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3162" name="Google Shape;3162;p94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3163" name="Google Shape;3163;p94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164" name="Google Shape;3164;p9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9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9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9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9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9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0" name="Google Shape;3170;p94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95"/>
          <p:cNvSpPr txBox="1"/>
          <p:nvPr>
            <p:ph type="title"/>
          </p:nvPr>
        </p:nvSpPr>
        <p:spPr>
          <a:xfrm>
            <a:off x="896400" y="802575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176" name="Google Shape;3176;p95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categorical class labels based on a set of training examples</a:t>
            </a:r>
            <a:endParaRPr/>
          </a:p>
        </p:txBody>
      </p:sp>
      <p:sp>
        <p:nvSpPr>
          <p:cNvPr id="3177" name="Google Shape;3177;p95"/>
          <p:cNvSpPr txBox="1"/>
          <p:nvPr>
            <p:ph idx="2" type="subTitle"/>
          </p:nvPr>
        </p:nvSpPr>
        <p:spPr>
          <a:xfrm>
            <a:off x="3129988" y="2765900"/>
            <a:ext cx="3078300" cy="1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Accuracy, F1-score, Precision, Recall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(TP, FP, FN, TN),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p95"/>
          <p:cNvSpPr txBox="1"/>
          <p:nvPr>
            <p:ph idx="3" type="subTitle"/>
          </p:nvPr>
        </p:nvSpPr>
        <p:spPr>
          <a:xfrm>
            <a:off x="6104450" y="3153150"/>
            <a:ext cx="26460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odels with balanced vs unbalanced data without feature selection, ensemble learning results, feature analysis, and income distribution.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95"/>
          <p:cNvSpPr txBox="1"/>
          <p:nvPr>
            <p:ph idx="4" type="subTitle"/>
          </p:nvPr>
        </p:nvSpPr>
        <p:spPr>
          <a:xfrm>
            <a:off x="896050" y="2852650"/>
            <a:ext cx="2193000" cy="7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80" name="Google Shape;3180;p95"/>
          <p:cNvSpPr txBox="1"/>
          <p:nvPr>
            <p:ph idx="5" type="subTitle"/>
          </p:nvPr>
        </p:nvSpPr>
        <p:spPr>
          <a:xfrm>
            <a:off x="6330950" y="285265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3181" name="Google Shape;3181;p95"/>
          <p:cNvSpPr txBox="1"/>
          <p:nvPr>
            <p:ph idx="6" type="subTitle"/>
          </p:nvPr>
        </p:nvSpPr>
        <p:spPr>
          <a:xfrm>
            <a:off x="3475500" y="234795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Statistics</a:t>
            </a:r>
            <a:endParaRPr/>
          </a:p>
        </p:txBody>
      </p:sp>
      <p:grpSp>
        <p:nvGrpSpPr>
          <p:cNvPr id="3182" name="Google Shape;3182;p95"/>
          <p:cNvGrpSpPr/>
          <p:nvPr/>
        </p:nvGrpSpPr>
        <p:grpSpPr>
          <a:xfrm>
            <a:off x="1718219" y="2261155"/>
            <a:ext cx="548645" cy="504743"/>
            <a:chOff x="980640" y="1140120"/>
            <a:chExt cx="403920" cy="378000"/>
          </a:xfrm>
        </p:grpSpPr>
        <p:sp>
          <p:nvSpPr>
            <p:cNvPr id="3183" name="Google Shape;3183;p95"/>
            <p:cNvSpPr/>
            <p:nvPr/>
          </p:nvSpPr>
          <p:spPr>
            <a:xfrm>
              <a:off x="1135440" y="1148760"/>
              <a:ext cx="94320" cy="101880"/>
            </a:xfrm>
            <a:custGeom>
              <a:rect b="b" l="l" r="r" t="t"/>
              <a:pathLst>
                <a:path extrusionOk="0" h="283" w="262">
                  <a:moveTo>
                    <a:pt x="259" y="153"/>
                  </a:moveTo>
                  <a:lnTo>
                    <a:pt x="142" y="5"/>
                  </a:lnTo>
                  <a:cubicBezTo>
                    <a:pt x="136" y="-1"/>
                    <a:pt x="126" y="-1"/>
                    <a:pt x="121" y="5"/>
                  </a:cubicBezTo>
                  <a:lnTo>
                    <a:pt x="3" y="153"/>
                  </a:lnTo>
                  <a:cubicBezTo>
                    <a:pt x="-4" y="161"/>
                    <a:pt x="2" y="174"/>
                    <a:pt x="13" y="174"/>
                  </a:cubicBezTo>
                  <a:lnTo>
                    <a:pt x="45" y="174"/>
                  </a:lnTo>
                  <a:cubicBezTo>
                    <a:pt x="53" y="174"/>
                    <a:pt x="59" y="180"/>
                    <a:pt x="59" y="187"/>
                  </a:cubicBezTo>
                  <a:lnTo>
                    <a:pt x="59" y="270"/>
                  </a:lnTo>
                  <a:cubicBezTo>
                    <a:pt x="59" y="277"/>
                    <a:pt x="65" y="283"/>
                    <a:pt x="72" y="283"/>
                  </a:cubicBezTo>
                  <a:lnTo>
                    <a:pt x="191" y="283"/>
                  </a:lnTo>
                  <a:cubicBezTo>
                    <a:pt x="198" y="283"/>
                    <a:pt x="204" y="277"/>
                    <a:pt x="204" y="270"/>
                  </a:cubicBezTo>
                  <a:lnTo>
                    <a:pt x="204" y="187"/>
                  </a:lnTo>
                  <a:cubicBezTo>
                    <a:pt x="204" y="180"/>
                    <a:pt x="210" y="174"/>
                    <a:pt x="217" y="174"/>
                  </a:cubicBezTo>
                  <a:lnTo>
                    <a:pt x="249" y="174"/>
                  </a:lnTo>
                  <a:cubicBezTo>
                    <a:pt x="260" y="174"/>
                    <a:pt x="266" y="161"/>
                    <a:pt x="259" y="153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95"/>
            <p:cNvSpPr/>
            <p:nvPr/>
          </p:nvSpPr>
          <p:spPr>
            <a:xfrm>
              <a:off x="986760" y="1145880"/>
              <a:ext cx="392040" cy="366120"/>
            </a:xfrm>
            <a:custGeom>
              <a:rect b="b" l="l" r="r" t="t"/>
              <a:pathLst>
                <a:path extrusionOk="0" h="1017" w="1089">
                  <a:moveTo>
                    <a:pt x="72" y="931"/>
                  </a:moveTo>
                  <a:lnTo>
                    <a:pt x="72" y="14"/>
                  </a:lnTo>
                  <a:cubicBezTo>
                    <a:pt x="72" y="6"/>
                    <a:pt x="66" y="0"/>
                    <a:pt x="59" y="0"/>
                  </a:cubicBezTo>
                  <a:lnTo>
                    <a:pt x="13" y="0"/>
                  </a:lnTo>
                  <a:cubicBezTo>
                    <a:pt x="5" y="0"/>
                    <a:pt x="0" y="6"/>
                    <a:pt x="0" y="14"/>
                  </a:cubicBezTo>
                  <a:lnTo>
                    <a:pt x="0" y="1017"/>
                  </a:lnTo>
                  <a:lnTo>
                    <a:pt x="1076" y="1017"/>
                  </a:lnTo>
                  <a:cubicBezTo>
                    <a:pt x="1083" y="1017"/>
                    <a:pt x="1089" y="1011"/>
                    <a:pt x="1089" y="1004"/>
                  </a:cubicBezTo>
                  <a:lnTo>
                    <a:pt x="1089" y="958"/>
                  </a:lnTo>
                  <a:cubicBezTo>
                    <a:pt x="1089" y="951"/>
                    <a:pt x="1083" y="945"/>
                    <a:pt x="1076" y="945"/>
                  </a:cubicBezTo>
                  <a:lnTo>
                    <a:pt x="85" y="945"/>
                  </a:lnTo>
                  <a:cubicBezTo>
                    <a:pt x="78" y="945"/>
                    <a:pt x="72" y="939"/>
                    <a:pt x="72" y="931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95"/>
            <p:cNvSpPr/>
            <p:nvPr/>
          </p:nvSpPr>
          <p:spPr>
            <a:xfrm>
              <a:off x="1064880" y="1381320"/>
              <a:ext cx="52560" cy="78480"/>
            </a:xfrm>
            <a:custGeom>
              <a:rect b="b" l="l" r="r" t="t"/>
              <a:pathLst>
                <a:path extrusionOk="0" h="218" w="146">
                  <a:moveTo>
                    <a:pt x="133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05"/>
                  </a:lnTo>
                  <a:cubicBezTo>
                    <a:pt x="0" y="212"/>
                    <a:pt x="6" y="218"/>
                    <a:pt x="14" y="218"/>
                  </a:cubicBezTo>
                  <a:lnTo>
                    <a:pt x="133" y="218"/>
                  </a:lnTo>
                  <a:cubicBezTo>
                    <a:pt x="140" y="218"/>
                    <a:pt x="146" y="212"/>
                    <a:pt x="146" y="205"/>
                  </a:cubicBezTo>
                  <a:lnTo>
                    <a:pt x="146" y="13"/>
                  </a:lnTo>
                  <a:cubicBezTo>
                    <a:pt x="146" y="6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33475" lIns="90000" spcFirstLastPara="1" rIns="90000" wrap="square" tIns="33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95"/>
            <p:cNvSpPr/>
            <p:nvPr/>
          </p:nvSpPr>
          <p:spPr>
            <a:xfrm>
              <a:off x="1169640" y="1329120"/>
              <a:ext cx="52200" cy="130680"/>
            </a:xfrm>
            <a:custGeom>
              <a:rect b="b" l="l" r="r" t="t"/>
              <a:pathLst>
                <a:path extrusionOk="0" h="363" w="145">
                  <a:moveTo>
                    <a:pt x="132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350"/>
                  </a:lnTo>
                  <a:cubicBezTo>
                    <a:pt x="0" y="357"/>
                    <a:pt x="6" y="363"/>
                    <a:pt x="13" y="363"/>
                  </a:cubicBezTo>
                  <a:lnTo>
                    <a:pt x="132" y="363"/>
                  </a:lnTo>
                  <a:cubicBezTo>
                    <a:pt x="139" y="363"/>
                    <a:pt x="145" y="357"/>
                    <a:pt x="145" y="350"/>
                  </a:cubicBezTo>
                  <a:lnTo>
                    <a:pt x="145" y="13"/>
                  </a:lnTo>
                  <a:cubicBezTo>
                    <a:pt x="145" y="6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95"/>
            <p:cNvSpPr/>
            <p:nvPr/>
          </p:nvSpPr>
          <p:spPr>
            <a:xfrm>
              <a:off x="1274400" y="1276920"/>
              <a:ext cx="52200" cy="182880"/>
            </a:xfrm>
            <a:custGeom>
              <a:rect b="b" l="l" r="r" t="t"/>
              <a:pathLst>
                <a:path extrusionOk="0" h="508" w="145">
                  <a:moveTo>
                    <a:pt x="132" y="0"/>
                  </a:moveTo>
                  <a:lnTo>
                    <a:pt x="13" y="0"/>
                  </a:lnTo>
                  <a:cubicBezTo>
                    <a:pt x="5" y="0"/>
                    <a:pt x="0" y="5"/>
                    <a:pt x="0" y="13"/>
                  </a:cubicBezTo>
                  <a:lnTo>
                    <a:pt x="0" y="495"/>
                  </a:lnTo>
                  <a:cubicBezTo>
                    <a:pt x="0" y="502"/>
                    <a:pt x="5" y="508"/>
                    <a:pt x="13" y="508"/>
                  </a:cubicBezTo>
                  <a:lnTo>
                    <a:pt x="132" y="508"/>
                  </a:lnTo>
                  <a:cubicBezTo>
                    <a:pt x="139" y="508"/>
                    <a:pt x="145" y="502"/>
                    <a:pt x="145" y="495"/>
                  </a:cubicBezTo>
                  <a:lnTo>
                    <a:pt x="145" y="13"/>
                  </a:lnTo>
                  <a:cubicBezTo>
                    <a:pt x="145" y="5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95"/>
            <p:cNvSpPr/>
            <p:nvPr/>
          </p:nvSpPr>
          <p:spPr>
            <a:xfrm>
              <a:off x="1357560" y="1486080"/>
              <a:ext cx="21240" cy="25920"/>
            </a:xfrm>
            <a:custGeom>
              <a:rect b="b" l="l" r="r" t="t"/>
              <a:pathLst>
                <a:path extrusionOk="0" h="72" w="59">
                  <a:moveTo>
                    <a:pt x="46" y="0"/>
                  </a:moveTo>
                  <a:lnTo>
                    <a:pt x="0" y="0"/>
                  </a:lnTo>
                  <a:cubicBezTo>
                    <a:pt x="7" y="0"/>
                    <a:pt x="13" y="6"/>
                    <a:pt x="13" y="13"/>
                  </a:cubicBezTo>
                  <a:lnTo>
                    <a:pt x="13" y="59"/>
                  </a:lnTo>
                  <a:cubicBezTo>
                    <a:pt x="13" y="66"/>
                    <a:pt x="7" y="72"/>
                    <a:pt x="0" y="72"/>
                  </a:cubicBezTo>
                  <a:lnTo>
                    <a:pt x="46" y="72"/>
                  </a:lnTo>
                  <a:cubicBezTo>
                    <a:pt x="53" y="72"/>
                    <a:pt x="59" y="66"/>
                    <a:pt x="59" y="59"/>
                  </a:cubicBezTo>
                  <a:lnTo>
                    <a:pt x="59" y="13"/>
                  </a:lnTo>
                  <a:cubicBezTo>
                    <a:pt x="59" y="6"/>
                    <a:pt x="53" y="0"/>
                    <a:pt x="46" y="0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95"/>
            <p:cNvSpPr/>
            <p:nvPr/>
          </p:nvSpPr>
          <p:spPr>
            <a:xfrm>
              <a:off x="980640" y="1140120"/>
              <a:ext cx="403920" cy="378000"/>
            </a:xfrm>
            <a:custGeom>
              <a:rect b="b" l="l" r="r" t="t"/>
              <a:pathLst>
                <a:path extrusionOk="0" h="1050" w="1122">
                  <a:moveTo>
                    <a:pt x="1090" y="1017"/>
                  </a:moveTo>
                  <a:lnTo>
                    <a:pt x="1050" y="1017"/>
                  </a:lnTo>
                  <a:lnTo>
                    <a:pt x="1050" y="977"/>
                  </a:lnTo>
                  <a:lnTo>
                    <a:pt x="1090" y="977"/>
                  </a:lnTo>
                  <a:lnTo>
                    <a:pt x="1090" y="1017"/>
                  </a:lnTo>
                  <a:moveTo>
                    <a:pt x="33" y="33"/>
                  </a:moveTo>
                  <a:lnTo>
                    <a:pt x="73" y="33"/>
                  </a:lnTo>
                  <a:lnTo>
                    <a:pt x="73" y="73"/>
                  </a:lnTo>
                  <a:lnTo>
                    <a:pt x="33" y="73"/>
                  </a:lnTo>
                  <a:lnTo>
                    <a:pt x="33" y="33"/>
                  </a:lnTo>
                  <a:moveTo>
                    <a:pt x="1106" y="944"/>
                  </a:moveTo>
                  <a:lnTo>
                    <a:pt x="106" y="944"/>
                  </a:lnTo>
                  <a:lnTo>
                    <a:pt x="106" y="16"/>
                  </a:lnTo>
                  <a:cubicBezTo>
                    <a:pt x="106" y="7"/>
                    <a:pt x="98" y="0"/>
                    <a:pt x="89" y="0"/>
                  </a:cubicBez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6"/>
                  </a:cubicBezTo>
                  <a:lnTo>
                    <a:pt x="0" y="89"/>
                  </a:lnTo>
                  <a:lnTo>
                    <a:pt x="0" y="89"/>
                  </a:lnTo>
                  <a:lnTo>
                    <a:pt x="0" y="1033"/>
                  </a:lnTo>
                  <a:cubicBezTo>
                    <a:pt x="0" y="1042"/>
                    <a:pt x="7" y="1050"/>
                    <a:pt x="17" y="1050"/>
                  </a:cubicBezTo>
                  <a:lnTo>
                    <a:pt x="130" y="1050"/>
                  </a:lnTo>
                  <a:cubicBezTo>
                    <a:pt x="139" y="1050"/>
                    <a:pt x="147" y="1042"/>
                    <a:pt x="147" y="1033"/>
                  </a:cubicBezTo>
                  <a:cubicBezTo>
                    <a:pt x="147" y="1024"/>
                    <a:pt x="139" y="1017"/>
                    <a:pt x="130" y="1017"/>
                  </a:cubicBezTo>
                  <a:lnTo>
                    <a:pt x="33" y="1017"/>
                  </a:lnTo>
                  <a:lnTo>
                    <a:pt x="33" y="105"/>
                  </a:lnTo>
                  <a:lnTo>
                    <a:pt x="73" y="105"/>
                  </a:lnTo>
                  <a:lnTo>
                    <a:pt x="73" y="961"/>
                  </a:lnTo>
                  <a:cubicBezTo>
                    <a:pt x="73" y="970"/>
                    <a:pt x="80" y="977"/>
                    <a:pt x="89" y="977"/>
                  </a:cubicBezTo>
                  <a:lnTo>
                    <a:pt x="1017" y="977"/>
                  </a:lnTo>
                  <a:lnTo>
                    <a:pt x="1017" y="1017"/>
                  </a:lnTo>
                  <a:lnTo>
                    <a:pt x="196" y="1017"/>
                  </a:lnTo>
                  <a:cubicBezTo>
                    <a:pt x="187" y="1017"/>
                    <a:pt x="180" y="1024"/>
                    <a:pt x="180" y="1033"/>
                  </a:cubicBezTo>
                  <a:cubicBezTo>
                    <a:pt x="180" y="1042"/>
                    <a:pt x="187" y="1050"/>
                    <a:pt x="196" y="1050"/>
                  </a:cubicBezTo>
                  <a:lnTo>
                    <a:pt x="1106" y="1050"/>
                  </a:lnTo>
                  <a:cubicBezTo>
                    <a:pt x="1115" y="1050"/>
                    <a:pt x="1122" y="1042"/>
                    <a:pt x="1122" y="1033"/>
                  </a:cubicBezTo>
                  <a:lnTo>
                    <a:pt x="1122" y="961"/>
                  </a:lnTo>
                  <a:cubicBezTo>
                    <a:pt x="1122" y="952"/>
                    <a:pt x="1115" y="944"/>
                    <a:pt x="1106" y="94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95"/>
            <p:cNvSpPr/>
            <p:nvPr/>
          </p:nvSpPr>
          <p:spPr>
            <a:xfrm>
              <a:off x="1059120" y="1375560"/>
              <a:ext cx="64080" cy="90000"/>
            </a:xfrm>
            <a:custGeom>
              <a:rect b="b" l="l" r="r" t="t"/>
              <a:pathLst>
                <a:path extrusionOk="0" h="250" w="178">
                  <a:moveTo>
                    <a:pt x="33" y="33"/>
                  </a:moveTo>
                  <a:lnTo>
                    <a:pt x="145" y="33"/>
                  </a:lnTo>
                  <a:lnTo>
                    <a:pt x="145" y="218"/>
                  </a:lnTo>
                  <a:lnTo>
                    <a:pt x="33" y="218"/>
                  </a:lnTo>
                  <a:lnTo>
                    <a:pt x="33" y="33"/>
                  </a:lnTo>
                  <a:moveTo>
                    <a:pt x="16" y="250"/>
                  </a:moveTo>
                  <a:lnTo>
                    <a:pt x="162" y="250"/>
                  </a:lnTo>
                  <a:cubicBezTo>
                    <a:pt x="171" y="250"/>
                    <a:pt x="178" y="243"/>
                    <a:pt x="178" y="234"/>
                  </a:cubicBezTo>
                  <a:lnTo>
                    <a:pt x="178" y="16"/>
                  </a:lnTo>
                  <a:cubicBezTo>
                    <a:pt x="178" y="7"/>
                    <a:pt x="171" y="0"/>
                    <a:pt x="16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234"/>
                  </a:lnTo>
                  <a:cubicBezTo>
                    <a:pt x="0" y="243"/>
                    <a:pt x="7" y="250"/>
                    <a:pt x="16" y="25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95"/>
            <p:cNvSpPr/>
            <p:nvPr/>
          </p:nvSpPr>
          <p:spPr>
            <a:xfrm>
              <a:off x="1163880" y="1323000"/>
              <a:ext cx="64080" cy="142560"/>
            </a:xfrm>
            <a:custGeom>
              <a:rect b="b" l="l" r="r" t="t"/>
              <a:pathLst>
                <a:path extrusionOk="0" h="396" w="178">
                  <a:moveTo>
                    <a:pt x="32" y="33"/>
                  </a:moveTo>
                  <a:lnTo>
                    <a:pt x="145" y="33"/>
                  </a:lnTo>
                  <a:lnTo>
                    <a:pt x="145" y="364"/>
                  </a:lnTo>
                  <a:lnTo>
                    <a:pt x="32" y="364"/>
                  </a:lnTo>
                  <a:lnTo>
                    <a:pt x="32" y="33"/>
                  </a:lnTo>
                  <a:moveTo>
                    <a:pt x="0" y="17"/>
                  </a:moveTo>
                  <a:lnTo>
                    <a:pt x="0" y="380"/>
                  </a:lnTo>
                  <a:cubicBezTo>
                    <a:pt x="0" y="389"/>
                    <a:pt x="7" y="396"/>
                    <a:pt x="16" y="396"/>
                  </a:cubicBezTo>
                  <a:lnTo>
                    <a:pt x="161" y="396"/>
                  </a:lnTo>
                  <a:cubicBezTo>
                    <a:pt x="170" y="396"/>
                    <a:pt x="178" y="389"/>
                    <a:pt x="178" y="380"/>
                  </a:cubicBezTo>
                  <a:lnTo>
                    <a:pt x="178" y="17"/>
                  </a:lnTo>
                  <a:cubicBezTo>
                    <a:pt x="178" y="8"/>
                    <a:pt x="170" y="0"/>
                    <a:pt x="161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95"/>
            <p:cNvSpPr/>
            <p:nvPr/>
          </p:nvSpPr>
          <p:spPr>
            <a:xfrm>
              <a:off x="1268655" y="1270800"/>
              <a:ext cx="64080" cy="194760"/>
            </a:xfrm>
            <a:custGeom>
              <a:rect b="b" l="l" r="r" t="t"/>
              <a:pathLst>
                <a:path extrusionOk="0" h="541" w="178">
                  <a:moveTo>
                    <a:pt x="33" y="33"/>
                  </a:moveTo>
                  <a:lnTo>
                    <a:pt x="145" y="33"/>
                  </a:lnTo>
                  <a:lnTo>
                    <a:pt x="145" y="509"/>
                  </a:lnTo>
                  <a:lnTo>
                    <a:pt x="33" y="509"/>
                  </a:lnTo>
                  <a:lnTo>
                    <a:pt x="33" y="33"/>
                  </a:lnTo>
                  <a:moveTo>
                    <a:pt x="16" y="541"/>
                  </a:moveTo>
                  <a:lnTo>
                    <a:pt x="162" y="541"/>
                  </a:lnTo>
                  <a:cubicBezTo>
                    <a:pt x="171" y="541"/>
                    <a:pt x="178" y="534"/>
                    <a:pt x="178" y="525"/>
                  </a:cubicBezTo>
                  <a:lnTo>
                    <a:pt x="178" y="17"/>
                  </a:lnTo>
                  <a:cubicBezTo>
                    <a:pt x="178" y="7"/>
                    <a:pt x="171" y="0"/>
                    <a:pt x="16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lnTo>
                    <a:pt x="0" y="525"/>
                  </a:lnTo>
                  <a:cubicBezTo>
                    <a:pt x="0" y="534"/>
                    <a:pt x="7" y="541"/>
                    <a:pt x="16" y="5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95"/>
            <p:cNvSpPr/>
            <p:nvPr/>
          </p:nvSpPr>
          <p:spPr>
            <a:xfrm>
              <a:off x="1124280" y="1140120"/>
              <a:ext cx="116640" cy="116280"/>
            </a:xfrm>
            <a:custGeom>
              <a:rect b="b" l="l" r="r" t="t"/>
              <a:pathLst>
                <a:path extrusionOk="0" h="323" w="324">
                  <a:moveTo>
                    <a:pt x="162" y="43"/>
                  </a:moveTo>
                  <a:lnTo>
                    <a:pt x="273" y="182"/>
                  </a:lnTo>
                  <a:lnTo>
                    <a:pt x="235" y="182"/>
                  </a:lnTo>
                  <a:cubicBezTo>
                    <a:pt x="226" y="182"/>
                    <a:pt x="218" y="189"/>
                    <a:pt x="218" y="198"/>
                  </a:cubicBezTo>
                  <a:lnTo>
                    <a:pt x="218" y="290"/>
                  </a:lnTo>
                  <a:lnTo>
                    <a:pt x="106" y="290"/>
                  </a:lnTo>
                  <a:lnTo>
                    <a:pt x="106" y="198"/>
                  </a:lnTo>
                  <a:cubicBezTo>
                    <a:pt x="106" y="189"/>
                    <a:pt x="99" y="182"/>
                    <a:pt x="90" y="182"/>
                  </a:cubicBezTo>
                  <a:lnTo>
                    <a:pt x="51" y="182"/>
                  </a:lnTo>
                  <a:lnTo>
                    <a:pt x="162" y="43"/>
                  </a:lnTo>
                  <a:moveTo>
                    <a:pt x="17" y="214"/>
                  </a:moveTo>
                  <a:lnTo>
                    <a:pt x="73" y="214"/>
                  </a:lnTo>
                  <a:lnTo>
                    <a:pt x="73" y="307"/>
                  </a:lnTo>
                  <a:cubicBezTo>
                    <a:pt x="73" y="316"/>
                    <a:pt x="81" y="323"/>
                    <a:pt x="90" y="323"/>
                  </a:cubicBezTo>
                  <a:lnTo>
                    <a:pt x="235" y="323"/>
                  </a:lnTo>
                  <a:cubicBezTo>
                    <a:pt x="244" y="323"/>
                    <a:pt x="251" y="316"/>
                    <a:pt x="251" y="307"/>
                  </a:cubicBezTo>
                  <a:lnTo>
                    <a:pt x="251" y="214"/>
                  </a:lnTo>
                  <a:lnTo>
                    <a:pt x="308" y="214"/>
                  </a:lnTo>
                  <a:cubicBezTo>
                    <a:pt x="314" y="214"/>
                    <a:pt x="320" y="211"/>
                    <a:pt x="322" y="205"/>
                  </a:cubicBezTo>
                  <a:cubicBezTo>
                    <a:pt x="325" y="199"/>
                    <a:pt x="324" y="193"/>
                    <a:pt x="320" y="188"/>
                  </a:cubicBezTo>
                  <a:lnTo>
                    <a:pt x="175" y="6"/>
                  </a:lnTo>
                  <a:cubicBezTo>
                    <a:pt x="172" y="2"/>
                    <a:pt x="167" y="0"/>
                    <a:pt x="162" y="0"/>
                  </a:cubicBezTo>
                  <a:cubicBezTo>
                    <a:pt x="157" y="0"/>
                    <a:pt x="153" y="2"/>
                    <a:pt x="149" y="6"/>
                  </a:cubicBezTo>
                  <a:lnTo>
                    <a:pt x="4" y="188"/>
                  </a:lnTo>
                  <a:cubicBezTo>
                    <a:pt x="0" y="193"/>
                    <a:pt x="-1" y="199"/>
                    <a:pt x="2" y="205"/>
                  </a:cubicBezTo>
                  <a:cubicBezTo>
                    <a:pt x="5" y="211"/>
                    <a:pt x="11" y="214"/>
                    <a:pt x="17" y="21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95"/>
            <p:cNvSpPr/>
            <p:nvPr/>
          </p:nvSpPr>
          <p:spPr>
            <a:xfrm>
              <a:off x="1072080" y="1349280"/>
              <a:ext cx="38160" cy="11880"/>
            </a:xfrm>
            <a:custGeom>
              <a:rect b="b" l="l" r="r" t="t"/>
              <a:pathLst>
                <a:path extrusionOk="0" h="33" w="106">
                  <a:moveTo>
                    <a:pt x="17" y="33"/>
                  </a:moveTo>
                  <a:lnTo>
                    <a:pt x="89" y="33"/>
                  </a:lnTo>
                  <a:cubicBezTo>
                    <a:pt x="98" y="33"/>
                    <a:pt x="106" y="26"/>
                    <a:pt x="106" y="16"/>
                  </a:cubicBezTo>
                  <a:cubicBezTo>
                    <a:pt x="106" y="7"/>
                    <a:pt x="98" y="0"/>
                    <a:pt x="89" y="0"/>
                  </a:cubicBez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8" y="33"/>
                    <a:pt x="17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95"/>
            <p:cNvSpPr/>
            <p:nvPr/>
          </p:nvSpPr>
          <p:spPr>
            <a:xfrm>
              <a:off x="1176840" y="1297080"/>
              <a:ext cx="37800" cy="11880"/>
            </a:xfrm>
            <a:custGeom>
              <a:rect b="b" l="l" r="r" t="t"/>
              <a:pathLst>
                <a:path extrusionOk="0" h="33" w="105">
                  <a:moveTo>
                    <a:pt x="89" y="33"/>
                  </a:moveTo>
                  <a:cubicBezTo>
                    <a:pt x="98" y="33"/>
                    <a:pt x="105" y="25"/>
                    <a:pt x="105" y="16"/>
                  </a:cubicBezTo>
                  <a:cubicBezTo>
                    <a:pt x="105" y="7"/>
                    <a:pt x="98" y="0"/>
                    <a:pt x="89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lnTo>
                    <a:pt x="89" y="33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95"/>
            <p:cNvSpPr/>
            <p:nvPr/>
          </p:nvSpPr>
          <p:spPr>
            <a:xfrm>
              <a:off x="1281240" y="1244520"/>
              <a:ext cx="38160" cy="11880"/>
            </a:xfrm>
            <a:custGeom>
              <a:rect b="b" l="l" r="r" t="t"/>
              <a:pathLst>
                <a:path extrusionOk="0" h="33" w="106">
                  <a:moveTo>
                    <a:pt x="17" y="33"/>
                  </a:moveTo>
                  <a:lnTo>
                    <a:pt x="89" y="33"/>
                  </a:lnTo>
                  <a:cubicBezTo>
                    <a:pt x="99" y="33"/>
                    <a:pt x="106" y="26"/>
                    <a:pt x="106" y="17"/>
                  </a:cubicBezTo>
                  <a:cubicBezTo>
                    <a:pt x="106" y="8"/>
                    <a:pt x="99" y="0"/>
                    <a:pt x="89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3"/>
                    <a:pt x="17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7" name="Google Shape;3197;p95"/>
          <p:cNvGrpSpPr/>
          <p:nvPr/>
        </p:nvGrpSpPr>
        <p:grpSpPr>
          <a:xfrm>
            <a:off x="7071411" y="2261155"/>
            <a:ext cx="548645" cy="504743"/>
            <a:chOff x="4391280" y="1140120"/>
            <a:chExt cx="403920" cy="378000"/>
          </a:xfrm>
        </p:grpSpPr>
        <p:sp>
          <p:nvSpPr>
            <p:cNvPr id="3198" name="Google Shape;3198;p95"/>
            <p:cNvSpPr/>
            <p:nvPr/>
          </p:nvSpPr>
          <p:spPr>
            <a:xfrm>
              <a:off x="4546080" y="1145880"/>
              <a:ext cx="94320" cy="101880"/>
            </a:xfrm>
            <a:custGeom>
              <a:rect b="b" l="l" r="r" t="t"/>
              <a:pathLst>
                <a:path extrusionOk="0" h="283" w="262">
                  <a:moveTo>
                    <a:pt x="259" y="131"/>
                  </a:moveTo>
                  <a:lnTo>
                    <a:pt x="141" y="278"/>
                  </a:lnTo>
                  <a:cubicBezTo>
                    <a:pt x="136" y="285"/>
                    <a:pt x="126" y="285"/>
                    <a:pt x="121" y="278"/>
                  </a:cubicBezTo>
                  <a:lnTo>
                    <a:pt x="3" y="131"/>
                  </a:lnTo>
                  <a:cubicBezTo>
                    <a:pt x="-4" y="122"/>
                    <a:pt x="2" y="109"/>
                    <a:pt x="13" y="109"/>
                  </a:cubicBezTo>
                  <a:lnTo>
                    <a:pt x="45" y="109"/>
                  </a:lnTo>
                  <a:cubicBezTo>
                    <a:pt x="53" y="109"/>
                    <a:pt x="58" y="103"/>
                    <a:pt x="58" y="96"/>
                  </a:cubicBezTo>
                  <a:lnTo>
                    <a:pt x="58" y="14"/>
                  </a:lnTo>
                  <a:cubicBezTo>
                    <a:pt x="58" y="6"/>
                    <a:pt x="64" y="0"/>
                    <a:pt x="72" y="0"/>
                  </a:cubicBezTo>
                  <a:lnTo>
                    <a:pt x="191" y="0"/>
                  </a:lnTo>
                  <a:cubicBezTo>
                    <a:pt x="198" y="0"/>
                    <a:pt x="204" y="6"/>
                    <a:pt x="204" y="14"/>
                  </a:cubicBezTo>
                  <a:lnTo>
                    <a:pt x="204" y="96"/>
                  </a:lnTo>
                  <a:cubicBezTo>
                    <a:pt x="204" y="103"/>
                    <a:pt x="210" y="109"/>
                    <a:pt x="217" y="109"/>
                  </a:cubicBezTo>
                  <a:lnTo>
                    <a:pt x="249" y="109"/>
                  </a:lnTo>
                  <a:cubicBezTo>
                    <a:pt x="260" y="109"/>
                    <a:pt x="266" y="122"/>
                    <a:pt x="259" y="131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95"/>
            <p:cNvSpPr/>
            <p:nvPr/>
          </p:nvSpPr>
          <p:spPr>
            <a:xfrm>
              <a:off x="4475520" y="1276920"/>
              <a:ext cx="52560" cy="182880"/>
            </a:xfrm>
            <a:custGeom>
              <a:rect b="b" l="l" r="r" t="t"/>
              <a:pathLst>
                <a:path extrusionOk="0" h="508" w="146">
                  <a:moveTo>
                    <a:pt x="132" y="0"/>
                  </a:moveTo>
                  <a:lnTo>
                    <a:pt x="13" y="0"/>
                  </a:lnTo>
                  <a:cubicBezTo>
                    <a:pt x="6" y="0"/>
                    <a:pt x="0" y="5"/>
                    <a:pt x="0" y="13"/>
                  </a:cubicBezTo>
                  <a:lnTo>
                    <a:pt x="0" y="495"/>
                  </a:lnTo>
                  <a:cubicBezTo>
                    <a:pt x="0" y="502"/>
                    <a:pt x="6" y="508"/>
                    <a:pt x="13" y="508"/>
                  </a:cubicBezTo>
                  <a:lnTo>
                    <a:pt x="132" y="508"/>
                  </a:lnTo>
                  <a:cubicBezTo>
                    <a:pt x="140" y="508"/>
                    <a:pt x="146" y="502"/>
                    <a:pt x="146" y="495"/>
                  </a:cubicBezTo>
                  <a:lnTo>
                    <a:pt x="146" y="13"/>
                  </a:lnTo>
                  <a:cubicBezTo>
                    <a:pt x="146" y="5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95"/>
            <p:cNvSpPr/>
            <p:nvPr/>
          </p:nvSpPr>
          <p:spPr>
            <a:xfrm>
              <a:off x="4397040" y="1145880"/>
              <a:ext cx="392400" cy="366120"/>
            </a:xfrm>
            <a:custGeom>
              <a:rect b="b" l="l" r="r" t="t"/>
              <a:pathLst>
                <a:path extrusionOk="0" h="1017" w="1090">
                  <a:moveTo>
                    <a:pt x="73" y="931"/>
                  </a:moveTo>
                  <a:lnTo>
                    <a:pt x="73" y="14"/>
                  </a:lnTo>
                  <a:cubicBezTo>
                    <a:pt x="73" y="6"/>
                    <a:pt x="67" y="0"/>
                    <a:pt x="6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1017"/>
                  </a:lnTo>
                  <a:lnTo>
                    <a:pt x="1077" y="1017"/>
                  </a:lnTo>
                  <a:cubicBezTo>
                    <a:pt x="1084" y="1017"/>
                    <a:pt x="1090" y="1011"/>
                    <a:pt x="1090" y="1004"/>
                  </a:cubicBezTo>
                  <a:lnTo>
                    <a:pt x="1090" y="958"/>
                  </a:lnTo>
                  <a:cubicBezTo>
                    <a:pt x="1090" y="951"/>
                    <a:pt x="1084" y="945"/>
                    <a:pt x="1077" y="945"/>
                  </a:cubicBezTo>
                  <a:lnTo>
                    <a:pt x="86" y="945"/>
                  </a:lnTo>
                  <a:cubicBezTo>
                    <a:pt x="79" y="945"/>
                    <a:pt x="73" y="939"/>
                    <a:pt x="73" y="931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95"/>
            <p:cNvSpPr/>
            <p:nvPr/>
          </p:nvSpPr>
          <p:spPr>
            <a:xfrm>
              <a:off x="4684680" y="1381320"/>
              <a:ext cx="52560" cy="78480"/>
            </a:xfrm>
            <a:custGeom>
              <a:rect b="b" l="l" r="r" t="t"/>
              <a:pathLst>
                <a:path extrusionOk="0" h="218" w="146">
                  <a:moveTo>
                    <a:pt x="132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05"/>
                  </a:lnTo>
                  <a:cubicBezTo>
                    <a:pt x="0" y="212"/>
                    <a:pt x="6" y="218"/>
                    <a:pt x="13" y="218"/>
                  </a:cubicBezTo>
                  <a:lnTo>
                    <a:pt x="132" y="218"/>
                  </a:lnTo>
                  <a:cubicBezTo>
                    <a:pt x="140" y="218"/>
                    <a:pt x="146" y="212"/>
                    <a:pt x="146" y="205"/>
                  </a:cubicBezTo>
                  <a:lnTo>
                    <a:pt x="146" y="13"/>
                  </a:lnTo>
                  <a:cubicBezTo>
                    <a:pt x="146" y="6"/>
                    <a:pt x="140" y="0"/>
                    <a:pt x="132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33475" lIns="90000" spcFirstLastPara="1" rIns="90000" wrap="square" tIns="33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95"/>
            <p:cNvSpPr/>
            <p:nvPr/>
          </p:nvSpPr>
          <p:spPr>
            <a:xfrm>
              <a:off x="4580280" y="1329120"/>
              <a:ext cx="52200" cy="130680"/>
            </a:xfrm>
            <a:custGeom>
              <a:rect b="b" l="l" r="r" t="t"/>
              <a:pathLst>
                <a:path extrusionOk="0" h="363" w="145">
                  <a:moveTo>
                    <a:pt x="132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350"/>
                  </a:lnTo>
                  <a:cubicBezTo>
                    <a:pt x="0" y="357"/>
                    <a:pt x="6" y="363"/>
                    <a:pt x="13" y="363"/>
                  </a:cubicBezTo>
                  <a:lnTo>
                    <a:pt x="132" y="363"/>
                  </a:lnTo>
                  <a:cubicBezTo>
                    <a:pt x="139" y="363"/>
                    <a:pt x="145" y="357"/>
                    <a:pt x="145" y="350"/>
                  </a:cubicBezTo>
                  <a:lnTo>
                    <a:pt x="145" y="13"/>
                  </a:lnTo>
                  <a:cubicBezTo>
                    <a:pt x="145" y="6"/>
                    <a:pt x="139" y="0"/>
                    <a:pt x="132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95"/>
            <p:cNvSpPr/>
            <p:nvPr/>
          </p:nvSpPr>
          <p:spPr>
            <a:xfrm>
              <a:off x="4402080" y="1145880"/>
              <a:ext cx="25920" cy="340200"/>
            </a:xfrm>
            <a:custGeom>
              <a:rect b="b" l="l" r="r" t="t"/>
              <a:pathLst>
                <a:path extrusionOk="0" h="945" w="72">
                  <a:moveTo>
                    <a:pt x="13" y="14"/>
                  </a:moveTo>
                  <a:lnTo>
                    <a:pt x="13" y="931"/>
                  </a:lnTo>
                  <a:cubicBezTo>
                    <a:pt x="13" y="939"/>
                    <a:pt x="19" y="945"/>
                    <a:pt x="26" y="945"/>
                  </a:cubicBezTo>
                  <a:lnTo>
                    <a:pt x="72" y="945"/>
                  </a:lnTo>
                  <a:cubicBezTo>
                    <a:pt x="65" y="945"/>
                    <a:pt x="59" y="939"/>
                    <a:pt x="59" y="931"/>
                  </a:cubicBezTo>
                  <a:lnTo>
                    <a:pt x="59" y="14"/>
                  </a:lnTo>
                  <a:cubicBezTo>
                    <a:pt x="59" y="6"/>
                    <a:pt x="53" y="0"/>
                    <a:pt x="46" y="0"/>
                  </a:cubicBezTo>
                  <a:lnTo>
                    <a:pt x="0" y="0"/>
                  </a:lnTo>
                  <a:cubicBezTo>
                    <a:pt x="7" y="0"/>
                    <a:pt x="13" y="6"/>
                    <a:pt x="13" y="1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95"/>
            <p:cNvSpPr/>
            <p:nvPr/>
          </p:nvSpPr>
          <p:spPr>
            <a:xfrm>
              <a:off x="4391280" y="1140120"/>
              <a:ext cx="403920" cy="378000"/>
            </a:xfrm>
            <a:custGeom>
              <a:rect b="b" l="l" r="r" t="t"/>
              <a:pathLst>
                <a:path extrusionOk="0" h="1050" w="1122">
                  <a:moveTo>
                    <a:pt x="1089" y="1017"/>
                  </a:moveTo>
                  <a:lnTo>
                    <a:pt x="1050" y="1017"/>
                  </a:lnTo>
                  <a:lnTo>
                    <a:pt x="1050" y="977"/>
                  </a:lnTo>
                  <a:lnTo>
                    <a:pt x="1089" y="977"/>
                  </a:lnTo>
                  <a:lnTo>
                    <a:pt x="1089" y="1017"/>
                  </a:lnTo>
                  <a:moveTo>
                    <a:pt x="33" y="33"/>
                  </a:moveTo>
                  <a:lnTo>
                    <a:pt x="73" y="33"/>
                  </a:lnTo>
                  <a:lnTo>
                    <a:pt x="73" y="73"/>
                  </a:lnTo>
                  <a:lnTo>
                    <a:pt x="33" y="73"/>
                  </a:lnTo>
                  <a:lnTo>
                    <a:pt x="33" y="33"/>
                  </a:lnTo>
                  <a:moveTo>
                    <a:pt x="1106" y="944"/>
                  </a:moveTo>
                  <a:lnTo>
                    <a:pt x="105" y="944"/>
                  </a:lnTo>
                  <a:lnTo>
                    <a:pt x="105" y="16"/>
                  </a:lnTo>
                  <a:cubicBezTo>
                    <a:pt x="105" y="7"/>
                    <a:pt x="98" y="0"/>
                    <a:pt x="89" y="0"/>
                  </a:cubicBezTo>
                  <a:lnTo>
                    <a:pt x="16" y="0"/>
                  </a:ln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6"/>
                  </a:cubicBezTo>
                  <a:lnTo>
                    <a:pt x="0" y="89"/>
                  </a:lnTo>
                  <a:lnTo>
                    <a:pt x="0" y="89"/>
                  </a:lnTo>
                  <a:lnTo>
                    <a:pt x="0" y="1033"/>
                  </a:lnTo>
                  <a:cubicBezTo>
                    <a:pt x="0" y="1042"/>
                    <a:pt x="7" y="1050"/>
                    <a:pt x="16" y="1050"/>
                  </a:cubicBezTo>
                  <a:lnTo>
                    <a:pt x="130" y="1050"/>
                  </a:lnTo>
                  <a:cubicBezTo>
                    <a:pt x="139" y="1050"/>
                    <a:pt x="147" y="1042"/>
                    <a:pt x="147" y="1033"/>
                  </a:cubicBezTo>
                  <a:cubicBezTo>
                    <a:pt x="147" y="1024"/>
                    <a:pt x="139" y="1017"/>
                    <a:pt x="130" y="1017"/>
                  </a:cubicBezTo>
                  <a:lnTo>
                    <a:pt x="33" y="1017"/>
                  </a:lnTo>
                  <a:lnTo>
                    <a:pt x="33" y="105"/>
                  </a:lnTo>
                  <a:lnTo>
                    <a:pt x="73" y="105"/>
                  </a:lnTo>
                  <a:lnTo>
                    <a:pt x="73" y="961"/>
                  </a:lnTo>
                  <a:cubicBezTo>
                    <a:pt x="73" y="970"/>
                    <a:pt x="80" y="977"/>
                    <a:pt x="89" y="977"/>
                  </a:cubicBezTo>
                  <a:lnTo>
                    <a:pt x="1017" y="977"/>
                  </a:lnTo>
                  <a:lnTo>
                    <a:pt x="1017" y="1017"/>
                  </a:lnTo>
                  <a:lnTo>
                    <a:pt x="196" y="1017"/>
                  </a:lnTo>
                  <a:cubicBezTo>
                    <a:pt x="187" y="1017"/>
                    <a:pt x="179" y="1024"/>
                    <a:pt x="179" y="1033"/>
                  </a:cubicBezTo>
                  <a:cubicBezTo>
                    <a:pt x="179" y="1042"/>
                    <a:pt x="187" y="1050"/>
                    <a:pt x="196" y="1050"/>
                  </a:cubicBezTo>
                  <a:lnTo>
                    <a:pt x="1106" y="1050"/>
                  </a:lnTo>
                  <a:cubicBezTo>
                    <a:pt x="1115" y="1050"/>
                    <a:pt x="1122" y="1042"/>
                    <a:pt x="1122" y="1033"/>
                  </a:cubicBezTo>
                  <a:lnTo>
                    <a:pt x="1122" y="961"/>
                  </a:lnTo>
                  <a:cubicBezTo>
                    <a:pt x="1122" y="952"/>
                    <a:pt x="1115" y="944"/>
                    <a:pt x="1106" y="94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95"/>
            <p:cNvSpPr/>
            <p:nvPr/>
          </p:nvSpPr>
          <p:spPr>
            <a:xfrm>
              <a:off x="4678920" y="1375560"/>
              <a:ext cx="64080" cy="90000"/>
            </a:xfrm>
            <a:custGeom>
              <a:rect b="b" l="l" r="r" t="t"/>
              <a:pathLst>
                <a:path extrusionOk="0" h="250" w="178">
                  <a:moveTo>
                    <a:pt x="33" y="33"/>
                  </a:moveTo>
                  <a:lnTo>
                    <a:pt x="145" y="33"/>
                  </a:lnTo>
                  <a:lnTo>
                    <a:pt x="145" y="218"/>
                  </a:lnTo>
                  <a:lnTo>
                    <a:pt x="33" y="218"/>
                  </a:lnTo>
                  <a:lnTo>
                    <a:pt x="33" y="33"/>
                  </a:lnTo>
                  <a:moveTo>
                    <a:pt x="16" y="250"/>
                  </a:moveTo>
                  <a:lnTo>
                    <a:pt x="162" y="250"/>
                  </a:lnTo>
                  <a:cubicBezTo>
                    <a:pt x="171" y="250"/>
                    <a:pt x="178" y="243"/>
                    <a:pt x="178" y="234"/>
                  </a:cubicBezTo>
                  <a:lnTo>
                    <a:pt x="178" y="16"/>
                  </a:lnTo>
                  <a:cubicBezTo>
                    <a:pt x="178" y="7"/>
                    <a:pt x="171" y="0"/>
                    <a:pt x="16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234"/>
                  </a:lnTo>
                  <a:cubicBezTo>
                    <a:pt x="0" y="243"/>
                    <a:pt x="7" y="250"/>
                    <a:pt x="16" y="25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95"/>
            <p:cNvSpPr/>
            <p:nvPr/>
          </p:nvSpPr>
          <p:spPr>
            <a:xfrm>
              <a:off x="4574160" y="1323000"/>
              <a:ext cx="64440" cy="142560"/>
            </a:xfrm>
            <a:custGeom>
              <a:rect b="b" l="l" r="r" t="t"/>
              <a:pathLst>
                <a:path extrusionOk="0" h="396" w="179">
                  <a:moveTo>
                    <a:pt x="33" y="33"/>
                  </a:moveTo>
                  <a:lnTo>
                    <a:pt x="146" y="33"/>
                  </a:lnTo>
                  <a:lnTo>
                    <a:pt x="146" y="364"/>
                  </a:lnTo>
                  <a:lnTo>
                    <a:pt x="33" y="364"/>
                  </a:lnTo>
                  <a:lnTo>
                    <a:pt x="33" y="33"/>
                  </a:lnTo>
                  <a:moveTo>
                    <a:pt x="0" y="17"/>
                  </a:moveTo>
                  <a:lnTo>
                    <a:pt x="0" y="380"/>
                  </a:lnTo>
                  <a:cubicBezTo>
                    <a:pt x="0" y="389"/>
                    <a:pt x="8" y="396"/>
                    <a:pt x="17" y="396"/>
                  </a:cubicBezTo>
                  <a:lnTo>
                    <a:pt x="162" y="396"/>
                  </a:lnTo>
                  <a:cubicBezTo>
                    <a:pt x="171" y="396"/>
                    <a:pt x="179" y="389"/>
                    <a:pt x="179" y="380"/>
                  </a:cubicBezTo>
                  <a:lnTo>
                    <a:pt x="179" y="17"/>
                  </a:lnTo>
                  <a:cubicBezTo>
                    <a:pt x="179" y="8"/>
                    <a:pt x="171" y="0"/>
                    <a:pt x="162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95"/>
            <p:cNvSpPr/>
            <p:nvPr/>
          </p:nvSpPr>
          <p:spPr>
            <a:xfrm>
              <a:off x="4469760" y="1270800"/>
              <a:ext cx="64080" cy="194760"/>
            </a:xfrm>
            <a:custGeom>
              <a:rect b="b" l="l" r="r" t="t"/>
              <a:pathLst>
                <a:path extrusionOk="0" h="541" w="178">
                  <a:moveTo>
                    <a:pt x="33" y="33"/>
                  </a:moveTo>
                  <a:lnTo>
                    <a:pt x="145" y="33"/>
                  </a:lnTo>
                  <a:lnTo>
                    <a:pt x="145" y="509"/>
                  </a:lnTo>
                  <a:lnTo>
                    <a:pt x="33" y="509"/>
                  </a:lnTo>
                  <a:lnTo>
                    <a:pt x="33" y="33"/>
                  </a:lnTo>
                  <a:moveTo>
                    <a:pt x="16" y="541"/>
                  </a:moveTo>
                  <a:lnTo>
                    <a:pt x="162" y="541"/>
                  </a:lnTo>
                  <a:cubicBezTo>
                    <a:pt x="171" y="541"/>
                    <a:pt x="178" y="534"/>
                    <a:pt x="178" y="525"/>
                  </a:cubicBezTo>
                  <a:lnTo>
                    <a:pt x="178" y="17"/>
                  </a:lnTo>
                  <a:cubicBezTo>
                    <a:pt x="178" y="7"/>
                    <a:pt x="171" y="0"/>
                    <a:pt x="16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lnTo>
                    <a:pt x="0" y="525"/>
                  </a:lnTo>
                  <a:cubicBezTo>
                    <a:pt x="0" y="534"/>
                    <a:pt x="7" y="541"/>
                    <a:pt x="16" y="5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95"/>
            <p:cNvSpPr/>
            <p:nvPr/>
          </p:nvSpPr>
          <p:spPr>
            <a:xfrm>
              <a:off x="4534920" y="1140120"/>
              <a:ext cx="116640" cy="116280"/>
            </a:xfrm>
            <a:custGeom>
              <a:rect b="b" l="l" r="r" t="t"/>
              <a:pathLst>
                <a:path extrusionOk="0" h="323" w="324">
                  <a:moveTo>
                    <a:pt x="89" y="142"/>
                  </a:moveTo>
                  <a:cubicBezTo>
                    <a:pt x="99" y="142"/>
                    <a:pt x="106" y="134"/>
                    <a:pt x="106" y="125"/>
                  </a:cubicBezTo>
                  <a:lnTo>
                    <a:pt x="106" y="33"/>
                  </a:lnTo>
                  <a:lnTo>
                    <a:pt x="218" y="33"/>
                  </a:lnTo>
                  <a:lnTo>
                    <a:pt x="218" y="125"/>
                  </a:lnTo>
                  <a:cubicBezTo>
                    <a:pt x="218" y="134"/>
                    <a:pt x="226" y="142"/>
                    <a:pt x="235" y="142"/>
                  </a:cubicBezTo>
                  <a:lnTo>
                    <a:pt x="273" y="142"/>
                  </a:lnTo>
                  <a:lnTo>
                    <a:pt x="162" y="281"/>
                  </a:lnTo>
                  <a:lnTo>
                    <a:pt x="51" y="142"/>
                  </a:lnTo>
                  <a:lnTo>
                    <a:pt x="89" y="142"/>
                  </a:lnTo>
                  <a:moveTo>
                    <a:pt x="149" y="317"/>
                  </a:moveTo>
                  <a:cubicBezTo>
                    <a:pt x="152" y="321"/>
                    <a:pt x="157" y="323"/>
                    <a:pt x="162" y="323"/>
                  </a:cubicBezTo>
                  <a:cubicBezTo>
                    <a:pt x="167" y="323"/>
                    <a:pt x="172" y="321"/>
                    <a:pt x="175" y="317"/>
                  </a:cubicBezTo>
                  <a:lnTo>
                    <a:pt x="320" y="136"/>
                  </a:lnTo>
                  <a:cubicBezTo>
                    <a:pt x="324" y="131"/>
                    <a:pt x="325" y="124"/>
                    <a:pt x="322" y="118"/>
                  </a:cubicBezTo>
                  <a:cubicBezTo>
                    <a:pt x="319" y="113"/>
                    <a:pt x="314" y="109"/>
                    <a:pt x="307" y="109"/>
                  </a:cubicBezTo>
                  <a:lnTo>
                    <a:pt x="251" y="109"/>
                  </a:lnTo>
                  <a:lnTo>
                    <a:pt x="251" y="16"/>
                  </a:lnTo>
                  <a:cubicBezTo>
                    <a:pt x="251" y="7"/>
                    <a:pt x="244" y="0"/>
                    <a:pt x="235" y="0"/>
                  </a:cubicBezTo>
                  <a:lnTo>
                    <a:pt x="89" y="0"/>
                  </a:lnTo>
                  <a:cubicBezTo>
                    <a:pt x="80" y="0"/>
                    <a:pt x="73" y="7"/>
                    <a:pt x="73" y="16"/>
                  </a:cubicBezTo>
                  <a:lnTo>
                    <a:pt x="73" y="109"/>
                  </a:lnTo>
                  <a:lnTo>
                    <a:pt x="17" y="109"/>
                  </a:lnTo>
                  <a:cubicBezTo>
                    <a:pt x="11" y="109"/>
                    <a:pt x="5" y="113"/>
                    <a:pt x="2" y="118"/>
                  </a:cubicBezTo>
                  <a:cubicBezTo>
                    <a:pt x="-1" y="124"/>
                    <a:pt x="0" y="131"/>
                    <a:pt x="4" y="136"/>
                  </a:cubicBezTo>
                  <a:lnTo>
                    <a:pt x="149" y="317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95"/>
            <p:cNvSpPr/>
            <p:nvPr/>
          </p:nvSpPr>
          <p:spPr>
            <a:xfrm>
              <a:off x="4691880" y="1349280"/>
              <a:ext cx="38160" cy="11880"/>
            </a:xfrm>
            <a:custGeom>
              <a:rect b="b" l="l" r="r" t="t"/>
              <a:pathLst>
                <a:path extrusionOk="0" h="33" w="106">
                  <a:moveTo>
                    <a:pt x="17" y="33"/>
                  </a:moveTo>
                  <a:lnTo>
                    <a:pt x="89" y="33"/>
                  </a:lnTo>
                  <a:cubicBezTo>
                    <a:pt x="98" y="33"/>
                    <a:pt x="106" y="26"/>
                    <a:pt x="106" y="16"/>
                  </a:cubicBezTo>
                  <a:cubicBezTo>
                    <a:pt x="106" y="7"/>
                    <a:pt x="98" y="0"/>
                    <a:pt x="89" y="0"/>
                  </a:cubicBez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8" y="33"/>
                    <a:pt x="17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95"/>
            <p:cNvSpPr/>
            <p:nvPr/>
          </p:nvSpPr>
          <p:spPr>
            <a:xfrm>
              <a:off x="4587480" y="1297080"/>
              <a:ext cx="37800" cy="11880"/>
            </a:xfrm>
            <a:custGeom>
              <a:rect b="b" l="l" r="r" t="t"/>
              <a:pathLst>
                <a:path extrusionOk="0" h="33" w="105">
                  <a:moveTo>
                    <a:pt x="89" y="33"/>
                  </a:moveTo>
                  <a:cubicBezTo>
                    <a:pt x="98" y="33"/>
                    <a:pt x="105" y="25"/>
                    <a:pt x="105" y="16"/>
                  </a:cubicBezTo>
                  <a:cubicBezTo>
                    <a:pt x="105" y="7"/>
                    <a:pt x="98" y="0"/>
                    <a:pt x="89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lnTo>
                    <a:pt x="89" y="33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95"/>
            <p:cNvSpPr/>
            <p:nvPr/>
          </p:nvSpPr>
          <p:spPr>
            <a:xfrm>
              <a:off x="4482720" y="1244520"/>
              <a:ext cx="38160" cy="11880"/>
            </a:xfrm>
            <a:custGeom>
              <a:rect b="b" l="l" r="r" t="t"/>
              <a:pathLst>
                <a:path extrusionOk="0" h="33" w="106">
                  <a:moveTo>
                    <a:pt x="17" y="33"/>
                  </a:moveTo>
                  <a:lnTo>
                    <a:pt x="89" y="33"/>
                  </a:lnTo>
                  <a:cubicBezTo>
                    <a:pt x="98" y="33"/>
                    <a:pt x="106" y="26"/>
                    <a:pt x="106" y="17"/>
                  </a:cubicBezTo>
                  <a:cubicBezTo>
                    <a:pt x="106" y="8"/>
                    <a:pt x="98" y="0"/>
                    <a:pt x="89" y="0"/>
                  </a:cubicBez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3"/>
                    <a:pt x="17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2" name="Google Shape;3212;p95"/>
          <p:cNvGrpSpPr/>
          <p:nvPr/>
        </p:nvGrpSpPr>
        <p:grpSpPr>
          <a:xfrm>
            <a:off x="4297677" y="1660812"/>
            <a:ext cx="548654" cy="438914"/>
            <a:chOff x="975600" y="2661480"/>
            <a:chExt cx="414360" cy="334080"/>
          </a:xfrm>
        </p:grpSpPr>
        <p:sp>
          <p:nvSpPr>
            <p:cNvPr id="3213" name="Google Shape;3213;p95"/>
            <p:cNvSpPr/>
            <p:nvPr/>
          </p:nvSpPr>
          <p:spPr>
            <a:xfrm>
              <a:off x="981360" y="2962800"/>
              <a:ext cx="402480" cy="27000"/>
            </a:xfrm>
            <a:custGeom>
              <a:rect b="b" l="l" r="r" t="t"/>
              <a:pathLst>
                <a:path extrusionOk="0" h="75" w="111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61"/>
                  </a:lnTo>
                  <a:cubicBezTo>
                    <a:pt x="0" y="69"/>
                    <a:pt x="6" y="75"/>
                    <a:pt x="14" y="75"/>
                  </a:cubicBezTo>
                  <a:lnTo>
                    <a:pt x="1105" y="75"/>
                  </a:lnTo>
                  <a:cubicBezTo>
                    <a:pt x="1112" y="75"/>
                    <a:pt x="1118" y="69"/>
                    <a:pt x="1118" y="61"/>
                  </a:cubicBezTo>
                  <a:lnTo>
                    <a:pt x="1118" y="14"/>
                  </a:lnTo>
                  <a:cubicBezTo>
                    <a:pt x="1118" y="6"/>
                    <a:pt x="1112" y="0"/>
                    <a:pt x="1105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95"/>
            <p:cNvSpPr/>
            <p:nvPr/>
          </p:nvSpPr>
          <p:spPr>
            <a:xfrm>
              <a:off x="1008360" y="2721240"/>
              <a:ext cx="26640" cy="27000"/>
            </a:xfrm>
            <a:custGeom>
              <a:rect b="b" l="l" r="r" t="t"/>
              <a:pathLst>
                <a:path extrusionOk="0" h="75" w="74">
                  <a:moveTo>
                    <a:pt x="74" y="38"/>
                  </a:moveTo>
                  <a:cubicBezTo>
                    <a:pt x="74" y="58"/>
                    <a:pt x="58" y="75"/>
                    <a:pt x="37" y="75"/>
                  </a:cubicBez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8" y="0"/>
                    <a:pt x="74" y="17"/>
                    <a:pt x="74" y="3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95"/>
            <p:cNvSpPr/>
            <p:nvPr/>
          </p:nvSpPr>
          <p:spPr>
            <a:xfrm>
              <a:off x="1115640" y="2774880"/>
              <a:ext cx="27000" cy="27000"/>
            </a:xfrm>
            <a:custGeom>
              <a:rect b="b" l="l" r="r" t="t"/>
              <a:pathLst>
                <a:path extrusionOk="0" h="75" w="75">
                  <a:moveTo>
                    <a:pt x="75" y="38"/>
                  </a:moveTo>
                  <a:cubicBezTo>
                    <a:pt x="75" y="58"/>
                    <a:pt x="58" y="75"/>
                    <a:pt x="37" y="75"/>
                  </a:cubicBez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8" y="0"/>
                    <a:pt x="75" y="17"/>
                    <a:pt x="75" y="3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95"/>
            <p:cNvSpPr/>
            <p:nvPr/>
          </p:nvSpPr>
          <p:spPr>
            <a:xfrm>
              <a:off x="1222920" y="2721240"/>
              <a:ext cx="27000" cy="27000"/>
            </a:xfrm>
            <a:custGeom>
              <a:rect b="b" l="l" r="r" t="t"/>
              <a:pathLst>
                <a:path extrusionOk="0" h="75" w="75">
                  <a:moveTo>
                    <a:pt x="75" y="38"/>
                  </a:moveTo>
                  <a:cubicBezTo>
                    <a:pt x="75" y="58"/>
                    <a:pt x="58" y="75"/>
                    <a:pt x="37" y="75"/>
                  </a:cubicBez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8" y="0"/>
                    <a:pt x="75" y="17"/>
                    <a:pt x="75" y="3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95"/>
            <p:cNvSpPr/>
            <p:nvPr/>
          </p:nvSpPr>
          <p:spPr>
            <a:xfrm>
              <a:off x="1330200" y="2667600"/>
              <a:ext cx="27000" cy="27000"/>
            </a:xfrm>
            <a:custGeom>
              <a:rect b="b" l="l" r="r" t="t"/>
              <a:pathLst>
                <a:path extrusionOk="0" h="75" w="75">
                  <a:moveTo>
                    <a:pt x="75" y="38"/>
                  </a:moveTo>
                  <a:cubicBezTo>
                    <a:pt x="75" y="58"/>
                    <a:pt x="58" y="75"/>
                    <a:pt x="37" y="75"/>
                  </a:cubicBezTo>
                  <a:cubicBezTo>
                    <a:pt x="17" y="75"/>
                    <a:pt x="0" y="58"/>
                    <a:pt x="0" y="38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58" y="0"/>
                    <a:pt x="75" y="17"/>
                    <a:pt x="75" y="3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95"/>
            <p:cNvSpPr/>
            <p:nvPr/>
          </p:nvSpPr>
          <p:spPr>
            <a:xfrm>
              <a:off x="1316880" y="2748240"/>
              <a:ext cx="53640" cy="187920"/>
            </a:xfrm>
            <a:custGeom>
              <a:rect b="b" l="l" r="r" t="t"/>
              <a:pathLst>
                <a:path extrusionOk="0" h="522" w="149">
                  <a:moveTo>
                    <a:pt x="135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08"/>
                  </a:lnTo>
                  <a:cubicBezTo>
                    <a:pt x="0" y="516"/>
                    <a:pt x="6" y="522"/>
                    <a:pt x="13" y="522"/>
                  </a:cubicBezTo>
                  <a:lnTo>
                    <a:pt x="135" y="522"/>
                  </a:lnTo>
                  <a:cubicBezTo>
                    <a:pt x="143" y="522"/>
                    <a:pt x="149" y="516"/>
                    <a:pt x="149" y="508"/>
                  </a:cubicBezTo>
                  <a:lnTo>
                    <a:pt x="149" y="13"/>
                  </a:lnTo>
                  <a:cubicBezTo>
                    <a:pt x="149" y="6"/>
                    <a:pt x="143" y="0"/>
                    <a:pt x="135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95"/>
            <p:cNvSpPr/>
            <p:nvPr/>
          </p:nvSpPr>
          <p:spPr>
            <a:xfrm>
              <a:off x="1209600" y="2801880"/>
              <a:ext cx="53640" cy="134280"/>
            </a:xfrm>
            <a:custGeom>
              <a:rect b="b" l="l" r="r" t="t"/>
              <a:pathLst>
                <a:path extrusionOk="0" h="373" w="149">
                  <a:moveTo>
                    <a:pt x="135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359"/>
                  </a:lnTo>
                  <a:cubicBezTo>
                    <a:pt x="0" y="367"/>
                    <a:pt x="6" y="373"/>
                    <a:pt x="13" y="373"/>
                  </a:cubicBezTo>
                  <a:lnTo>
                    <a:pt x="135" y="373"/>
                  </a:lnTo>
                  <a:cubicBezTo>
                    <a:pt x="143" y="373"/>
                    <a:pt x="149" y="367"/>
                    <a:pt x="149" y="359"/>
                  </a:cubicBezTo>
                  <a:lnTo>
                    <a:pt x="149" y="13"/>
                  </a:lnTo>
                  <a:cubicBezTo>
                    <a:pt x="149" y="6"/>
                    <a:pt x="143" y="0"/>
                    <a:pt x="135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95"/>
            <p:cNvSpPr/>
            <p:nvPr/>
          </p:nvSpPr>
          <p:spPr>
            <a:xfrm>
              <a:off x="1102320" y="2855520"/>
              <a:ext cx="53640" cy="80640"/>
            </a:xfrm>
            <a:custGeom>
              <a:rect b="b" l="l" r="r" t="t"/>
              <a:pathLst>
                <a:path extrusionOk="0" h="224" w="149">
                  <a:moveTo>
                    <a:pt x="135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10"/>
                  </a:lnTo>
                  <a:cubicBezTo>
                    <a:pt x="0" y="218"/>
                    <a:pt x="6" y="224"/>
                    <a:pt x="13" y="224"/>
                  </a:cubicBezTo>
                  <a:lnTo>
                    <a:pt x="135" y="224"/>
                  </a:lnTo>
                  <a:cubicBezTo>
                    <a:pt x="143" y="224"/>
                    <a:pt x="149" y="218"/>
                    <a:pt x="149" y="210"/>
                  </a:cubicBezTo>
                  <a:lnTo>
                    <a:pt x="149" y="13"/>
                  </a:lnTo>
                  <a:cubicBezTo>
                    <a:pt x="149" y="6"/>
                    <a:pt x="143" y="0"/>
                    <a:pt x="135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35625" lIns="90000" spcFirstLastPara="1" rIns="90000" wrap="square" tIns="35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95"/>
            <p:cNvSpPr/>
            <p:nvPr/>
          </p:nvSpPr>
          <p:spPr>
            <a:xfrm>
              <a:off x="995040" y="2801880"/>
              <a:ext cx="53640" cy="134280"/>
            </a:xfrm>
            <a:custGeom>
              <a:rect b="b" l="l" r="r" t="t"/>
              <a:pathLst>
                <a:path extrusionOk="0" h="373" w="149">
                  <a:moveTo>
                    <a:pt x="135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359"/>
                  </a:lnTo>
                  <a:cubicBezTo>
                    <a:pt x="0" y="367"/>
                    <a:pt x="6" y="373"/>
                    <a:pt x="13" y="373"/>
                  </a:cubicBezTo>
                  <a:lnTo>
                    <a:pt x="135" y="373"/>
                  </a:lnTo>
                  <a:cubicBezTo>
                    <a:pt x="143" y="373"/>
                    <a:pt x="149" y="367"/>
                    <a:pt x="149" y="359"/>
                  </a:cubicBezTo>
                  <a:lnTo>
                    <a:pt x="149" y="13"/>
                  </a:lnTo>
                  <a:cubicBezTo>
                    <a:pt x="149" y="6"/>
                    <a:pt x="143" y="0"/>
                    <a:pt x="135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95"/>
            <p:cNvSpPr/>
            <p:nvPr/>
          </p:nvSpPr>
          <p:spPr>
            <a:xfrm>
              <a:off x="975600" y="2956680"/>
              <a:ext cx="414360" cy="38880"/>
            </a:xfrm>
            <a:custGeom>
              <a:rect b="b" l="l" r="r" t="t"/>
              <a:pathLst>
                <a:path extrusionOk="0" h="108" w="1151">
                  <a:moveTo>
                    <a:pt x="1117" y="75"/>
                  </a:moveTo>
                  <a:lnTo>
                    <a:pt x="1077" y="75"/>
                  </a:lnTo>
                  <a:lnTo>
                    <a:pt x="1077" y="34"/>
                  </a:lnTo>
                  <a:lnTo>
                    <a:pt x="1117" y="34"/>
                  </a:lnTo>
                  <a:lnTo>
                    <a:pt x="1117" y="75"/>
                  </a:lnTo>
                  <a:moveTo>
                    <a:pt x="74" y="75"/>
                  </a:moveTo>
                  <a:lnTo>
                    <a:pt x="33" y="75"/>
                  </a:lnTo>
                  <a:lnTo>
                    <a:pt x="33" y="34"/>
                  </a:lnTo>
                  <a:lnTo>
                    <a:pt x="74" y="34"/>
                  </a:lnTo>
                  <a:lnTo>
                    <a:pt x="74" y="75"/>
                  </a:lnTo>
                  <a:moveTo>
                    <a:pt x="1134" y="0"/>
                  </a:move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16" y="0"/>
                  </a:lnTo>
                  <a:cubicBezTo>
                    <a:pt x="12" y="0"/>
                    <a:pt x="8" y="2"/>
                    <a:pt x="4" y="5"/>
                  </a:cubicBezTo>
                  <a:cubicBezTo>
                    <a:pt x="1" y="8"/>
                    <a:pt x="0" y="13"/>
                    <a:pt x="0" y="17"/>
                  </a:cubicBezTo>
                  <a:lnTo>
                    <a:pt x="0" y="92"/>
                  </a:lnTo>
                  <a:cubicBezTo>
                    <a:pt x="0" y="101"/>
                    <a:pt x="7" y="108"/>
                    <a:pt x="16" y="108"/>
                  </a:cubicBezTo>
                  <a:lnTo>
                    <a:pt x="243" y="108"/>
                  </a:lnTo>
                  <a:cubicBezTo>
                    <a:pt x="253" y="108"/>
                    <a:pt x="260" y="101"/>
                    <a:pt x="260" y="92"/>
                  </a:cubicBezTo>
                  <a:cubicBezTo>
                    <a:pt x="260" y="82"/>
                    <a:pt x="253" y="75"/>
                    <a:pt x="243" y="75"/>
                  </a:cubicBezTo>
                  <a:lnTo>
                    <a:pt x="108" y="75"/>
                  </a:lnTo>
                  <a:lnTo>
                    <a:pt x="108" y="34"/>
                  </a:lnTo>
                  <a:lnTo>
                    <a:pt x="1043" y="34"/>
                  </a:lnTo>
                  <a:lnTo>
                    <a:pt x="1043" y="75"/>
                  </a:lnTo>
                  <a:lnTo>
                    <a:pt x="311" y="75"/>
                  </a:lnTo>
                  <a:cubicBezTo>
                    <a:pt x="302" y="75"/>
                    <a:pt x="294" y="82"/>
                    <a:pt x="294" y="92"/>
                  </a:cubicBezTo>
                  <a:cubicBezTo>
                    <a:pt x="294" y="101"/>
                    <a:pt x="302" y="108"/>
                    <a:pt x="311" y="108"/>
                  </a:cubicBezTo>
                  <a:lnTo>
                    <a:pt x="1134" y="108"/>
                  </a:lnTo>
                  <a:cubicBezTo>
                    <a:pt x="1144" y="108"/>
                    <a:pt x="1151" y="101"/>
                    <a:pt x="1151" y="92"/>
                  </a:cubicBezTo>
                  <a:lnTo>
                    <a:pt x="1151" y="17"/>
                  </a:lnTo>
                  <a:cubicBezTo>
                    <a:pt x="1151" y="8"/>
                    <a:pt x="1144" y="0"/>
                    <a:pt x="113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95"/>
            <p:cNvSpPr/>
            <p:nvPr/>
          </p:nvSpPr>
          <p:spPr>
            <a:xfrm>
              <a:off x="1096200" y="2849400"/>
              <a:ext cx="65880" cy="92520"/>
            </a:xfrm>
            <a:custGeom>
              <a:rect b="b" l="l" r="r" t="t"/>
              <a:pathLst>
                <a:path extrusionOk="0" h="257" w="183">
                  <a:moveTo>
                    <a:pt x="149" y="224"/>
                  </a:moveTo>
                  <a:lnTo>
                    <a:pt x="34" y="224"/>
                  </a:lnTo>
                  <a:lnTo>
                    <a:pt x="34" y="34"/>
                  </a:lnTo>
                  <a:lnTo>
                    <a:pt x="149" y="34"/>
                  </a:lnTo>
                  <a:lnTo>
                    <a:pt x="149" y="224"/>
                  </a:ln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lnTo>
                    <a:pt x="0" y="241"/>
                  </a:lnTo>
                  <a:cubicBezTo>
                    <a:pt x="0" y="250"/>
                    <a:pt x="7" y="257"/>
                    <a:pt x="17" y="257"/>
                  </a:cubicBezTo>
                  <a:lnTo>
                    <a:pt x="166" y="257"/>
                  </a:lnTo>
                  <a:cubicBezTo>
                    <a:pt x="175" y="257"/>
                    <a:pt x="183" y="250"/>
                    <a:pt x="183" y="241"/>
                  </a:cubicBezTo>
                  <a:lnTo>
                    <a:pt x="183" y="17"/>
                  </a:lnTo>
                  <a:cubicBezTo>
                    <a:pt x="183" y="8"/>
                    <a:pt x="175" y="0"/>
                    <a:pt x="166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95"/>
            <p:cNvSpPr/>
            <p:nvPr/>
          </p:nvSpPr>
          <p:spPr>
            <a:xfrm>
              <a:off x="1203480" y="2795760"/>
              <a:ext cx="65880" cy="146160"/>
            </a:xfrm>
            <a:custGeom>
              <a:rect b="b" l="l" r="r" t="t"/>
              <a:pathLst>
                <a:path extrusionOk="0" h="406" w="183">
                  <a:moveTo>
                    <a:pt x="149" y="373"/>
                  </a:moveTo>
                  <a:lnTo>
                    <a:pt x="34" y="373"/>
                  </a:lnTo>
                  <a:lnTo>
                    <a:pt x="34" y="34"/>
                  </a:lnTo>
                  <a:lnTo>
                    <a:pt x="149" y="34"/>
                  </a:lnTo>
                  <a:lnTo>
                    <a:pt x="149" y="373"/>
                  </a:ln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lnTo>
                    <a:pt x="0" y="390"/>
                  </a:lnTo>
                  <a:cubicBezTo>
                    <a:pt x="0" y="399"/>
                    <a:pt x="7" y="406"/>
                    <a:pt x="17" y="406"/>
                  </a:cubicBezTo>
                  <a:lnTo>
                    <a:pt x="166" y="406"/>
                  </a:lnTo>
                  <a:cubicBezTo>
                    <a:pt x="175" y="406"/>
                    <a:pt x="183" y="399"/>
                    <a:pt x="183" y="390"/>
                  </a:cubicBezTo>
                  <a:lnTo>
                    <a:pt x="183" y="17"/>
                  </a:lnTo>
                  <a:cubicBezTo>
                    <a:pt x="183" y="8"/>
                    <a:pt x="175" y="0"/>
                    <a:pt x="166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95"/>
            <p:cNvSpPr/>
            <p:nvPr/>
          </p:nvSpPr>
          <p:spPr>
            <a:xfrm>
              <a:off x="988920" y="2795760"/>
              <a:ext cx="65880" cy="146160"/>
            </a:xfrm>
            <a:custGeom>
              <a:rect b="b" l="l" r="r" t="t"/>
              <a:pathLst>
                <a:path extrusionOk="0" h="406" w="183">
                  <a:moveTo>
                    <a:pt x="34" y="34"/>
                  </a:moveTo>
                  <a:lnTo>
                    <a:pt x="149" y="34"/>
                  </a:lnTo>
                  <a:lnTo>
                    <a:pt x="149" y="373"/>
                  </a:lnTo>
                  <a:lnTo>
                    <a:pt x="34" y="373"/>
                  </a:lnTo>
                  <a:lnTo>
                    <a:pt x="34" y="34"/>
                  </a:lnTo>
                  <a:moveTo>
                    <a:pt x="17" y="406"/>
                  </a:moveTo>
                  <a:lnTo>
                    <a:pt x="166" y="406"/>
                  </a:lnTo>
                  <a:cubicBezTo>
                    <a:pt x="175" y="406"/>
                    <a:pt x="183" y="399"/>
                    <a:pt x="183" y="390"/>
                  </a:cubicBezTo>
                  <a:lnTo>
                    <a:pt x="183" y="17"/>
                  </a:lnTo>
                  <a:cubicBezTo>
                    <a:pt x="183" y="8"/>
                    <a:pt x="175" y="0"/>
                    <a:pt x="166" y="0"/>
                  </a:cubicBez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lnTo>
                    <a:pt x="0" y="390"/>
                  </a:lnTo>
                  <a:cubicBezTo>
                    <a:pt x="0" y="399"/>
                    <a:pt x="7" y="406"/>
                    <a:pt x="17" y="406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95"/>
            <p:cNvSpPr/>
            <p:nvPr/>
          </p:nvSpPr>
          <p:spPr>
            <a:xfrm>
              <a:off x="1310760" y="2742120"/>
              <a:ext cx="65880" cy="199800"/>
            </a:xfrm>
            <a:custGeom>
              <a:rect b="b" l="l" r="r" t="t"/>
              <a:pathLst>
                <a:path extrusionOk="0" h="555" w="183">
                  <a:moveTo>
                    <a:pt x="34" y="34"/>
                  </a:moveTo>
                  <a:lnTo>
                    <a:pt x="149" y="34"/>
                  </a:lnTo>
                  <a:lnTo>
                    <a:pt x="149" y="522"/>
                  </a:lnTo>
                  <a:lnTo>
                    <a:pt x="34" y="522"/>
                  </a:lnTo>
                  <a:lnTo>
                    <a:pt x="34" y="34"/>
                  </a:lnTo>
                  <a:moveTo>
                    <a:pt x="0" y="17"/>
                  </a:moveTo>
                  <a:lnTo>
                    <a:pt x="0" y="539"/>
                  </a:lnTo>
                  <a:cubicBezTo>
                    <a:pt x="0" y="548"/>
                    <a:pt x="8" y="555"/>
                    <a:pt x="17" y="555"/>
                  </a:cubicBezTo>
                  <a:lnTo>
                    <a:pt x="166" y="555"/>
                  </a:lnTo>
                  <a:cubicBezTo>
                    <a:pt x="175" y="555"/>
                    <a:pt x="183" y="548"/>
                    <a:pt x="183" y="539"/>
                  </a:cubicBezTo>
                  <a:lnTo>
                    <a:pt x="183" y="17"/>
                  </a:lnTo>
                  <a:cubicBezTo>
                    <a:pt x="183" y="8"/>
                    <a:pt x="175" y="0"/>
                    <a:pt x="166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95"/>
            <p:cNvSpPr/>
            <p:nvPr/>
          </p:nvSpPr>
          <p:spPr>
            <a:xfrm>
              <a:off x="1002240" y="2661480"/>
              <a:ext cx="361080" cy="146520"/>
            </a:xfrm>
            <a:custGeom>
              <a:rect b="b" l="l" r="r" t="t"/>
              <a:pathLst>
                <a:path extrusionOk="0" h="407" w="1003">
                  <a:moveTo>
                    <a:pt x="54" y="183"/>
                  </a:moveTo>
                  <a:cubicBezTo>
                    <a:pt x="65" y="183"/>
                    <a:pt x="75" y="192"/>
                    <a:pt x="75" y="204"/>
                  </a:cubicBezTo>
                  <a:cubicBezTo>
                    <a:pt x="75" y="215"/>
                    <a:pt x="65" y="224"/>
                    <a:pt x="54" y="224"/>
                  </a:cubicBezTo>
                  <a:cubicBezTo>
                    <a:pt x="43" y="224"/>
                    <a:pt x="34" y="215"/>
                    <a:pt x="34" y="204"/>
                  </a:cubicBezTo>
                  <a:cubicBezTo>
                    <a:pt x="34" y="192"/>
                    <a:pt x="43" y="183"/>
                    <a:pt x="54" y="183"/>
                  </a:cubicBezTo>
                  <a:moveTo>
                    <a:pt x="352" y="332"/>
                  </a:moveTo>
                  <a:cubicBezTo>
                    <a:pt x="363" y="332"/>
                    <a:pt x="373" y="341"/>
                    <a:pt x="373" y="353"/>
                  </a:cubicBezTo>
                  <a:cubicBezTo>
                    <a:pt x="373" y="364"/>
                    <a:pt x="363" y="373"/>
                    <a:pt x="352" y="373"/>
                  </a:cubicBezTo>
                  <a:cubicBezTo>
                    <a:pt x="341" y="373"/>
                    <a:pt x="332" y="364"/>
                    <a:pt x="332" y="353"/>
                  </a:cubicBezTo>
                  <a:cubicBezTo>
                    <a:pt x="332" y="341"/>
                    <a:pt x="341" y="332"/>
                    <a:pt x="352" y="332"/>
                  </a:cubicBezTo>
                  <a:moveTo>
                    <a:pt x="650" y="183"/>
                  </a:moveTo>
                  <a:cubicBezTo>
                    <a:pt x="662" y="183"/>
                    <a:pt x="671" y="192"/>
                    <a:pt x="671" y="204"/>
                  </a:cubicBezTo>
                  <a:cubicBezTo>
                    <a:pt x="671" y="215"/>
                    <a:pt x="662" y="224"/>
                    <a:pt x="650" y="224"/>
                  </a:cubicBezTo>
                  <a:cubicBezTo>
                    <a:pt x="639" y="224"/>
                    <a:pt x="630" y="215"/>
                    <a:pt x="630" y="204"/>
                  </a:cubicBezTo>
                  <a:cubicBezTo>
                    <a:pt x="630" y="192"/>
                    <a:pt x="639" y="183"/>
                    <a:pt x="650" y="183"/>
                  </a:cubicBezTo>
                  <a:moveTo>
                    <a:pt x="948" y="34"/>
                  </a:moveTo>
                  <a:cubicBezTo>
                    <a:pt x="960" y="34"/>
                    <a:pt x="969" y="43"/>
                    <a:pt x="969" y="55"/>
                  </a:cubicBezTo>
                  <a:cubicBezTo>
                    <a:pt x="969" y="66"/>
                    <a:pt x="960" y="75"/>
                    <a:pt x="948" y="75"/>
                  </a:cubicBezTo>
                  <a:cubicBezTo>
                    <a:pt x="937" y="75"/>
                    <a:pt x="928" y="66"/>
                    <a:pt x="928" y="55"/>
                  </a:cubicBezTo>
                  <a:cubicBezTo>
                    <a:pt x="928" y="43"/>
                    <a:pt x="937" y="34"/>
                    <a:pt x="948" y="34"/>
                  </a:cubicBezTo>
                  <a:moveTo>
                    <a:pt x="54" y="258"/>
                  </a:moveTo>
                  <a:cubicBezTo>
                    <a:pt x="69" y="258"/>
                    <a:pt x="83" y="252"/>
                    <a:pt x="93" y="242"/>
                  </a:cubicBezTo>
                  <a:lnTo>
                    <a:pt x="299" y="345"/>
                  </a:lnTo>
                  <a:cubicBezTo>
                    <a:pt x="298" y="347"/>
                    <a:pt x="298" y="350"/>
                    <a:pt x="298" y="353"/>
                  </a:cubicBezTo>
                  <a:cubicBezTo>
                    <a:pt x="298" y="383"/>
                    <a:pt x="322" y="407"/>
                    <a:pt x="352" y="407"/>
                  </a:cubicBezTo>
                  <a:cubicBezTo>
                    <a:pt x="382" y="407"/>
                    <a:pt x="406" y="383"/>
                    <a:pt x="406" y="353"/>
                  </a:cubicBezTo>
                  <a:cubicBezTo>
                    <a:pt x="406" y="347"/>
                    <a:pt x="406" y="342"/>
                    <a:pt x="404" y="337"/>
                  </a:cubicBezTo>
                  <a:lnTo>
                    <a:pt x="618" y="247"/>
                  </a:lnTo>
                  <a:cubicBezTo>
                    <a:pt x="627" y="254"/>
                    <a:pt x="638" y="258"/>
                    <a:pt x="650" y="258"/>
                  </a:cubicBezTo>
                  <a:cubicBezTo>
                    <a:pt x="680" y="258"/>
                    <a:pt x="704" y="233"/>
                    <a:pt x="704" y="204"/>
                  </a:cubicBezTo>
                  <a:cubicBezTo>
                    <a:pt x="704" y="203"/>
                    <a:pt x="704" y="202"/>
                    <a:pt x="704" y="201"/>
                  </a:cubicBezTo>
                  <a:lnTo>
                    <a:pt x="907" y="89"/>
                  </a:lnTo>
                  <a:cubicBezTo>
                    <a:pt x="917" y="101"/>
                    <a:pt x="932" y="109"/>
                    <a:pt x="948" y="109"/>
                  </a:cubicBezTo>
                  <a:cubicBezTo>
                    <a:pt x="978" y="109"/>
                    <a:pt x="1003" y="84"/>
                    <a:pt x="1003" y="55"/>
                  </a:cubicBezTo>
                  <a:cubicBezTo>
                    <a:pt x="1003" y="25"/>
                    <a:pt x="978" y="0"/>
                    <a:pt x="948" y="0"/>
                  </a:cubicBezTo>
                  <a:cubicBezTo>
                    <a:pt x="919" y="0"/>
                    <a:pt x="894" y="25"/>
                    <a:pt x="894" y="55"/>
                  </a:cubicBezTo>
                  <a:cubicBezTo>
                    <a:pt x="894" y="56"/>
                    <a:pt x="894" y="56"/>
                    <a:pt x="894" y="57"/>
                  </a:cubicBezTo>
                  <a:lnTo>
                    <a:pt x="692" y="169"/>
                  </a:lnTo>
                  <a:cubicBezTo>
                    <a:pt x="682" y="157"/>
                    <a:pt x="667" y="150"/>
                    <a:pt x="650" y="150"/>
                  </a:cubicBezTo>
                  <a:cubicBezTo>
                    <a:pt x="620" y="150"/>
                    <a:pt x="596" y="174"/>
                    <a:pt x="596" y="204"/>
                  </a:cubicBezTo>
                  <a:cubicBezTo>
                    <a:pt x="596" y="209"/>
                    <a:pt x="597" y="214"/>
                    <a:pt x="598" y="219"/>
                  </a:cubicBezTo>
                  <a:lnTo>
                    <a:pt x="384" y="309"/>
                  </a:lnTo>
                  <a:cubicBezTo>
                    <a:pt x="375" y="302"/>
                    <a:pt x="364" y="299"/>
                    <a:pt x="352" y="299"/>
                  </a:cubicBezTo>
                  <a:cubicBezTo>
                    <a:pt x="337" y="299"/>
                    <a:pt x="324" y="305"/>
                    <a:pt x="314" y="315"/>
                  </a:cubicBezTo>
                  <a:lnTo>
                    <a:pt x="108" y="212"/>
                  </a:lnTo>
                  <a:cubicBezTo>
                    <a:pt x="108" y="209"/>
                    <a:pt x="108" y="206"/>
                    <a:pt x="108" y="204"/>
                  </a:cubicBezTo>
                  <a:cubicBezTo>
                    <a:pt x="108" y="174"/>
                    <a:pt x="84" y="150"/>
                    <a:pt x="54" y="150"/>
                  </a:cubicBezTo>
                  <a:cubicBezTo>
                    <a:pt x="24" y="150"/>
                    <a:pt x="0" y="174"/>
                    <a:pt x="0" y="204"/>
                  </a:cubicBezTo>
                  <a:cubicBezTo>
                    <a:pt x="0" y="233"/>
                    <a:pt x="24" y="258"/>
                    <a:pt x="54" y="258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8" name="Google Shape;3228;p95"/>
          <p:cNvGrpSpPr/>
          <p:nvPr/>
        </p:nvGrpSpPr>
        <p:grpSpPr>
          <a:xfrm rot="899858">
            <a:off x="212100" y="1003108"/>
            <a:ext cx="613580" cy="1034852"/>
            <a:chOff x="6814440" y="1026720"/>
            <a:chExt cx="1223280" cy="2063160"/>
          </a:xfrm>
        </p:grpSpPr>
        <p:sp>
          <p:nvSpPr>
            <p:cNvPr id="3229" name="Google Shape;3229;p95"/>
            <p:cNvSpPr/>
            <p:nvPr/>
          </p:nvSpPr>
          <p:spPr>
            <a:xfrm>
              <a:off x="6814440" y="1026720"/>
              <a:ext cx="1223280" cy="1574640"/>
            </a:xfrm>
            <a:custGeom>
              <a:rect b="b" l="l" r="r" t="t"/>
              <a:pathLst>
                <a:path extrusionOk="0" h="4374" w="3398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95"/>
            <p:cNvSpPr/>
            <p:nvPr/>
          </p:nvSpPr>
          <p:spPr>
            <a:xfrm>
              <a:off x="7145280" y="2540880"/>
              <a:ext cx="576720" cy="412560"/>
            </a:xfrm>
            <a:custGeom>
              <a:rect b="b" l="l" r="r" t="t"/>
              <a:pathLst>
                <a:path extrusionOk="0" h="1146" w="1602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95"/>
            <p:cNvSpPr/>
            <p:nvPr/>
          </p:nvSpPr>
          <p:spPr>
            <a:xfrm>
              <a:off x="7115040" y="1859400"/>
              <a:ext cx="583200" cy="661320"/>
            </a:xfrm>
            <a:custGeom>
              <a:rect b="b" l="l" r="r" t="t"/>
              <a:pathLst>
                <a:path extrusionOk="0" h="1837" w="162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95"/>
            <p:cNvSpPr/>
            <p:nvPr/>
          </p:nvSpPr>
          <p:spPr>
            <a:xfrm>
              <a:off x="7079040" y="2500560"/>
              <a:ext cx="709560" cy="73800"/>
            </a:xfrm>
            <a:custGeom>
              <a:rect b="b" l="l" r="r" t="t"/>
              <a:pathLst>
                <a:path extrusionOk="0" h="205" w="1971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8800" lIns="90000" spcFirstLastPara="1" rIns="90000" wrap="square" tIns="28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95"/>
            <p:cNvSpPr/>
            <p:nvPr/>
          </p:nvSpPr>
          <p:spPr>
            <a:xfrm>
              <a:off x="7079040" y="2613600"/>
              <a:ext cx="709560" cy="73440"/>
            </a:xfrm>
            <a:custGeom>
              <a:rect b="b" l="l" r="r" t="t"/>
              <a:pathLst>
                <a:path extrusionOk="0" h="204" w="1971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95"/>
            <p:cNvSpPr/>
            <p:nvPr/>
          </p:nvSpPr>
          <p:spPr>
            <a:xfrm>
              <a:off x="7079040" y="2726640"/>
              <a:ext cx="709560" cy="73440"/>
            </a:xfrm>
            <a:custGeom>
              <a:rect b="b" l="l" r="r" t="t"/>
              <a:pathLst>
                <a:path extrusionOk="0" h="204" w="1971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95"/>
            <p:cNvSpPr/>
            <p:nvPr/>
          </p:nvSpPr>
          <p:spPr>
            <a:xfrm>
              <a:off x="7299000" y="2953440"/>
              <a:ext cx="269280" cy="136440"/>
            </a:xfrm>
            <a:custGeom>
              <a:rect b="b" l="l" r="r" t="t"/>
              <a:pathLst>
                <a:path extrusionOk="0" h="379" w="748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6" name="Google Shape;3236;p95"/>
          <p:cNvGrpSpPr/>
          <p:nvPr/>
        </p:nvGrpSpPr>
        <p:grpSpPr>
          <a:xfrm rot="-1191492">
            <a:off x="8510504" y="4199109"/>
            <a:ext cx="613632" cy="1034940"/>
            <a:chOff x="6814440" y="1026720"/>
            <a:chExt cx="1223280" cy="2063160"/>
          </a:xfrm>
        </p:grpSpPr>
        <p:sp>
          <p:nvSpPr>
            <p:cNvPr id="3237" name="Google Shape;3237;p95"/>
            <p:cNvSpPr/>
            <p:nvPr/>
          </p:nvSpPr>
          <p:spPr>
            <a:xfrm>
              <a:off x="6814440" y="1026720"/>
              <a:ext cx="1223280" cy="1574640"/>
            </a:xfrm>
            <a:custGeom>
              <a:rect b="b" l="l" r="r" t="t"/>
              <a:pathLst>
                <a:path extrusionOk="0" h="4374" w="3398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95"/>
            <p:cNvSpPr/>
            <p:nvPr/>
          </p:nvSpPr>
          <p:spPr>
            <a:xfrm>
              <a:off x="7145280" y="2540880"/>
              <a:ext cx="576720" cy="412560"/>
            </a:xfrm>
            <a:custGeom>
              <a:rect b="b" l="l" r="r" t="t"/>
              <a:pathLst>
                <a:path extrusionOk="0" h="1146" w="1602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95"/>
            <p:cNvSpPr/>
            <p:nvPr/>
          </p:nvSpPr>
          <p:spPr>
            <a:xfrm>
              <a:off x="7115040" y="1859400"/>
              <a:ext cx="583200" cy="661320"/>
            </a:xfrm>
            <a:custGeom>
              <a:rect b="b" l="l" r="r" t="t"/>
              <a:pathLst>
                <a:path extrusionOk="0" h="1837" w="162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95"/>
            <p:cNvSpPr/>
            <p:nvPr/>
          </p:nvSpPr>
          <p:spPr>
            <a:xfrm>
              <a:off x="7079040" y="2500560"/>
              <a:ext cx="709560" cy="73800"/>
            </a:xfrm>
            <a:custGeom>
              <a:rect b="b" l="l" r="r" t="t"/>
              <a:pathLst>
                <a:path extrusionOk="0" h="205" w="1971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8800" lIns="90000" spcFirstLastPara="1" rIns="90000" wrap="square" tIns="28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95"/>
            <p:cNvSpPr/>
            <p:nvPr/>
          </p:nvSpPr>
          <p:spPr>
            <a:xfrm>
              <a:off x="7079040" y="2613600"/>
              <a:ext cx="709560" cy="73440"/>
            </a:xfrm>
            <a:custGeom>
              <a:rect b="b" l="l" r="r" t="t"/>
              <a:pathLst>
                <a:path extrusionOk="0" h="204" w="1971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95"/>
            <p:cNvSpPr/>
            <p:nvPr/>
          </p:nvSpPr>
          <p:spPr>
            <a:xfrm>
              <a:off x="7079040" y="2726640"/>
              <a:ext cx="709560" cy="73440"/>
            </a:xfrm>
            <a:custGeom>
              <a:rect b="b" l="l" r="r" t="t"/>
              <a:pathLst>
                <a:path extrusionOk="0" h="204" w="1971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8425" lIns="90000" spcFirstLastPara="1" rIns="90000" wrap="square" tIns="28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95"/>
            <p:cNvSpPr/>
            <p:nvPr/>
          </p:nvSpPr>
          <p:spPr>
            <a:xfrm>
              <a:off x="7299000" y="2953440"/>
              <a:ext cx="269280" cy="136440"/>
            </a:xfrm>
            <a:custGeom>
              <a:rect b="b" l="l" r="r" t="t"/>
              <a:pathLst>
                <a:path extrusionOk="0" h="379" w="748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7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p96"/>
          <p:cNvSpPr txBox="1"/>
          <p:nvPr>
            <p:ph idx="1" type="subTitle"/>
          </p:nvPr>
        </p:nvSpPr>
        <p:spPr>
          <a:xfrm>
            <a:off x="713225" y="1428863"/>
            <a:ext cx="34440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Without Bagging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(Imbalance w/o Feature Selection):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85.1422%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0.6577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0.7215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0.6043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0.9279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0.0721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0.3957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49" name="Google Shape;3249;p96"/>
          <p:cNvSpPr txBox="1"/>
          <p:nvPr>
            <p:ph type="title"/>
          </p:nvPr>
        </p:nvSpPr>
        <p:spPr>
          <a:xfrm>
            <a:off x="956100" y="88860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250" name="Google Shape;3250;p96"/>
          <p:cNvSpPr txBox="1"/>
          <p:nvPr>
            <p:ph idx="2" type="subTitle"/>
          </p:nvPr>
        </p:nvSpPr>
        <p:spPr>
          <a:xfrm>
            <a:off x="4609350" y="1461275"/>
            <a:ext cx="34440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With Bagging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(Imbalance w/o Feature Selection):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85.7318%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0.6694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0.7394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0.6115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0.0667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0.3885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3251" name="Google Shape;3251;p96"/>
          <p:cNvGrpSpPr/>
          <p:nvPr/>
        </p:nvGrpSpPr>
        <p:grpSpPr>
          <a:xfrm>
            <a:off x="119403" y="3992544"/>
            <a:ext cx="9024608" cy="1013340"/>
            <a:chOff x="247978" y="902744"/>
            <a:chExt cx="9024608" cy="1013340"/>
          </a:xfrm>
        </p:grpSpPr>
        <p:grpSp>
          <p:nvGrpSpPr>
            <p:cNvPr id="3252" name="Google Shape;3252;p96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253" name="Google Shape;3253;p96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96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96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96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96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96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9" name="Google Shape;3259;p96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0" name="Google Shape;3260;p96"/>
          <p:cNvSpPr txBox="1"/>
          <p:nvPr/>
        </p:nvSpPr>
        <p:spPr>
          <a:xfrm>
            <a:off x="6339925" y="767825"/>
            <a:ext cx="2229600" cy="425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Best Performance</a:t>
            </a:r>
            <a:r>
              <a:rPr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 </a:t>
            </a:r>
            <a:endParaRPr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3261" name="Google Shape;3261;p96"/>
          <p:cNvSpPr txBox="1"/>
          <p:nvPr/>
        </p:nvSpPr>
        <p:spPr>
          <a:xfrm>
            <a:off x="989850" y="3882425"/>
            <a:ext cx="69012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Bagging improves the performance metrics of the random forest model.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also suggests slightly improved error rates in both directions.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p97"/>
          <p:cNvSpPr txBox="1"/>
          <p:nvPr>
            <p:ph idx="1" type="subTitle"/>
          </p:nvPr>
        </p:nvSpPr>
        <p:spPr>
          <a:xfrm>
            <a:off x="896400" y="1275125"/>
            <a:ext cx="3550800" cy="23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Without Bagging, k=20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(Imbalance with Feature Selection):</a:t>
            </a:r>
            <a:br>
              <a:rPr b="1" lang="en"/>
            </a:br>
            <a:r>
              <a:rPr lang="en"/>
              <a:t>Accuracy: 84.5833%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0.6211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0.7405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0.5348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0.9420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0.0580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0.4652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67" name="Google Shape;3267;p97"/>
          <p:cNvSpPr txBox="1"/>
          <p:nvPr>
            <p:ph type="title"/>
          </p:nvPr>
        </p:nvSpPr>
        <p:spPr>
          <a:xfrm>
            <a:off x="896400" y="8134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grpSp>
        <p:nvGrpSpPr>
          <p:cNvPr id="3268" name="Google Shape;3268;p9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3269" name="Google Shape;3269;p9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270" name="Google Shape;3270;p9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9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9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9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9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9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6" name="Google Shape;3276;p9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7" name="Google Shape;3277;p97"/>
          <p:cNvSpPr txBox="1"/>
          <p:nvPr>
            <p:ph idx="1" type="subTitle"/>
          </p:nvPr>
        </p:nvSpPr>
        <p:spPr>
          <a:xfrm>
            <a:off x="4696800" y="1275125"/>
            <a:ext cx="3550800" cy="23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With Bagging, k=25</a:t>
            </a:r>
            <a:br>
              <a:rPr b="1" lang="en">
                <a:solidFill>
                  <a:schemeClr val="lt2"/>
                </a:solidFill>
              </a:rPr>
            </a:br>
            <a:r>
              <a:rPr b="1" lang="en">
                <a:solidFill>
                  <a:schemeClr val="lt2"/>
                </a:solidFill>
              </a:rPr>
              <a:t>(Imbalance with Feature Selection):</a:t>
            </a:r>
            <a:br>
              <a:rPr b="1" lang="en"/>
            </a:br>
            <a:r>
              <a:rPr lang="en"/>
              <a:t>Accuracy: 84.3683%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0.6251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0.7210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0.5517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0.9340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0.0660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0.4483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78" name="Google Shape;3278;p97"/>
          <p:cNvSpPr txBox="1"/>
          <p:nvPr/>
        </p:nvSpPr>
        <p:spPr>
          <a:xfrm>
            <a:off x="980600" y="3839125"/>
            <a:ext cx="75210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model is moderately good at capturing all positive instances in the dataset, but is much more successful in capturing negative instances.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agging does not seem to have a significant impact on the performance of KNN.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2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98"/>
          <p:cNvSpPr txBox="1"/>
          <p:nvPr>
            <p:ph idx="1" type="subTitle"/>
          </p:nvPr>
        </p:nvSpPr>
        <p:spPr>
          <a:xfrm>
            <a:off x="896750" y="1916075"/>
            <a:ext cx="35508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Imbalance with Feature Selection: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82.3537%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0.5526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0.6889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0.4613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0.9356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0.0644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0.5387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84" name="Google Shape;3284;p98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285" name="Google Shape;3285;p98"/>
          <p:cNvSpPr txBox="1"/>
          <p:nvPr>
            <p:ph idx="2" type="subTitle"/>
          </p:nvPr>
        </p:nvSpPr>
        <p:spPr>
          <a:xfrm>
            <a:off x="4447200" y="1628150"/>
            <a:ext cx="39834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fails to reach the performance levels of the Random Forest algorithm.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Difficulty when correctly predicting positive values, as shown by the </a:t>
            </a:r>
            <a:r>
              <a:rPr lang="en"/>
              <a:t>FNR</a:t>
            </a:r>
            <a:r>
              <a:rPr lang="en"/>
              <a:t>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high specificity shows it is largely successful in handling the negative class.</a:t>
            </a:r>
            <a:endParaRPr/>
          </a:p>
        </p:txBody>
      </p:sp>
      <p:grpSp>
        <p:nvGrpSpPr>
          <p:cNvPr id="3286" name="Google Shape;3286;p98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3287" name="Google Shape;3287;p98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288" name="Google Shape;3288;p98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98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98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98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98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98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4" name="Google Shape;3294;p98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99"/>
          <p:cNvSpPr txBox="1"/>
          <p:nvPr>
            <p:ph idx="1" type="subTitle"/>
          </p:nvPr>
        </p:nvSpPr>
        <p:spPr>
          <a:xfrm>
            <a:off x="896400" y="1514050"/>
            <a:ext cx="35508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Without LaPlace Smoothing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(Imbalance with Feature Selection):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83.3855%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0.5972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0.6988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0.5213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0.9305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0.0695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0.4787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00" name="Google Shape;3300;p9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301" name="Google Shape;3301;p99"/>
          <p:cNvSpPr txBox="1"/>
          <p:nvPr>
            <p:ph idx="2" type="subTitle"/>
          </p:nvPr>
        </p:nvSpPr>
        <p:spPr>
          <a:xfrm>
            <a:off x="4447200" y="1514050"/>
            <a:ext cx="39834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With LaPlace Smoothing</a:t>
            </a:r>
            <a:br>
              <a:rPr b="1" lang="en">
                <a:solidFill>
                  <a:schemeClr val="lt2"/>
                </a:solidFill>
              </a:rPr>
            </a:br>
            <a:r>
              <a:rPr b="1" lang="en">
                <a:solidFill>
                  <a:schemeClr val="lt2"/>
                </a:solidFill>
              </a:rPr>
              <a:t>(Imbalance w/o Feature Selection):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78.5148%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0.3370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0.6217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0.2311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0.9565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0.0435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0.7689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2" name="Google Shape;3302;p99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3303" name="Google Shape;3303;p99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304" name="Google Shape;3304;p99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99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99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99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99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99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0" name="Google Shape;3310;p99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1" name="Google Shape;3311;p99"/>
          <p:cNvSpPr txBox="1"/>
          <p:nvPr/>
        </p:nvSpPr>
        <p:spPr>
          <a:xfrm>
            <a:off x="918200" y="3866875"/>
            <a:ext cx="73083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Laplace Smoothing appears to make the model more conservative.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Improved error rates in both directions.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trade-off between these factors would depend on the specific requirements and objectives of the classification task.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100"/>
          <p:cNvSpPr txBox="1"/>
          <p:nvPr>
            <p:ph idx="1" type="subTitle"/>
          </p:nvPr>
        </p:nvSpPr>
        <p:spPr>
          <a:xfrm>
            <a:off x="896750" y="1968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Imbalance with Feature Selection: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82.2738%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0.5938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0.6473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0.5484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 (True Negative Rate): 0.9076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 Rate (FPR): 0.0924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 (FNR): 0.4516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100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318" name="Google Shape;3318;p100"/>
          <p:cNvSpPr txBox="1"/>
          <p:nvPr>
            <p:ph idx="2" type="subTitle"/>
          </p:nvPr>
        </p:nvSpPr>
        <p:spPr>
          <a:xfrm>
            <a:off x="4696975" y="1968275"/>
            <a:ext cx="3733800" cy="24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fails to reach the performance levels of the Random Forest algorithm.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</a:t>
            </a:r>
            <a:r>
              <a:rPr lang="en"/>
              <a:t>oderate precision and recall, indicating a balance between false positive and false negative 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</a:t>
            </a:r>
            <a:r>
              <a:rPr lang="en"/>
              <a:t>igh accuracy in identifying negative instances (specificity).</a:t>
            </a:r>
            <a:endParaRPr/>
          </a:p>
        </p:txBody>
      </p:sp>
      <p:grpSp>
        <p:nvGrpSpPr>
          <p:cNvPr id="3319" name="Google Shape;3319;p100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3320" name="Google Shape;3320;p100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321" name="Google Shape;3321;p100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100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100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100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100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100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7" name="Google Shape;3327;p100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101"/>
          <p:cNvSpPr txBox="1"/>
          <p:nvPr>
            <p:ph idx="1" type="subTitle"/>
          </p:nvPr>
        </p:nvSpPr>
        <p:spPr>
          <a:xfrm>
            <a:off x="656825" y="3681225"/>
            <a:ext cx="79281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expected, there are less people with an income greater than $50,000.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income distribution predictions of the testing data using Random Forest have a relative distribution and similar proportions to the training data distribution, what is an indicator of model consistency.</a:t>
            </a:r>
            <a:endParaRPr/>
          </a:p>
        </p:txBody>
      </p:sp>
      <p:sp>
        <p:nvSpPr>
          <p:cNvPr id="3333" name="Google Shape;3333;p101"/>
          <p:cNvSpPr txBox="1"/>
          <p:nvPr>
            <p:ph type="title"/>
          </p:nvPr>
        </p:nvSpPr>
        <p:spPr>
          <a:xfrm>
            <a:off x="896400" y="774825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Distribution</a:t>
            </a:r>
            <a:endParaRPr/>
          </a:p>
        </p:txBody>
      </p:sp>
      <p:grpSp>
        <p:nvGrpSpPr>
          <p:cNvPr id="3334" name="Google Shape;3334;p101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3335" name="Google Shape;3335;p101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3336" name="Google Shape;3336;p101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101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101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9" name="Google Shape;3339;p101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0" name="Google Shape;3340;p101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Google Shape;3341;p101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2" name="Google Shape;3342;p101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43" name="Google Shape;334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13" y="1524724"/>
            <a:ext cx="2650624" cy="194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4" name="Google Shape;3344;p101"/>
          <p:cNvSpPr txBox="1"/>
          <p:nvPr/>
        </p:nvSpPr>
        <p:spPr>
          <a:xfrm>
            <a:off x="1811538" y="1814525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Rate of &lt;=50K≈ 75.9%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Rate of &gt;50K ≈ 24.1%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5" name="Google Shape;3345;p101"/>
          <p:cNvSpPr txBox="1"/>
          <p:nvPr/>
        </p:nvSpPr>
        <p:spPr>
          <a:xfrm>
            <a:off x="7204238" y="1814525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Rate of &lt;=50K≈ 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79.9%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Rate of &gt;50K 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≈ 20.1%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6" name="Google Shape;3346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701" y="1672012"/>
            <a:ext cx="3032472" cy="1687137"/>
          </a:xfrm>
          <a:prstGeom prst="rect">
            <a:avLst/>
          </a:prstGeom>
          <a:noFill/>
          <a:ln>
            <a:noFill/>
          </a:ln>
        </p:spPr>
      </p:pic>
      <p:sp>
        <p:nvSpPr>
          <p:cNvPr id="3347" name="Google Shape;3347;p101"/>
          <p:cNvSpPr txBox="1"/>
          <p:nvPr/>
        </p:nvSpPr>
        <p:spPr>
          <a:xfrm>
            <a:off x="4571988" y="1916075"/>
            <a:ext cx="14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Rate of &lt;=50K≈ 78.7%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Rate of &gt;50K ≈ 21.3%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48" name="Google Shape;3348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400" y="1671995"/>
            <a:ext cx="2650599" cy="194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