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2" r:id="rId1"/>
  </p:sldMasterIdLst>
  <p:notesMasterIdLst>
    <p:notesMasterId r:id="rId3"/>
  </p:notesMasterIdLst>
  <p:sldIdLst>
    <p:sldId id="2577"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2DBC26D-B32B-45A4-AC09-521231D0C2EE}" v="25" dt="2024-09-12T23:40:55.05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p:cViewPr varScale="1">
        <p:scale>
          <a:sx n="128" d="100"/>
          <a:sy n="128" d="100"/>
        </p:scale>
        <p:origin x="20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301288-FDE3-4E41-963F-F4F2DFAA804E}" type="datetimeFigureOut">
              <a:rPr lang="en-US" smtClean="0"/>
              <a:t>9/14/24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34256D-408B-4A70-A4E4-F8C2ED26EEDF}" type="slidenum">
              <a:rPr lang="en-US" smtClean="0"/>
              <a:t>‹#›</a:t>
            </a:fld>
            <a:endParaRPr lang="en-US"/>
          </a:p>
        </p:txBody>
      </p:sp>
    </p:spTree>
    <p:extLst>
      <p:ext uri="{BB962C8B-B14F-4D97-AF65-F5344CB8AC3E}">
        <p14:creationId xmlns:p14="http://schemas.microsoft.com/office/powerpoint/2010/main" val="25529335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6847D-1CF6-46BA-B46B-48BED0604A28}"/>
              </a:ext>
            </a:extLst>
          </p:cNvPr>
          <p:cNvSpPr>
            <a:spLocks noGrp="1"/>
          </p:cNvSpPr>
          <p:nvPr>
            <p:ph type="ctrTitle"/>
          </p:nvPr>
        </p:nvSpPr>
        <p:spPr>
          <a:xfrm>
            <a:off x="1524000" y="1122363"/>
            <a:ext cx="9144000" cy="2387600"/>
          </a:xfrm>
        </p:spPr>
        <p:txBody>
          <a:bodyPr anchor="b"/>
          <a:lstStyle>
            <a:lvl1pPr algn="ctr">
              <a:defRPr sz="6000" b="1" cap="all" spc="1500" baseline="0">
                <a:latin typeface="+mj-lt"/>
                <a:ea typeface="Source Sans Pro SemiBold" panose="020B0603030403020204" pitchFamily="34" charset="0"/>
              </a:defRPr>
            </a:lvl1pPr>
          </a:lstStyle>
          <a:p>
            <a:r>
              <a:rPr lang="en-US" dirty="0"/>
              <a:t>Click to edit Master title style</a:t>
            </a:r>
          </a:p>
        </p:txBody>
      </p:sp>
      <p:sp>
        <p:nvSpPr>
          <p:cNvPr id="3" name="Subtitle 2">
            <a:extLst>
              <a:ext uri="{FF2B5EF4-FFF2-40B4-BE49-F238E27FC236}">
                <a16:creationId xmlns:a16="http://schemas.microsoft.com/office/drawing/2014/main" id="{7FB4F5A5-C931-4A4C-B6B1-EF4C95965BFF}"/>
              </a:ext>
            </a:extLst>
          </p:cNvPr>
          <p:cNvSpPr>
            <a:spLocks noGrp="1"/>
          </p:cNvSpPr>
          <p:nvPr>
            <p:ph type="subTitle" idx="1"/>
          </p:nvPr>
        </p:nvSpPr>
        <p:spPr>
          <a:xfrm>
            <a:off x="1524000" y="3602038"/>
            <a:ext cx="9144000" cy="1655762"/>
          </a:xfrm>
        </p:spPr>
        <p:txBody>
          <a:bodyPr/>
          <a:lstStyle>
            <a:lvl1pPr marL="0" indent="0" algn="ctr">
              <a:buNone/>
              <a:defRPr sz="2400" cap="all" spc="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grpSp>
        <p:nvGrpSpPr>
          <p:cNvPr id="7" name="Graphic 185">
            <a:extLst>
              <a:ext uri="{FF2B5EF4-FFF2-40B4-BE49-F238E27FC236}">
                <a16:creationId xmlns:a16="http://schemas.microsoft.com/office/drawing/2014/main" id="{8A351602-3772-4279-B0D3-A523F6F6EAB3}"/>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A5AAAA75-5FFB-4C07-AD4A-3146773E6CDD}"/>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1479895E-3847-44BB-8404-28F14219FB70}"/>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0E02F68-8149-4236-8D9F-6B550F78B932}"/>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56FCAAB-F073-4561-A484-42C7DD10DC26}"/>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CF8DB94-87A3-43E9-9BBB-301CFF0FB05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35DE4AEC-B6E4-439C-B716-EBE3D4D1DC76}"/>
              </a:ext>
            </a:extLst>
          </p:cNvPr>
          <p:cNvSpPr>
            <a:spLocks noGrp="1"/>
          </p:cNvSpPr>
          <p:nvPr>
            <p:ph type="dt" sz="half" idx="10"/>
          </p:nvPr>
        </p:nvSpPr>
        <p:spPr/>
        <p:txBody>
          <a:bodyPr/>
          <a:lstStyle/>
          <a:p>
            <a:fld id="{D6D0F569-AC90-44EB-9EF4-4E5C2F5D823C}" type="datetime1">
              <a:rPr lang="en-US" smtClean="0"/>
              <a:t>9/14/24</a:t>
            </a:fld>
            <a:endParaRPr lang="en-US" dirty="0"/>
          </a:p>
        </p:txBody>
      </p:sp>
      <p:sp>
        <p:nvSpPr>
          <p:cNvPr id="5" name="Footer Placeholder 4">
            <a:extLst>
              <a:ext uri="{FF2B5EF4-FFF2-40B4-BE49-F238E27FC236}">
                <a16:creationId xmlns:a16="http://schemas.microsoft.com/office/drawing/2014/main" id="{F478BC18-102E-45BF-8FEA-801E9C59D143}"/>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FAA8BF5F-B1F8-461F-9B3D-7D50D02423E7}"/>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7D6BF779-0B8C-4CC2-9268-9506AD0C5331}"/>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3365551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3A871-D377-4EC0-9ACF-86842F01E1D0}"/>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F3D53202-92A9-45A3-B812-777DB9578B44}"/>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7" name="Graphic 185">
            <a:extLst>
              <a:ext uri="{FF2B5EF4-FFF2-40B4-BE49-F238E27FC236}">
                <a16:creationId xmlns:a16="http://schemas.microsoft.com/office/drawing/2014/main" id="{7196FB0C-3A9D-4892-90C9-21F3459AAD9E}"/>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16938C96-CF0F-4B69-A695-913F11BFC6F0}"/>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3CA7E6BB-6B60-4BF5-9D3E-A3FE782EF5B0}"/>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F693EDA-57B3-4AEB-863B-B198C2A5A8E3}"/>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B3A04A96-045F-4B6E-AEEE-11A2FA01B4FC}"/>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7FB357DC-5AD3-44F4-879B-5AD6B18AC36F}"/>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FA2CA47F-83AD-4BE3-AC2F-6C17883F78C7}"/>
              </a:ext>
            </a:extLst>
          </p:cNvPr>
          <p:cNvSpPr>
            <a:spLocks noGrp="1"/>
          </p:cNvSpPr>
          <p:nvPr>
            <p:ph type="dt" sz="half" idx="10"/>
          </p:nvPr>
        </p:nvSpPr>
        <p:spPr/>
        <p:txBody>
          <a:bodyPr/>
          <a:lstStyle/>
          <a:p>
            <a:fld id="{46BA7D41-E8B7-4A0B-B861-3EC4AE88917D}" type="datetime1">
              <a:rPr lang="en-US" smtClean="0"/>
              <a:t>9/14/24</a:t>
            </a:fld>
            <a:endParaRPr lang="en-US" dirty="0"/>
          </a:p>
        </p:txBody>
      </p:sp>
      <p:sp>
        <p:nvSpPr>
          <p:cNvPr id="5" name="Footer Placeholder 4">
            <a:extLst>
              <a:ext uri="{FF2B5EF4-FFF2-40B4-BE49-F238E27FC236}">
                <a16:creationId xmlns:a16="http://schemas.microsoft.com/office/drawing/2014/main" id="{21118A72-3200-4597-A9C5-0D9ECFF3E8CD}"/>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0D70055A-71D4-49B4-8A8F-19AFDB84E958}"/>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0B0E5D27-C447-432F-982D-B60FDD6F34AD}"/>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6889297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8C59DBB-9256-464D-8A6A-8BDA71541D6A}"/>
              </a:ext>
            </a:extLst>
          </p:cNvPr>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6A25E310-E6CB-4838-8E9B-B288DA552776}"/>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7" name="Graphic 185">
            <a:extLst>
              <a:ext uri="{FF2B5EF4-FFF2-40B4-BE49-F238E27FC236}">
                <a16:creationId xmlns:a16="http://schemas.microsoft.com/office/drawing/2014/main" id="{BCF412A8-E798-47AD-ABD9-98D76A55D30B}"/>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E70160C5-475D-401A-AEE2-2C04E99A1518}"/>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07CC7CE9-9C7F-49C2-8609-47BF523390F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726FD5F1-978C-45AF-9086-D5DBE1F01681}"/>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3873AB1C-723A-4FB4-9B23-65BAF507483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1DE5510-5094-4FA4-96E5-AD4841D1C38A}"/>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F7CE2202-679F-48B0-B2DD-F6F54711224B}"/>
              </a:ext>
            </a:extLst>
          </p:cNvPr>
          <p:cNvSpPr>
            <a:spLocks noGrp="1"/>
          </p:cNvSpPr>
          <p:nvPr>
            <p:ph type="dt" sz="half" idx="10"/>
          </p:nvPr>
        </p:nvSpPr>
        <p:spPr/>
        <p:txBody>
          <a:bodyPr/>
          <a:lstStyle/>
          <a:p>
            <a:fld id="{A7C34823-0B19-4B4E-A643-7A3B0A3D24D6}" type="datetime1">
              <a:rPr lang="en-US" smtClean="0"/>
              <a:t>9/14/24</a:t>
            </a:fld>
            <a:endParaRPr lang="en-US" dirty="0"/>
          </a:p>
        </p:txBody>
      </p:sp>
      <p:sp>
        <p:nvSpPr>
          <p:cNvPr id="5" name="Footer Placeholder 4">
            <a:extLst>
              <a:ext uri="{FF2B5EF4-FFF2-40B4-BE49-F238E27FC236}">
                <a16:creationId xmlns:a16="http://schemas.microsoft.com/office/drawing/2014/main" id="{D07BC83D-E4C0-49E1-ADA1-1AF403984BDA}"/>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31BF211E-B2EA-4CDC-9E84-B6898394921B}"/>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1FE2F5FD-5D31-4C1D-82F8-93624C7B0A3C}"/>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975491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88500-1605-41EA-A15F-9B79DF7E4050}"/>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C9B14AC8-25A5-4D7F-BF23-CB20AA2ECF50}"/>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8" name="Graphic 185">
            <a:extLst>
              <a:ext uri="{FF2B5EF4-FFF2-40B4-BE49-F238E27FC236}">
                <a16:creationId xmlns:a16="http://schemas.microsoft.com/office/drawing/2014/main" id="{8997F1B7-1EE7-4EA5-A5A4-866F9A810C9F}"/>
              </a:ext>
              <a:ext uri="{C183D7F6-B498-43B3-948B-1728B52AA6E4}">
                <adec:decorative xmlns:adec="http://schemas.microsoft.com/office/drawing/2017/decorative" val="1"/>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B5E13483-2FB6-4753-8402-06FDC3498E06}"/>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88F0DF22-F640-4002-B783-DF1C6A9473F6}"/>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C2787B8-7984-4332-B611-D3D3DE898FE0}"/>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AF3646C-B3D7-4F57-8FD2-CD93CEB39214}"/>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65FA7DA-93A0-43A4-834C-0F1BB9806A8C}"/>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21995D22-0146-4DE2-9E78-4C00333D499A}"/>
              </a:ext>
            </a:extLst>
          </p:cNvPr>
          <p:cNvSpPr>
            <a:spLocks noGrp="1"/>
          </p:cNvSpPr>
          <p:nvPr>
            <p:ph type="dt" sz="half" idx="10"/>
          </p:nvPr>
        </p:nvSpPr>
        <p:spPr/>
        <p:txBody>
          <a:bodyPr/>
          <a:lstStyle/>
          <a:p>
            <a:fld id="{8C2D79EF-17C8-45D8-9866-DAF5723FC604}" type="datetime1">
              <a:rPr lang="en-US" smtClean="0"/>
              <a:t>9/14/24</a:t>
            </a:fld>
            <a:endParaRPr lang="en-US" dirty="0"/>
          </a:p>
        </p:txBody>
      </p:sp>
      <p:sp>
        <p:nvSpPr>
          <p:cNvPr id="5" name="Footer Placeholder 4">
            <a:extLst>
              <a:ext uri="{FF2B5EF4-FFF2-40B4-BE49-F238E27FC236}">
                <a16:creationId xmlns:a16="http://schemas.microsoft.com/office/drawing/2014/main" id="{6459717A-A1FE-485D-AFFF-2C7026C710AA}"/>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076DB88B-64CF-4100-8F07-D191DD7939F9}"/>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104332FF-8349-42A5-B5C8-5EE3825CE252}"/>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19954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BFE6C-EBF1-47DE-8468-E7125172B735}"/>
              </a:ext>
            </a:extLst>
          </p:cNvPr>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24104992-D139-48DC-BCCE-D71EA23CA2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grpSp>
        <p:nvGrpSpPr>
          <p:cNvPr id="7" name="Graphic 185">
            <a:extLst>
              <a:ext uri="{FF2B5EF4-FFF2-40B4-BE49-F238E27FC236}">
                <a16:creationId xmlns:a16="http://schemas.microsoft.com/office/drawing/2014/main" id="{A8C5E768-0E62-4DE7-A0AF-93121DA8439E}"/>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6402845F-9E8A-41E1-B051-1AAA46C997A2}"/>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AA45C410-5FD0-4339-A3BC-A865DE4190A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C7B0B703-8BA8-483C-A433-C44C809687DE}"/>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ECCFA03D-B879-419B-88B9-F4F3645C8AF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B6B0260A-6B2D-4F54-8614-60BC3103E166}"/>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751AB8F6-0796-47E9-B1D4-760B7CCFC75D}"/>
              </a:ext>
            </a:extLst>
          </p:cNvPr>
          <p:cNvSpPr>
            <a:spLocks noGrp="1"/>
          </p:cNvSpPr>
          <p:nvPr>
            <p:ph type="dt" sz="half" idx="10"/>
          </p:nvPr>
        </p:nvSpPr>
        <p:spPr/>
        <p:txBody>
          <a:bodyPr/>
          <a:lstStyle/>
          <a:p>
            <a:fld id="{DFFC2ADC-3680-4013-A757-E4663495DB98}" type="datetime1">
              <a:rPr lang="en-US" smtClean="0"/>
              <a:t>9/14/24</a:t>
            </a:fld>
            <a:endParaRPr lang="en-US" dirty="0"/>
          </a:p>
        </p:txBody>
      </p:sp>
      <p:sp>
        <p:nvSpPr>
          <p:cNvPr id="5" name="Footer Placeholder 4">
            <a:extLst>
              <a:ext uri="{FF2B5EF4-FFF2-40B4-BE49-F238E27FC236}">
                <a16:creationId xmlns:a16="http://schemas.microsoft.com/office/drawing/2014/main" id="{37886FC0-7327-44D9-B689-0AE73FD25596}"/>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1219D265-BFBA-4C93-9B1A-B9483AE6BF32}"/>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464F5FEB-DE92-47DA-8C46-DC088E8960A4}"/>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6567507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637BE-B22F-40EE-94F0-04549BC56238}"/>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6AA71582-4BAF-4211-AD4A-476ED6EB1155}"/>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099DCF6B-C800-4345-BAE9-EE9FA65903F2}"/>
              </a:ext>
            </a:extLst>
          </p:cNvPr>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8" name="Graphic 185">
            <a:extLst>
              <a:ext uri="{FF2B5EF4-FFF2-40B4-BE49-F238E27FC236}">
                <a16:creationId xmlns:a16="http://schemas.microsoft.com/office/drawing/2014/main" id="{E6190A1E-5381-43C4-B058-7758339984D6}"/>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F7E35469-0BEA-4E5E-955F-1AA300A62DE5}"/>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8F650BE-565E-4A52-8143-7A87700FC5F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286A3F89-AA2A-44E5-915E-C47A069EB68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C57F514-AB27-4489-8D3C-01DD1025DDAD}"/>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0141169F-1C39-4D04-AF32-D0D14D004B05}"/>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93087465-759F-4895-8FC6-DD464FB918CA}"/>
              </a:ext>
            </a:extLst>
          </p:cNvPr>
          <p:cNvSpPr>
            <a:spLocks noGrp="1"/>
          </p:cNvSpPr>
          <p:nvPr>
            <p:ph type="dt" sz="half" idx="10"/>
          </p:nvPr>
        </p:nvSpPr>
        <p:spPr/>
        <p:txBody>
          <a:bodyPr/>
          <a:lstStyle/>
          <a:p>
            <a:fld id="{4751BA94-5DCA-4F19-960F-0FB2BD5EE85A}" type="datetime1">
              <a:rPr lang="en-US" smtClean="0"/>
              <a:t>9/14/24</a:t>
            </a:fld>
            <a:endParaRPr lang="en-US" dirty="0"/>
          </a:p>
        </p:txBody>
      </p:sp>
      <p:sp>
        <p:nvSpPr>
          <p:cNvPr id="6" name="Footer Placeholder 5">
            <a:extLst>
              <a:ext uri="{FF2B5EF4-FFF2-40B4-BE49-F238E27FC236}">
                <a16:creationId xmlns:a16="http://schemas.microsoft.com/office/drawing/2014/main" id="{92F1AA18-D8A5-44D9-881C-522258ED54D7}"/>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1C1BA574-A76A-4F4C-8CBD-768278B66E72}"/>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2793E083-ADC4-4391-83DD-781529A66110}"/>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0735418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1B666-D6BE-4FA8-9CF1-F15FD58B0CBF}"/>
              </a:ext>
            </a:extLst>
          </p:cNvPr>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3BCE4B4A-DE64-4563-83CD-C40B1D681D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A1DA0314-0202-4E6D-8352-C28376A9C086}"/>
              </a:ext>
            </a:extLst>
          </p:cNvPr>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7B56083-87B4-4603-B6FF-A9EB68E3E6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133708CF-F028-4917-A9CB-59BF5248A20D}"/>
              </a:ext>
            </a:extLst>
          </p:cNvPr>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10" name="Graphic 185">
            <a:extLst>
              <a:ext uri="{FF2B5EF4-FFF2-40B4-BE49-F238E27FC236}">
                <a16:creationId xmlns:a16="http://schemas.microsoft.com/office/drawing/2014/main" id="{81B934BF-E239-47E1-93E9-EA3182162D21}"/>
              </a:ext>
            </a:extLst>
          </p:cNvPr>
          <p:cNvGrpSpPr/>
          <p:nvPr/>
        </p:nvGrpSpPr>
        <p:grpSpPr>
          <a:xfrm>
            <a:off x="10999563" y="5987064"/>
            <a:ext cx="1054467" cy="469689"/>
            <a:chOff x="9841624" y="4115729"/>
            <a:chExt cx="602170" cy="268223"/>
          </a:xfrm>
          <a:solidFill>
            <a:schemeClr val="tx1"/>
          </a:solidFill>
        </p:grpSpPr>
        <p:sp>
          <p:nvSpPr>
            <p:cNvPr id="11" name="Freeform: Shape 10">
              <a:extLst>
                <a:ext uri="{FF2B5EF4-FFF2-40B4-BE49-F238E27FC236}">
                  <a16:creationId xmlns:a16="http://schemas.microsoft.com/office/drawing/2014/main" id="{C3BBF177-5044-426A-93ED-64BDC84BF184}"/>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74270648-77F5-4D28-B691-DA57AA28FD73}"/>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6086B770-2F70-4B7B-9525-286BBD63AD72}"/>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57DDC14D-7AE3-41CD-ADFC-A3601D4F9DF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42181834-8401-4B66-85EE-1CBF57807DA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7" name="Date Placeholder 6">
            <a:extLst>
              <a:ext uri="{FF2B5EF4-FFF2-40B4-BE49-F238E27FC236}">
                <a16:creationId xmlns:a16="http://schemas.microsoft.com/office/drawing/2014/main" id="{A433C091-3B62-4087-9A97-63BBE28CFF17}"/>
              </a:ext>
            </a:extLst>
          </p:cNvPr>
          <p:cNvSpPr>
            <a:spLocks noGrp="1"/>
          </p:cNvSpPr>
          <p:nvPr>
            <p:ph type="dt" sz="half" idx="10"/>
          </p:nvPr>
        </p:nvSpPr>
        <p:spPr/>
        <p:txBody>
          <a:bodyPr/>
          <a:lstStyle/>
          <a:p>
            <a:fld id="{01BED947-38D9-44AC-8B89-E79758333B77}" type="datetime1">
              <a:rPr lang="en-US" smtClean="0"/>
              <a:t>9/14/24</a:t>
            </a:fld>
            <a:endParaRPr lang="en-US" dirty="0"/>
          </a:p>
        </p:txBody>
      </p:sp>
      <p:sp>
        <p:nvSpPr>
          <p:cNvPr id="8" name="Footer Placeholder 7">
            <a:extLst>
              <a:ext uri="{FF2B5EF4-FFF2-40B4-BE49-F238E27FC236}">
                <a16:creationId xmlns:a16="http://schemas.microsoft.com/office/drawing/2014/main" id="{870710C3-2723-4847-BCAF-96D9FAE50555}"/>
              </a:ext>
            </a:extLst>
          </p:cNvPr>
          <p:cNvSpPr>
            <a:spLocks noGrp="1"/>
          </p:cNvSpPr>
          <p:nvPr>
            <p:ph type="ftr" sz="quarter" idx="11"/>
          </p:nvPr>
        </p:nvSpPr>
        <p:spPr/>
        <p:txBody>
          <a:bodyPr/>
          <a:lstStyle/>
          <a:p>
            <a:r>
              <a:rPr lang="en-US" dirty="0"/>
              <a:t>Sample Footer Text</a:t>
            </a:r>
          </a:p>
        </p:txBody>
      </p:sp>
      <p:sp>
        <p:nvSpPr>
          <p:cNvPr id="9" name="Slide Number Placeholder 8">
            <a:extLst>
              <a:ext uri="{FF2B5EF4-FFF2-40B4-BE49-F238E27FC236}">
                <a16:creationId xmlns:a16="http://schemas.microsoft.com/office/drawing/2014/main" id="{96618B2C-95AC-4438-97FD-07ACF297B8FE}"/>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7" name="Oval 16">
            <a:extLst>
              <a:ext uri="{FF2B5EF4-FFF2-40B4-BE49-F238E27FC236}">
                <a16:creationId xmlns:a16="http://schemas.microsoft.com/office/drawing/2014/main" id="{D6B0F5A7-6E8A-4BCD-8F1F-233ECD21B262}"/>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40623529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9CF7F-748D-4598-983E-96A2BE26930A}"/>
              </a:ext>
            </a:extLst>
          </p:cNvPr>
          <p:cNvSpPr>
            <a:spLocks noGrp="1"/>
          </p:cNvSpPr>
          <p:nvPr>
            <p:ph type="title"/>
          </p:nvPr>
        </p:nvSpPr>
        <p:spPr/>
        <p:txBody>
          <a:bodyPr/>
          <a:lstStyle/>
          <a:p>
            <a:r>
              <a:rPr lang="en-US" dirty="0"/>
              <a:t>Click to edit Master title style</a:t>
            </a:r>
          </a:p>
        </p:txBody>
      </p:sp>
      <p:grpSp>
        <p:nvGrpSpPr>
          <p:cNvPr id="6" name="Graphic 185">
            <a:extLst>
              <a:ext uri="{FF2B5EF4-FFF2-40B4-BE49-F238E27FC236}">
                <a16:creationId xmlns:a16="http://schemas.microsoft.com/office/drawing/2014/main" id="{DFD4D3BE-80D4-4E69-9C76-F0D8517DF690}"/>
              </a:ext>
            </a:extLst>
          </p:cNvPr>
          <p:cNvGrpSpPr/>
          <p:nvPr/>
        </p:nvGrpSpPr>
        <p:grpSpPr>
          <a:xfrm>
            <a:off x="10999563" y="5987064"/>
            <a:ext cx="1054467" cy="469689"/>
            <a:chOff x="9841624" y="4115729"/>
            <a:chExt cx="602170" cy="268223"/>
          </a:xfrm>
          <a:solidFill>
            <a:schemeClr val="tx1"/>
          </a:solidFill>
        </p:grpSpPr>
        <p:sp>
          <p:nvSpPr>
            <p:cNvPr id="7" name="Freeform: Shape 6">
              <a:extLst>
                <a:ext uri="{FF2B5EF4-FFF2-40B4-BE49-F238E27FC236}">
                  <a16:creationId xmlns:a16="http://schemas.microsoft.com/office/drawing/2014/main" id="{A0B6E97F-00E1-4372-8978-8BCBDC9026E6}"/>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CC7651B7-7A30-4AFA-A4D7-0B0C5D2DDAA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FD2FC5CA-556B-4409-B084-34753A1F04E6}"/>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E63FB41-EE1F-4889-9096-3A38936330D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0DD19F3B-7B3E-4861-8FDA-D0116C96C16E}"/>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3" name="Date Placeholder 2">
            <a:extLst>
              <a:ext uri="{FF2B5EF4-FFF2-40B4-BE49-F238E27FC236}">
                <a16:creationId xmlns:a16="http://schemas.microsoft.com/office/drawing/2014/main" id="{410A2C46-C908-4010-AAE2-9FA41B145C4D}"/>
              </a:ext>
            </a:extLst>
          </p:cNvPr>
          <p:cNvSpPr>
            <a:spLocks noGrp="1"/>
          </p:cNvSpPr>
          <p:nvPr>
            <p:ph type="dt" sz="half" idx="10"/>
          </p:nvPr>
        </p:nvSpPr>
        <p:spPr/>
        <p:txBody>
          <a:bodyPr/>
          <a:lstStyle/>
          <a:p>
            <a:fld id="{3781E23F-BD3C-4F23-B116-2B758120C8AC}" type="datetime1">
              <a:rPr lang="en-US" smtClean="0"/>
              <a:t>9/14/24</a:t>
            </a:fld>
            <a:endParaRPr lang="en-US" dirty="0"/>
          </a:p>
        </p:txBody>
      </p:sp>
      <p:sp>
        <p:nvSpPr>
          <p:cNvPr id="4" name="Footer Placeholder 3">
            <a:extLst>
              <a:ext uri="{FF2B5EF4-FFF2-40B4-BE49-F238E27FC236}">
                <a16:creationId xmlns:a16="http://schemas.microsoft.com/office/drawing/2014/main" id="{C7CF5279-7D37-4D98-9A70-987C84F62C2B}"/>
              </a:ext>
            </a:extLst>
          </p:cNvPr>
          <p:cNvSpPr>
            <a:spLocks noGrp="1"/>
          </p:cNvSpPr>
          <p:nvPr>
            <p:ph type="ftr" sz="quarter" idx="11"/>
          </p:nvPr>
        </p:nvSpPr>
        <p:spPr/>
        <p:txBody>
          <a:bodyPr/>
          <a:lstStyle/>
          <a:p>
            <a:r>
              <a:rPr lang="en-US" dirty="0"/>
              <a:t>Sample Footer Text</a:t>
            </a:r>
          </a:p>
        </p:txBody>
      </p:sp>
      <p:sp>
        <p:nvSpPr>
          <p:cNvPr id="5" name="Slide Number Placeholder 4">
            <a:extLst>
              <a:ext uri="{FF2B5EF4-FFF2-40B4-BE49-F238E27FC236}">
                <a16:creationId xmlns:a16="http://schemas.microsoft.com/office/drawing/2014/main" id="{2896FAD0-59EF-49AA-BBC6-A0EC184DD2C9}"/>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3" name="Oval 12">
            <a:extLst>
              <a:ext uri="{FF2B5EF4-FFF2-40B4-BE49-F238E27FC236}">
                <a16:creationId xmlns:a16="http://schemas.microsoft.com/office/drawing/2014/main" id="{876EB399-18D2-46D5-8757-35FCFF8EA80D}"/>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1197635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5" name="Graphic 185">
            <a:extLst>
              <a:ext uri="{FF2B5EF4-FFF2-40B4-BE49-F238E27FC236}">
                <a16:creationId xmlns:a16="http://schemas.microsoft.com/office/drawing/2014/main" id="{773CCE17-EE0F-40E0-B7AE-CF7677B64709}"/>
              </a:ext>
            </a:extLst>
          </p:cNvPr>
          <p:cNvGrpSpPr/>
          <p:nvPr/>
        </p:nvGrpSpPr>
        <p:grpSpPr>
          <a:xfrm>
            <a:off x="10999563" y="5987064"/>
            <a:ext cx="1054467" cy="469689"/>
            <a:chOff x="9841624" y="4115729"/>
            <a:chExt cx="602170" cy="268223"/>
          </a:xfrm>
          <a:solidFill>
            <a:schemeClr val="tx1"/>
          </a:solidFill>
        </p:grpSpPr>
        <p:sp>
          <p:nvSpPr>
            <p:cNvPr id="6" name="Freeform: Shape 5">
              <a:extLst>
                <a:ext uri="{FF2B5EF4-FFF2-40B4-BE49-F238E27FC236}">
                  <a16:creationId xmlns:a16="http://schemas.microsoft.com/office/drawing/2014/main" id="{B0AC6C4E-6EA5-454A-AB84-8B94D8B585EC}"/>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B4329338-925B-4677-BA6E-4357D37DB54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334C0A08-043F-4818-BA1D-BCC9F811A873}"/>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DCB185DD-ED0D-4633-8098-95C4A6F177CC}"/>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2AD50526-B611-40B6-BB45-AE82F0EF5992}"/>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2" name="Date Placeholder 1">
            <a:extLst>
              <a:ext uri="{FF2B5EF4-FFF2-40B4-BE49-F238E27FC236}">
                <a16:creationId xmlns:a16="http://schemas.microsoft.com/office/drawing/2014/main" id="{0708C302-4224-4668-8CAC-3267172A0C93}"/>
              </a:ext>
            </a:extLst>
          </p:cNvPr>
          <p:cNvSpPr>
            <a:spLocks noGrp="1"/>
          </p:cNvSpPr>
          <p:nvPr>
            <p:ph type="dt" sz="half" idx="10"/>
          </p:nvPr>
        </p:nvSpPr>
        <p:spPr/>
        <p:txBody>
          <a:bodyPr/>
          <a:lstStyle/>
          <a:p>
            <a:fld id="{473CFAA9-6D59-4D98-869E-ACBDB83B2CA4}" type="datetime1">
              <a:rPr lang="en-US" smtClean="0"/>
              <a:t>9/14/24</a:t>
            </a:fld>
            <a:endParaRPr lang="en-US"/>
          </a:p>
        </p:txBody>
      </p:sp>
      <p:sp>
        <p:nvSpPr>
          <p:cNvPr id="3" name="Footer Placeholder 2">
            <a:extLst>
              <a:ext uri="{FF2B5EF4-FFF2-40B4-BE49-F238E27FC236}">
                <a16:creationId xmlns:a16="http://schemas.microsoft.com/office/drawing/2014/main" id="{F0C8FC22-AEB6-4BAF-BF93-41A2C757CCC7}"/>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252CA88A-5462-4F17-AFA0-52721ADDBB8F}"/>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2" name="Oval 11">
            <a:extLst>
              <a:ext uri="{FF2B5EF4-FFF2-40B4-BE49-F238E27FC236}">
                <a16:creationId xmlns:a16="http://schemas.microsoft.com/office/drawing/2014/main" id="{70CCC791-94D7-4BB8-9EDF-423CEA1F6215}"/>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9072777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6AC37-C5B5-462A-BE4A-E55CEBF2A341}"/>
              </a:ext>
            </a:extLst>
          </p:cNvPr>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6A4B007F-32A8-4688-BBEF-4FCB99DF5E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1DF2E2EB-BF8A-44A4-8AE0-BD6C31B1D9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grpSp>
        <p:nvGrpSpPr>
          <p:cNvPr id="8" name="Graphic 185">
            <a:extLst>
              <a:ext uri="{FF2B5EF4-FFF2-40B4-BE49-F238E27FC236}">
                <a16:creationId xmlns:a16="http://schemas.microsoft.com/office/drawing/2014/main" id="{FC9E188F-54C8-4547-9F8C-525712AD7DB6}"/>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B99C4538-3939-47A9-A590-09FF21960653}"/>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7541CA75-5D05-4996-A26D-CE0C909CD5F7}"/>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86305856-26BC-4BCC-BEF3-5E9CED94177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BC69651C-AC37-4CD2-8367-19297D7E2389}"/>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3E9031B-BA8D-4D9D-9BB3-A16F7A80F854}"/>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269840A2-CF60-4C47-B955-E65BC451FE73}"/>
              </a:ext>
            </a:extLst>
          </p:cNvPr>
          <p:cNvSpPr>
            <a:spLocks noGrp="1"/>
          </p:cNvSpPr>
          <p:nvPr>
            <p:ph type="dt" sz="half" idx="10"/>
          </p:nvPr>
        </p:nvSpPr>
        <p:spPr/>
        <p:txBody>
          <a:bodyPr/>
          <a:lstStyle/>
          <a:p>
            <a:fld id="{DC410804-27E3-430A-BB42-B831260DE39A}" type="datetime1">
              <a:rPr lang="en-US" smtClean="0"/>
              <a:t>9/14/24</a:t>
            </a:fld>
            <a:endParaRPr lang="en-US" dirty="0"/>
          </a:p>
        </p:txBody>
      </p:sp>
      <p:sp>
        <p:nvSpPr>
          <p:cNvPr id="6" name="Footer Placeholder 5">
            <a:extLst>
              <a:ext uri="{FF2B5EF4-FFF2-40B4-BE49-F238E27FC236}">
                <a16:creationId xmlns:a16="http://schemas.microsoft.com/office/drawing/2014/main" id="{3179DC6E-CC55-47AB-A405-5FB7EE2D191D}"/>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6D5D5E7D-EBA7-4DB0-8C78-7EB8A85FA4FF}"/>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C5B051DE-636E-4B3C-9886-2055CE23E49A}"/>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7292159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1D355-3146-41D1-B7DC-20B8ACE390AC}"/>
              </a:ext>
            </a:extLst>
          </p:cNvPr>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FAD4AAFB-E8F8-4FD1-8C6A-ED2C3FAD50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E051AF1-B16F-43B9-95CC-C17B570DEC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grpSp>
        <p:nvGrpSpPr>
          <p:cNvPr id="8" name="Graphic 185">
            <a:extLst>
              <a:ext uri="{FF2B5EF4-FFF2-40B4-BE49-F238E27FC236}">
                <a16:creationId xmlns:a16="http://schemas.microsoft.com/office/drawing/2014/main" id="{C8B77273-9FF7-4B93-8385-AD09A5F86AE5}"/>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3117A673-3729-4EAD-9E8C-52BEBF74B857}"/>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EE8DB752-94CD-4A94-BDE3-DD285EB89F3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32F8DDFC-E5CA-4F36-B2BE-BCE49D4F6C9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0BB589AE-2F9C-4C83-8DC7-1205CB03752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7AC9A2DE-3C9E-4CD0-8C7A-CC5F9F9942E4}"/>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D68C8714-2467-4715-934E-6787C84F7929}"/>
              </a:ext>
            </a:extLst>
          </p:cNvPr>
          <p:cNvSpPr>
            <a:spLocks noGrp="1"/>
          </p:cNvSpPr>
          <p:nvPr>
            <p:ph type="dt" sz="half" idx="10"/>
          </p:nvPr>
        </p:nvSpPr>
        <p:spPr/>
        <p:txBody>
          <a:bodyPr/>
          <a:lstStyle/>
          <a:p>
            <a:fld id="{60E22DE3-3D1A-4D53-B9A6-6C7463B8C992}" type="datetime1">
              <a:rPr lang="en-US" smtClean="0"/>
              <a:t>9/14/24</a:t>
            </a:fld>
            <a:endParaRPr lang="en-US" dirty="0"/>
          </a:p>
        </p:txBody>
      </p:sp>
      <p:sp>
        <p:nvSpPr>
          <p:cNvPr id="6" name="Footer Placeholder 5">
            <a:extLst>
              <a:ext uri="{FF2B5EF4-FFF2-40B4-BE49-F238E27FC236}">
                <a16:creationId xmlns:a16="http://schemas.microsoft.com/office/drawing/2014/main" id="{A46F13D6-03EC-4D31-8BB1-9FFDE3633C21}"/>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7C65D4DD-A2A4-4DF6-9527-E5F12FEB936C}"/>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FD202F3A-9FDE-4E11-B865-FBAEC415F880}"/>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7109066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33F5C3-CD4B-4472-B59A-49D460CB1C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7772236B-AB2C-4D6F-AE15-700992DA91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090F509-07BE-4446-8772-F44E09936B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cap="all" spc="100" baseline="0">
                <a:solidFill>
                  <a:schemeClr val="tx1">
                    <a:tint val="75000"/>
                  </a:schemeClr>
                </a:solidFill>
                <a:latin typeface="+mn-lt"/>
                <a:ea typeface="Source Sans Pro SemiBold" panose="020B0603030403020204" pitchFamily="34" charset="0"/>
              </a:defRPr>
            </a:lvl1pPr>
          </a:lstStyle>
          <a:p>
            <a:fld id="{5ECD8B30-1B71-45A1-8314-D59C86F581E1}" type="datetime1">
              <a:rPr lang="en-US" smtClean="0"/>
              <a:pPr/>
              <a:t>9/14/24</a:t>
            </a:fld>
            <a:endParaRPr lang="en-US" b="1" dirty="0"/>
          </a:p>
        </p:txBody>
      </p:sp>
      <p:sp>
        <p:nvSpPr>
          <p:cNvPr id="5" name="Footer Placeholder 4">
            <a:extLst>
              <a:ext uri="{FF2B5EF4-FFF2-40B4-BE49-F238E27FC236}">
                <a16:creationId xmlns:a16="http://schemas.microsoft.com/office/drawing/2014/main" id="{501B927E-3833-4F85-99B5-56B5F1E540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cap="all" spc="100" baseline="0">
                <a:solidFill>
                  <a:schemeClr val="tx1">
                    <a:tint val="75000"/>
                  </a:schemeClr>
                </a:solidFill>
                <a:latin typeface="+mn-lt"/>
                <a:ea typeface="Source Sans Pro SemiBold" panose="020B0603030403020204" pitchFamily="34" charset="0"/>
              </a:defRPr>
            </a:lvl1pPr>
          </a:lstStyle>
          <a:p>
            <a:r>
              <a:rPr lang="en-US" dirty="0"/>
              <a:t>Sample Footer Text</a:t>
            </a:r>
            <a:endParaRPr lang="en-US" b="1" dirty="0"/>
          </a:p>
        </p:txBody>
      </p:sp>
      <p:sp>
        <p:nvSpPr>
          <p:cNvPr id="6" name="Slide Number Placeholder 5">
            <a:extLst>
              <a:ext uri="{FF2B5EF4-FFF2-40B4-BE49-F238E27FC236}">
                <a16:creationId xmlns:a16="http://schemas.microsoft.com/office/drawing/2014/main" id="{E628CB64-4E98-43DE-B543-7BE5B329DB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cap="all" spc="100" baseline="0">
                <a:solidFill>
                  <a:schemeClr val="tx1">
                    <a:tint val="75000"/>
                  </a:schemeClr>
                </a:solidFill>
                <a:latin typeface="+mn-lt"/>
                <a:ea typeface="Source Sans Pro SemiBold" panose="020B0603030403020204" pitchFamily="34" charset="0"/>
              </a:defRPr>
            </a:lvl1pPr>
          </a:lstStyle>
          <a:p>
            <a:fld id="{F3450C42-9A0B-4425-92C2-70FCF7C45734}" type="slidenum">
              <a:rPr lang="en-US" smtClean="0"/>
              <a:pPr/>
              <a:t>‹#›</a:t>
            </a:fld>
            <a:endParaRPr lang="en-US" b="1" dirty="0"/>
          </a:p>
        </p:txBody>
      </p:sp>
    </p:spTree>
    <p:extLst>
      <p:ext uri="{BB962C8B-B14F-4D97-AF65-F5344CB8AC3E}">
        <p14:creationId xmlns:p14="http://schemas.microsoft.com/office/powerpoint/2010/main" val="2578264041"/>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15" r:id="rId6"/>
    <p:sldLayoutId id="2147483711" r:id="rId7"/>
    <p:sldLayoutId id="2147483712" r:id="rId8"/>
    <p:sldLayoutId id="2147483713" r:id="rId9"/>
    <p:sldLayoutId id="2147483714" r:id="rId10"/>
    <p:sldLayoutId id="2147483716"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public.tableau.com/app/profile/savi.rahiman4181/viz/Project4_Team2_Blackjack_Probability/ShouldIHitorShouldIStay" TargetMode="External"/><Relationship Id="rId2" Type="http://schemas.openxmlformats.org/officeDocument/2006/relationships/image" Target="../media/image1.png"/><Relationship Id="rId1" Type="http://schemas.openxmlformats.org/officeDocument/2006/relationships/slideLayout" Target="../slideLayouts/slideLayout9.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A person holding playing cards&#10;&#10;Description automatically generated">
            <a:extLst>
              <a:ext uri="{FF2B5EF4-FFF2-40B4-BE49-F238E27FC236}">
                <a16:creationId xmlns:a16="http://schemas.microsoft.com/office/drawing/2014/main" id="{490B6427-C746-4AA1-3D35-12200523F6FB}"/>
              </a:ext>
            </a:extLst>
          </p:cNvPr>
          <p:cNvPicPr>
            <a:picLocks noGrp="1" noChangeAspect="1"/>
          </p:cNvPicPr>
          <p:nvPr>
            <p:ph type="pic" idx="1"/>
          </p:nvPr>
        </p:nvPicPr>
        <p:blipFill>
          <a:blip r:embed="rId2"/>
          <a:srcRect t="18870" r="3" b="23463"/>
          <a:stretch/>
        </p:blipFill>
        <p:spPr>
          <a:xfrm>
            <a:off x="3231199" y="3856880"/>
            <a:ext cx="2665189" cy="2665189"/>
          </a:xfrm>
          <a:custGeom>
            <a:avLst/>
            <a:gdLst/>
            <a:ahLst/>
            <a:cxnLst/>
            <a:rect l="l" t="t" r="r" b="b"/>
            <a:pathLst>
              <a:path w="2255084" h="2255084">
                <a:moveTo>
                  <a:pt x="1127542" y="0"/>
                </a:moveTo>
                <a:cubicBezTo>
                  <a:pt x="1750266" y="0"/>
                  <a:pt x="2255084" y="504818"/>
                  <a:pt x="2255084" y="1127542"/>
                </a:cubicBezTo>
                <a:cubicBezTo>
                  <a:pt x="2255084" y="1750266"/>
                  <a:pt x="1750266" y="2255084"/>
                  <a:pt x="1127542" y="2255084"/>
                </a:cubicBezTo>
                <a:cubicBezTo>
                  <a:pt x="504818" y="2255084"/>
                  <a:pt x="0" y="1750266"/>
                  <a:pt x="0" y="1127542"/>
                </a:cubicBezTo>
                <a:cubicBezTo>
                  <a:pt x="0" y="504818"/>
                  <a:pt x="504818" y="0"/>
                  <a:pt x="1127542" y="0"/>
                </a:cubicBezTo>
                <a:close/>
              </a:path>
            </a:pathLst>
          </a:custGeom>
        </p:spPr>
      </p:pic>
      <p:sp>
        <p:nvSpPr>
          <p:cNvPr id="2" name="Title 1">
            <a:extLst>
              <a:ext uri="{FF2B5EF4-FFF2-40B4-BE49-F238E27FC236}">
                <a16:creationId xmlns:a16="http://schemas.microsoft.com/office/drawing/2014/main" id="{9FFAB6D2-3398-B7A4-AA52-771A851E2A6B}"/>
              </a:ext>
            </a:extLst>
          </p:cNvPr>
          <p:cNvSpPr>
            <a:spLocks noGrp="1"/>
          </p:cNvSpPr>
          <p:nvPr>
            <p:ph type="title"/>
          </p:nvPr>
        </p:nvSpPr>
        <p:spPr>
          <a:xfrm>
            <a:off x="715618" y="251008"/>
            <a:ext cx="4830417" cy="1890225"/>
          </a:xfrm>
        </p:spPr>
        <p:txBody>
          <a:bodyPr vert="horz" lIns="91440" tIns="45720" rIns="91440" bIns="45720" rtlCol="0" anchor="ctr">
            <a:normAutofit/>
          </a:bodyPr>
          <a:lstStyle/>
          <a:p>
            <a:pPr algn="ctr"/>
            <a:r>
              <a:rPr lang="en-US" sz="4400" dirty="0">
                <a:hlinkClick r:id="rId3"/>
              </a:rPr>
              <a:t>Should I Hit or Should I Stay?</a:t>
            </a:r>
            <a:endParaRPr lang="en-US" sz="4400" dirty="0"/>
          </a:p>
        </p:txBody>
      </p:sp>
      <p:sp>
        <p:nvSpPr>
          <p:cNvPr id="4" name="Text Placeholder 3">
            <a:extLst>
              <a:ext uri="{FF2B5EF4-FFF2-40B4-BE49-F238E27FC236}">
                <a16:creationId xmlns:a16="http://schemas.microsoft.com/office/drawing/2014/main" id="{F61028C8-E013-69E7-948C-84CB968BCD0E}"/>
              </a:ext>
            </a:extLst>
          </p:cNvPr>
          <p:cNvSpPr>
            <a:spLocks noGrp="1"/>
          </p:cNvSpPr>
          <p:nvPr>
            <p:ph type="body" sz="half" idx="2"/>
          </p:nvPr>
        </p:nvSpPr>
        <p:spPr>
          <a:xfrm>
            <a:off x="204470" y="1946388"/>
            <a:ext cx="5575134" cy="2497810"/>
          </a:xfrm>
        </p:spPr>
        <p:txBody>
          <a:bodyPr vert="horz" lIns="91440" tIns="45720" rIns="91440" bIns="45720" rtlCol="0">
            <a:normAutofit/>
          </a:bodyPr>
          <a:lstStyle/>
          <a:p>
            <a:pPr indent="-228600">
              <a:buFont typeface="Arial" panose="020B0604020202020204" pitchFamily="34" charset="0"/>
              <a:buChar char="•"/>
            </a:pPr>
            <a:r>
              <a:rPr lang="en-US" dirty="0"/>
              <a:t>Google Collab </a:t>
            </a:r>
            <a:r>
              <a:rPr lang="en-US" dirty="0" err="1"/>
              <a:t>Ipython</a:t>
            </a:r>
            <a:r>
              <a:rPr lang="en-US" dirty="0"/>
              <a:t> Notebook to create new calculations leveraging the original data set. Calculations included the logic that players used depending on the sum of their cards and the number of hits they requested.</a:t>
            </a:r>
          </a:p>
          <a:p>
            <a:pPr indent="-228600">
              <a:buFont typeface="Arial" panose="020B0604020202020204" pitchFamily="34" charset="0"/>
              <a:buChar char="•"/>
            </a:pPr>
            <a:r>
              <a:rPr lang="en-US" dirty="0"/>
              <a:t>Import dependencies such as </a:t>
            </a:r>
          </a:p>
          <a:p>
            <a:pPr lvl="1" indent="-228600">
              <a:buFont typeface="Arial" panose="020B0604020202020204" pitchFamily="34" charset="0"/>
              <a:buChar char="•"/>
            </a:pPr>
            <a:r>
              <a:rPr lang="en-US" dirty="0"/>
              <a:t>import pandas as pd</a:t>
            </a:r>
          </a:p>
          <a:p>
            <a:pPr lvl="1" indent="-228600">
              <a:buFont typeface="Arial" panose="020B0604020202020204" pitchFamily="34" charset="0"/>
              <a:buChar char="•"/>
            </a:pPr>
            <a:r>
              <a:rPr lang="en-US" dirty="0"/>
              <a:t>import </a:t>
            </a:r>
            <a:r>
              <a:rPr lang="en-US" dirty="0" err="1"/>
              <a:t>tensorflow</a:t>
            </a:r>
            <a:r>
              <a:rPr lang="en-US" dirty="0"/>
              <a:t> as </a:t>
            </a:r>
            <a:r>
              <a:rPr lang="en-US" dirty="0" err="1"/>
              <a:t>tf</a:t>
            </a:r>
            <a:endParaRPr lang="en-US" dirty="0"/>
          </a:p>
          <a:p>
            <a:pPr lvl="1" indent="-228600">
              <a:buFont typeface="Arial" panose="020B0604020202020204" pitchFamily="34" charset="0"/>
              <a:buChar char="•"/>
            </a:pPr>
            <a:r>
              <a:rPr lang="en-US" dirty="0"/>
              <a:t>From matplotlib import </a:t>
            </a:r>
            <a:r>
              <a:rPr lang="en-US" dirty="0" err="1"/>
              <a:t>pyplot</a:t>
            </a:r>
            <a:r>
              <a:rPr lang="en-US" dirty="0"/>
              <a:t> as </a:t>
            </a:r>
            <a:r>
              <a:rPr lang="en-US" dirty="0" err="1"/>
              <a:t>plt</a:t>
            </a:r>
            <a:endParaRPr lang="en-US" dirty="0"/>
          </a:p>
          <a:p>
            <a:pPr lvl="1" indent="-228600">
              <a:buFont typeface="Arial" panose="020B0604020202020204" pitchFamily="34" charset="0"/>
              <a:buChar char="•"/>
            </a:pPr>
            <a:r>
              <a:rPr lang="en-US" dirty="0"/>
              <a:t>Import seaborn as </a:t>
            </a:r>
            <a:r>
              <a:rPr lang="en-US" dirty="0" err="1"/>
              <a:t>sns</a:t>
            </a:r>
            <a:endParaRPr lang="en-US" dirty="0"/>
          </a:p>
        </p:txBody>
      </p:sp>
      <p:pic>
        <p:nvPicPr>
          <p:cNvPr id="3" name="Picture 2">
            <a:extLst>
              <a:ext uri="{FF2B5EF4-FFF2-40B4-BE49-F238E27FC236}">
                <a16:creationId xmlns:a16="http://schemas.microsoft.com/office/drawing/2014/main" id="{A3B2DAC9-E51F-C3F7-213F-F337559A791A}"/>
              </a:ext>
            </a:extLst>
          </p:cNvPr>
          <p:cNvPicPr>
            <a:picLocks noChangeAspect="1"/>
          </p:cNvPicPr>
          <p:nvPr/>
        </p:nvPicPr>
        <p:blipFill>
          <a:blip r:embed="rId4"/>
          <a:stretch>
            <a:fillRect/>
          </a:stretch>
        </p:blipFill>
        <p:spPr>
          <a:xfrm>
            <a:off x="6057183" y="458482"/>
            <a:ext cx="5275195" cy="2663364"/>
          </a:xfrm>
          <a:prstGeom prst="rect">
            <a:avLst/>
          </a:prstGeom>
        </p:spPr>
      </p:pic>
      <p:pic>
        <p:nvPicPr>
          <p:cNvPr id="6" name="Picture 5">
            <a:extLst>
              <a:ext uri="{FF2B5EF4-FFF2-40B4-BE49-F238E27FC236}">
                <a16:creationId xmlns:a16="http://schemas.microsoft.com/office/drawing/2014/main" id="{EE45ABD9-419B-E6A7-071D-930404E17E0A}"/>
              </a:ext>
            </a:extLst>
          </p:cNvPr>
          <p:cNvPicPr>
            <a:picLocks noChangeAspect="1"/>
          </p:cNvPicPr>
          <p:nvPr/>
        </p:nvPicPr>
        <p:blipFill>
          <a:blip r:embed="rId5"/>
          <a:stretch>
            <a:fillRect/>
          </a:stretch>
        </p:blipFill>
        <p:spPr>
          <a:xfrm>
            <a:off x="6057183" y="3267092"/>
            <a:ext cx="5275195" cy="2354212"/>
          </a:xfrm>
          <a:prstGeom prst="rect">
            <a:avLst/>
          </a:prstGeom>
        </p:spPr>
      </p:pic>
    </p:spTree>
    <p:extLst>
      <p:ext uri="{BB962C8B-B14F-4D97-AF65-F5344CB8AC3E}">
        <p14:creationId xmlns:p14="http://schemas.microsoft.com/office/powerpoint/2010/main" val="3032344765"/>
      </p:ext>
    </p:extLst>
  </p:cSld>
  <p:clrMapOvr>
    <a:masterClrMapping/>
  </p:clrMapOvr>
</p:sld>
</file>

<file path=ppt/theme/theme1.xml><?xml version="1.0" encoding="utf-8"?>
<a:theme xmlns:a="http://schemas.openxmlformats.org/drawingml/2006/main" name="FunkyShapesDarkVTI">
  <a:themeElements>
    <a:clrScheme name="Custom 4">
      <a:dk1>
        <a:srgbClr val="FFFFFF"/>
      </a:dk1>
      <a:lt1>
        <a:srgbClr val="000000"/>
      </a:lt1>
      <a:dk2>
        <a:srgbClr val="F3FFF8"/>
      </a:dk2>
      <a:lt2>
        <a:srgbClr val="2D2D2D"/>
      </a:lt2>
      <a:accent1>
        <a:srgbClr val="FF80BD"/>
      </a:accent1>
      <a:accent2>
        <a:srgbClr val="1EB9D3"/>
      </a:accent2>
      <a:accent3>
        <a:srgbClr val="21C46B"/>
      </a:accent3>
      <a:accent4>
        <a:srgbClr val="EA9600"/>
      </a:accent4>
      <a:accent5>
        <a:srgbClr val="F43B56"/>
      </a:accent5>
      <a:accent6>
        <a:srgbClr val="4B56E8"/>
      </a:accent6>
      <a:hlink>
        <a:srgbClr val="8F61FF"/>
      </a:hlink>
      <a:folHlink>
        <a:srgbClr val="F900A0"/>
      </a:folHlink>
    </a:clrScheme>
    <a:fontScheme name="Source Sans Pro">
      <a:majorFont>
        <a:latin typeface="Source Sans Pro"/>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unkyShapesDarkVTI" id="{84637DF0-7D2D-4F20-816C-4D6C45F3FAF2}" vid="{0EF594EE-C33F-480F-80E7-D4F74C1C30E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1493</TotalTime>
  <Words>66</Words>
  <Application>Microsoft Macintosh PowerPoint</Application>
  <PresentationFormat>Widescreen</PresentationFormat>
  <Paragraphs>7</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Aptos</vt:lpstr>
      <vt:lpstr>Arial</vt:lpstr>
      <vt:lpstr>Source Sans Pro</vt:lpstr>
      <vt:lpstr>FunkyShapesDarkVTI</vt:lpstr>
      <vt:lpstr>Should I Hit or Should I Stay?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Mae Beau</dc:creator>
  <cp:lastModifiedBy>Marty Phraphone</cp:lastModifiedBy>
  <cp:revision>73</cp:revision>
  <dcterms:created xsi:type="dcterms:W3CDTF">2024-09-11T19:00:17Z</dcterms:created>
  <dcterms:modified xsi:type="dcterms:W3CDTF">2024-09-15T03:34:42Z</dcterms:modified>
</cp:coreProperties>
</file>