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notesSlides/notesSlide69.xml" ContentType="application/vnd.openxmlformats-officedocument.presentationml.notesSlide+xml"/>
  <Override PartName="/ppt/slides/slide24.xml" ContentType="application/vnd.openxmlformats-officedocument.presentationml.slide+xml"/>
  <Override PartName="/ppt/diagrams/colors13.xml" ContentType="application/vnd.openxmlformats-officedocument.drawingml.diagramColors+xml"/>
  <Override PartName="/ppt/slides/slide72.xml" ContentType="application/vnd.openxmlformats-officedocument.presentationml.slide+xml"/>
  <Override PartName="/ppt/diagrams/quickStyle5.xml" ContentType="application/vnd.openxmlformats-officedocument.drawingml.diagramStyle+xml"/>
  <Override PartName="/ppt/diagrams/colors3.xml" ContentType="application/vnd.openxmlformats-officedocument.drawingml.diagramColors+xml"/>
  <Override PartName="/ppt/slides/slide66.xml" ContentType="application/vnd.openxmlformats-officedocument.presentationml.slide+xml"/>
  <Override PartName="/ppt/notesSlides/notesSlide47.xml" ContentType="application/vnd.openxmlformats-officedocument.presentationml.notesSlide+xml"/>
  <Override PartName="/ppt/diagrams/layout10.xml" ContentType="application/vnd.openxmlformats-officedocument.drawingml.diagramLayout+xml"/>
  <Override PartName="/ppt/diagrams/drawing12.xml" ContentType="application/vnd.ms-office.drawingml.diagramDrawing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89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44.xml" ContentType="application/vnd.openxmlformats-officedocument.presentationml.slide+xml"/>
  <Override PartName="/ppt/diagrams/data8.xml" ContentType="application/vnd.openxmlformats-officedocument.drawingml.diagramData+xml"/>
  <Override PartName="/ppt/notesSlides/notesSlide67.xml" ContentType="application/vnd.openxmlformats-officedocument.presentationml.notesSlide+xml"/>
  <Override PartName="/ppt/slides/slide86.xml" ContentType="application/vnd.openxmlformats-officedocument.presentationml.slide+xml"/>
  <Override PartName="/ppt/diagrams/quickStyle19.xml" ContentType="application/vnd.openxmlformats-officedocument.drawingml.diagramStyle+xml"/>
  <Override PartName="/ppt/diagrams/data23.xml" ContentType="application/vnd.openxmlformats-officedocument.drawingml.diagramData+xml"/>
  <Override PartName="/ppt/slides/slide22.xml" ContentType="application/vnd.openxmlformats-officedocument.presentationml.slide+xml"/>
  <Override PartName="/ppt/diagrams/colors11.xml" ContentType="application/vnd.openxmlformats-officedocument.drawingml.diagramColors+xml"/>
  <Override PartName="/ppt/diagrams/layout24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1.xml" ContentType="application/vnd.openxmlformats-officedocument.drawingml.diagramColors+xml"/>
  <Override PartName="/ppt/slides/slide64.xml" ContentType="application/vnd.openxmlformats-officedocument.presentationml.slide+xml"/>
  <Override PartName="/ppt/notesSlides/notesSlide45.xml" ContentType="application/vnd.openxmlformats-officedocument.presentationml.notesSlide+xml"/>
  <Default Extension="xml" ContentType="application/xml"/>
  <Override PartName="/ppt/notesSlides/notesSlide87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diagrams/data6.xml" ContentType="application/vnd.openxmlformats-officedocument.drawingml.diagramData+xml"/>
  <Override PartName="/ppt/notesSlides/notesSlide65.xml" ContentType="application/vnd.openxmlformats-officedocument.presentationml.notesSlide+xml"/>
  <Override PartName="/ppt/slides/slide84.xml" ContentType="application/vnd.openxmlformats-officedocument.presentationml.slide+xml"/>
  <Override PartName="/ppt/diagrams/quickStyle17.xml" ContentType="application/vnd.openxmlformats-officedocument.drawingml.diagramStyle+xml"/>
  <Override PartName="/ppt/diagrams/data21.xml" ContentType="application/vnd.openxmlformats-officedocument.drawingml.diagramData+xml"/>
  <Override PartName="/ppt/slides/slide20.xml" ContentType="application/vnd.openxmlformats-officedocument.presentationml.slide+xml"/>
  <Override PartName="/ppt/notesSlides/notesSlide59.xml" ContentType="application/vnd.openxmlformats-officedocument.presentationml.notesSlide+xml"/>
  <Override PartName="/ppt/diagrams/layout22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4.xml" ContentType="application/vnd.ms-office.drawingml.diagramDrawing+xml"/>
  <Override PartName="/ppt/notesSlides/notesSlide43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8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9.xml" ContentType="application/vnd.openxmlformats-officedocument.presentationml.slide+xml"/>
  <Default Extension="jpeg" ContentType="image/jpeg"/>
  <Override PartName="/ppt/diagrams/data4.xml" ContentType="application/vnd.openxmlformats-officedocument.drawingml.diagramData+xml"/>
  <Override PartName="/ppt/notesSlides/notesSlide63.xml" ContentType="application/vnd.openxmlformats-officedocument.presentationml.notesSlide+xml"/>
  <Override PartName="/ppt/slides/slide82.xml" ContentType="application/vnd.openxmlformats-officedocument.presentationml.slide+xml"/>
  <Override PartName="/ppt/diagrams/drawing9.xml" ContentType="application/vnd.ms-office.drawingml.diagramDrawing+xml"/>
  <Override PartName="/ppt/diagrams/quickStyle15.xml" ContentType="application/vnd.openxmlformats-officedocument.drawingml.diagramStyle+xml"/>
  <Override PartName="/ppt/notesSlides/notesSlide57.xml" ContentType="application/vnd.openxmlformats-officedocument.presentationml.notesSlide+xml"/>
  <Override PartName="/ppt/diagrams/layout20.xml" ContentType="application/vnd.openxmlformats-officedocument.drawingml.diagramLayout+xml"/>
  <Override PartName="/ppt/diagrams/drawing22.xml" ContentType="application/vnd.ms-office.drawingml.diagramDrawing+xml"/>
  <Override PartName="/docProps/app.xml" ContentType="application/vnd.openxmlformats-officedocument.extended-properties+xml"/>
  <Override PartName="/ppt/notesSlides/notesSlide41.xml" ContentType="application/vnd.openxmlformats-officedocument.presentationml.notesSlide+xml"/>
  <Override PartName="/ppt/slides/slide60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diagrams/data2.xml" ContentType="application/vnd.openxmlformats-officedocument.drawingml.diagramData+xml"/>
  <Override PartName="/ppt/notesSlides/notesSlide61.xml" ContentType="application/vnd.openxmlformats-officedocument.presentationml.notesSlide+xml"/>
  <Override PartName="/ppt/slides/slide80.xml" ContentType="application/vnd.openxmlformats-officedocument.presentationml.slide+xml"/>
  <Override PartName="/ppt/diagrams/drawing7.xml" ContentType="application/vnd.ms-office.drawingml.diagramDrawing+xml"/>
  <Override PartName="/ppt/diagrams/quickStyle13.xml" ContentType="application/vnd.openxmlformats-officedocument.drawingml.diagramStyle+xml"/>
  <Override PartName="/ppt/notesSlides/notesSlide55.xml" ContentType="application/vnd.openxmlformats-officedocument.presentationml.notesSlide+xml"/>
  <Override PartName="/ppt/diagrams/drawing20.xml" ContentType="application/vnd.ms-office.drawingml.diagramDrawing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diagrams/layout9.xml" ContentType="application/vnd.openxmlformats-officedocument.drawingml.diagramLayout+xml"/>
  <Override PartName="/ppt/notesSlides/notesSlide33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5.xml" ContentType="application/vnd.openxmlformats-officedocument.presentationml.notesSlide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diagrams/layout19.xml" ContentType="application/vnd.openxmlformats-officedocument.drawingml.diagramLayout+xml"/>
  <Override PartName="/ppt/diagrams/quickStyle11.xml" ContentType="application/vnd.openxmlformats-officedocument.drawingml.diagramStyle+xml"/>
  <Override PartName="/ppt/diagrams/drawing5.xml" ContentType="application/vnd.ms-office.drawingml.diagramDrawing+xml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diagrams/layout7.xml" ContentType="application/vnd.openxmlformats-officedocument.drawingml.diagramLayout+xml"/>
  <Override PartName="/ppt/slideLayouts/slideLayout4.xml" ContentType="application/vnd.openxmlformats-officedocument.presentationml.slideLayout+xml"/>
  <Override PartName="/ppt/slides/slide79.xml" ContentType="application/vnd.openxmlformats-officedocument.presentationml.slide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73.xml" ContentType="application/vnd.openxmlformats-officedocument.presentationml.notesSlide+xml"/>
  <Override PartName="/ppt/diagrams/layout17.xml" ContentType="application/vnd.openxmlformats-officedocument.drawingml.diagramLayout+xml"/>
  <Override PartName="/ppt/diagrams/drawing19.xml" ContentType="application/vnd.ms-office.drawingml.diagramDrawing+xml"/>
  <Override PartName="/ppt/diagrams/drawing3.xml" ContentType="application/vnd.ms-office.drawingml.diagramDrawing+xml"/>
  <Override PartName="/ppt/notesSlides/notesSlide38.xml" ContentType="application/vnd.openxmlformats-officedocument.presentationml.notesSlide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diagrams/layout5.xml" ContentType="application/vnd.openxmlformats-officedocument.drawingml.diagramLayout+xml"/>
  <Override PartName="/ppt/diagrams/colors24.xml" ContentType="application/vnd.openxmlformats-officedocument.drawingml.diagramColors+xml"/>
  <Override PartName="/ppt/slides/slide29.xml" ContentType="application/vnd.openxmlformats-officedocument.presentationml.slide+xml"/>
  <Override PartName="/ppt/diagrams/colors18.xml" ContentType="application/vnd.openxmlformats-officedocument.drawingml.diagramColors+xml"/>
  <Override PartName="/ppt/slides/slide77.xml" ContentType="application/vnd.openxmlformats-officedocument.presentationml.slide+xml"/>
  <Override PartName="/ppt/slides/slide90.xml" ContentType="application/vnd.openxmlformats-officedocument.presentationml.slid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diagrams/colors8.xml" ContentType="application/vnd.openxmlformats-officedocument.drawingml.diagramColors+xml"/>
  <Override PartName="/ppt/slides/slide13.xml" ContentType="application/vnd.openxmlformats-officedocument.presentationml.slide+xml"/>
  <Override PartName="/ppt/diagrams/quickStyle23.xml" ContentType="application/vnd.openxmlformats-officedocument.drawingml.diagramStyle+xml"/>
  <Override PartName="/ppt/notesSlides/notesSlide71.xml" ContentType="application/vnd.openxmlformats-officedocument.presentationml.notesSlide+xml"/>
  <Override PartName="/ppt/diagrams/layout15.xml" ContentType="application/vnd.openxmlformats-officedocument.drawingml.diagramLayout+xml"/>
  <Override PartName="/ppt/slideLayouts/slideLayout24.xml" ContentType="application/vnd.openxmlformats-officedocument.presentationml.slideLayout+xml"/>
  <Override PartName="/ppt/diagrams/drawing1.xml" ContentType="application/vnd.ms-office.drawingml.diagramDrawing+xml"/>
  <Override PartName="/ppt/diagrams/drawing17.xml" ContentType="application/vnd.ms-office.drawingml.diagramDrawing+xml"/>
  <Override PartName="/ppt/notesSlides/notesSlide36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9.xml" ContentType="application/vnd.openxmlformats-officedocument.presentationml.slide+xml"/>
  <Override PartName="/ppt/notesSlides/notesSlide91.xml" ContentType="application/vnd.openxmlformats-officedocument.presentationml.notesSlide+xml"/>
  <Override PartName="/ppt/theme/theme3.xml" ContentType="application/vnd.openxmlformats-officedocument.theme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diagrams/layout3.xml" ContentType="application/vnd.openxmlformats-officedocument.drawingml.diagramLayout+xml"/>
  <Override PartName="/ppt/diagrams/colors22.xml" ContentType="application/vnd.openxmlformats-officedocument.drawingml.diagramColors+xml"/>
  <Override PartName="/ppt/slides/slide27.xml" ContentType="application/vnd.openxmlformats-officedocument.presentationml.slide+xml"/>
  <Override PartName="/ppt/diagrams/colors16.xml" ContentType="application/vnd.openxmlformats-officedocument.drawingml.diagramColors+xml"/>
  <Override PartName="/ppt/slides/slide75.xml" ContentType="application/vnd.openxmlformats-officedocument.presentationml.slide+xml"/>
  <Override PartName="/ppt/diagrams/quickStyle8.xml" ContentType="application/vnd.openxmlformats-officedocument.drawingml.diagramStyle+xml"/>
  <Override PartName="/ppt/diagrams/data12.xml" ContentType="application/vnd.openxmlformats-officedocument.drawingml.diagramData+xml"/>
  <Override PartName="/ppt/diagrams/quickStyle21.xml" ContentType="application/vnd.openxmlformats-officedocument.drawingml.diagramStyle+xml"/>
  <Override PartName="/ppt/diagrams/colors6.xml" ContentType="application/vnd.openxmlformats-officedocument.drawingml.diagramColors+xml"/>
  <Override PartName="/ppt/slides/slide69.xml" ContentType="application/vnd.openxmlformats-officedocument.presentationml.slide+xml"/>
  <Override PartName="/ppt/slides/slide11.xml" ContentType="application/vnd.openxmlformats-officedocument.presentationml.slide+xml"/>
  <Override PartName="/docProps/core.xml" ContentType="application/vnd.openxmlformats-package.core-properties+xml"/>
  <Override PartName="/ppt/diagrams/layout13.xml" ContentType="application/vnd.openxmlformats-officedocument.drawingml.diagramLayout+xml"/>
  <Override PartName="/ppt/slideLayouts/slideLayout22.xml" ContentType="application/vnd.openxmlformats-officedocument.presentationml.slideLayout+xml"/>
  <Override PartName="/ppt/diagrams/drawing15.xml" ContentType="application/vnd.ms-office.drawingml.diagramDrawing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diagrams/layout1.xml" ContentType="application/vnd.openxmlformats-officedocument.drawingml.diagramLayout+xml"/>
  <Override PartName="/ppt/diagrams/colors20.xml" ContentType="application/vnd.openxmlformats-officedocument.drawingml.diagramColors+xml"/>
  <Override PartName="/ppt/slides/slide25.xml" ContentType="application/vnd.openxmlformats-officedocument.presentationml.slide+xml"/>
  <Override PartName="/ppt/diagrams/colors14.xml" ContentType="application/vnd.openxmlformats-officedocument.drawingml.diagramColors+xml"/>
  <Override PartName="/ppt/slides/slide73.xml" ContentType="application/vnd.openxmlformats-officedocument.presentationml.slide+xml"/>
  <Override PartName="/ppt/diagrams/quickStyle6.xml" ContentType="application/vnd.openxmlformats-officedocument.drawingml.diagramStyle+xml"/>
  <Override PartName="/ppt/diagrams/data10.xml" ContentType="application/vnd.openxmlformats-officedocument.drawingml.diagramData+xml"/>
  <Override PartName="/ppt/diagrams/colors4.xml" ContentType="application/vnd.openxmlformats-officedocument.drawingml.diagramColors+xml"/>
  <Override PartName="/ppt/slides/slide67.xml" ContentType="application/vnd.openxmlformats-officedocument.presentationml.slide+xml"/>
  <Override PartName="/ppt/notesSlides/notesSlide48.xml" ContentType="application/vnd.openxmlformats-officedocument.presentationml.notesSlide+xml"/>
  <Override PartName="/ppt/diagrams/layout11.xml" ContentType="application/vnd.openxmlformats-officedocument.drawingml.diagramLayout+xml"/>
  <Override PartName="/ppt/slideLayouts/slideLayout20.xml" ContentType="application/vnd.openxmlformats-officedocument.presentationml.slideLayout+xml"/>
  <Override PartName="/ppt/diagrams/drawing13.xml" ContentType="application/vnd.ms-office.drawingml.diagramDrawing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s/slide45.xml" ContentType="application/vnd.openxmlformats-officedocument.presentationml.slide+xml"/>
  <Override PartName="/ppt/diagrams/data9.xml" ContentType="application/vnd.openxmlformats-officedocument.drawingml.diagramData+xml"/>
  <Override PartName="/ppt/notesSlides/notesSlide68.xml" ContentType="application/vnd.openxmlformats-officedocument.presentationml.notesSlide+xml"/>
  <Override PartName="/ppt/slides/slide87.xml" ContentType="application/vnd.openxmlformats-officedocument.presentationml.slide+xml"/>
  <Override PartName="/ppt/diagrams/data24.xml" ContentType="application/vnd.openxmlformats-officedocument.drawingml.diagramData+xml"/>
  <Override PartName="/ppt/slides/slide23.xml" ContentType="application/vnd.openxmlformats-officedocument.presentationml.slide+xml"/>
  <Override PartName="/ppt/diagrams/colors12.xml" ContentType="application/vnd.openxmlformats-officedocument.drawingml.diagramColors+xml"/>
  <Override PartName="/ppt/diagrams/quickStyle4.xml" ContentType="application/vnd.openxmlformats-officedocument.drawingml.diagramStyle+xml"/>
  <Override PartName="/ppt/diagrams/colors2.xml" ContentType="application/vnd.openxmlformats-officedocument.drawingml.diagramColors+xml"/>
  <Override PartName="/ppt/slides/slide65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88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diagrams/data7.xml" ContentType="application/vnd.openxmlformats-officedocument.drawingml.diagramData+xml"/>
  <Override PartName="/ppt/notesSlides/notesSlide66.xml" ContentType="application/vnd.openxmlformats-officedocument.presentationml.notesSlide+xml"/>
  <Override PartName="/ppt/slides/slide85.xml" ContentType="application/vnd.openxmlformats-officedocument.presentationml.slide+xml"/>
  <Override PartName="/ppt/diagrams/quickStyle18.xml" ContentType="application/vnd.openxmlformats-officedocument.drawingml.diagramStyle+xml"/>
  <Override PartName="/ppt/diagrams/data22.xml" ContentType="application/vnd.openxmlformats-officedocument.drawingml.diagramData+xml"/>
  <Override PartName="/ppt/slides/slide21.xml" ContentType="application/vnd.openxmlformats-officedocument.presentationml.slide+xml"/>
  <Override PartName="/ppt/diagrams/colors10.xml" ContentType="application/vnd.openxmlformats-officedocument.drawingml.diagramColors+xml"/>
  <Override PartName="/ppt/diagrams/layout23.xml" ContentType="application/vnd.openxmlformats-officedocument.drawingml.diagramLayout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44.xml" ContentType="application/vnd.openxmlformats-officedocument.presentationml.notesSlide+xml"/>
  <Override PartName="/ppt/slides/slide63.xml" ContentType="application/vnd.openxmlformats-officedocument.presentationml.slide+xml"/>
  <Default Extension="gif" ContentType="image/gif"/>
  <Override PartName="/ppt/notesSlides/notesSlide86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diagrams/data5.xml" ContentType="application/vnd.openxmlformats-officedocument.drawingml.diagramData+xml"/>
  <Override PartName="/ppt/notesSlides/notesSlide64.xml" ContentType="application/vnd.openxmlformats-officedocument.presentationml.notesSlide+xml"/>
  <Override PartName="/ppt/slides/slide83.xml" ContentType="application/vnd.openxmlformats-officedocument.presentationml.slide+xml"/>
  <Override PartName="/ppt/diagrams/quickStyle16.xml" ContentType="application/vnd.openxmlformats-officedocument.drawingml.diagramStyle+xml"/>
  <Override PartName="/ppt/diagrams/data20.xml" ContentType="application/vnd.openxmlformats-officedocument.drawingml.diagramData+xml"/>
  <Override PartName="/ppt/notesSlides/notesSlide58.xml" ContentType="application/vnd.openxmlformats-officedocument.presentationml.notesSlide+xml"/>
  <Override PartName="/ppt/diagrams/layout21.xml" ContentType="application/vnd.openxmlformats-officedocument.drawingml.diagramLayout+xml"/>
  <Override PartName="/ppt/diagrams/drawing23.xml" ContentType="application/vnd.ms-office.drawingml.diagramDrawing+xml"/>
  <Override PartName="/ppt/notesSlides/notesSlide42.xml" ContentType="application/vnd.openxmlformats-officedocument.presentationml.notesSlide+xml"/>
  <Override PartName="/ppt/slides/slide6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8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8.xml" ContentType="application/vnd.openxmlformats-officedocument.presentationml.slide+xml"/>
  <Override PartName="/ppt/diagrams/data3.xml" ContentType="application/vnd.openxmlformats-officedocument.drawingml.diagramData+xml"/>
  <Override PartName="/ppt/notesSlides/notesSlide62.xml" ContentType="application/vnd.openxmlformats-officedocument.presentationml.notesSlide+xml"/>
  <Override PartName="/ppt/slides/slide81.xml" ContentType="application/vnd.openxmlformats-officedocument.presentationml.slide+xml"/>
  <Override PartName="/ppt/diagrams/drawing8.xml" ContentType="application/vnd.ms-office.drawingml.diagramDrawing+xml"/>
  <Override PartName="/ppt/diagrams/quickStyle14.xml" ContentType="application/vnd.openxmlformats-officedocument.drawingml.diagramStyle+xml"/>
  <Override PartName="/ppt/notesSlides/notesSlide56.xml" ContentType="application/vnd.openxmlformats-officedocument.presentationml.notesSlide+xml"/>
  <Override PartName="/ppt/diagrams/drawing21.xml" ContentType="application/vnd.ms-office.drawingml.diagramDrawing+xml"/>
  <Override PartName="/ppt/notesSlides/notesSlide40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6.xml" ContentType="application/vnd.openxmlformats-officedocument.presentationml.notesSlide+xml"/>
  <Override PartName="/ppt/diagrams/data19.xml" ContentType="application/vnd.openxmlformats-officedocument.drawingml.diagramData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notesSlides/notesSlide60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6.xml" ContentType="application/vnd.ms-office.drawingml.diagramDrawing+xml"/>
  <Override PartName="/ppt/notesSlides/notesSlide54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diagrams/layout8.xml" ContentType="application/vnd.openxmlformats-officedocument.drawingml.diagramLayout+xml"/>
  <Override PartName="/ppt/notesSlides/notesSlide32.xml" ContentType="application/vnd.openxmlformats-officedocument.presentationml.notesSlide+xml"/>
  <Override PartName="/ppt/notesSlides/notesSlide80.xml" ContentType="application/vnd.openxmlformats-officedocument.presentationml.notesSlide+xml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notesSlides/notesSlide74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diagrams/layout18.xml" ContentType="application/vnd.openxmlformats-officedocument.drawingml.diagramLayout+xml"/>
  <Override PartName="/ppt/diagrams/quickStyle10.xml" ContentType="application/vnd.openxmlformats-officedocument.drawingml.diagramStyle+xml"/>
  <Override PartName="/ppt/diagrams/drawing4.xml" ContentType="application/vnd.ms-office.drawingml.diagramDrawing+xml"/>
  <Override PartName="/ppt/notesSlides/notesSlide39.xml" ContentType="application/vnd.openxmlformats-officedocument.presentationml.notesSlide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diagrams/layout6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colors19.xml" ContentType="application/vnd.openxmlformats-officedocument.drawingml.diagramColors+xml"/>
  <Override PartName="/ppt/slides/slide78.xml" ContentType="application/vnd.openxmlformats-officedocument.presentationml.slide+xml"/>
  <Override PartName="/ppt/slides/slide91.xml" ContentType="application/vnd.openxmlformats-officedocument.presentationml.slid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diagrams/colors9.xml" ContentType="application/vnd.openxmlformats-officedocument.drawingml.diagramColors+xml"/>
  <Override PartName="/ppt/slides/slide14.xml" ContentType="application/vnd.openxmlformats-officedocument.presentationml.slide+xml"/>
  <Override PartName="/ppt/notesSlides/notesSlide72.xml" ContentType="application/vnd.openxmlformats-officedocument.presentationml.notesSlide+xml"/>
  <Override PartName="/ppt/diagrams/quickStyle24.xml" ContentType="application/vnd.openxmlformats-officedocument.drawingml.diagramStyle+xml"/>
  <Override PartName="/ppt/diagrams/layout16.xml" ContentType="application/vnd.openxmlformats-officedocument.drawingml.diagramLayout+xml"/>
  <Override PartName="/ppt/slideLayouts/slideLayout25.xml" ContentType="application/vnd.openxmlformats-officedocument.presentationml.slideLayout+xml"/>
  <Override PartName="/ppt/diagrams/drawing2.xml" ContentType="application/vnd.ms-office.drawingml.diagramDrawing+xml"/>
  <Override PartName="/ppt/diagrams/drawing18.xml" ContentType="application/vnd.ms-office.drawingml.diagramDrawing+xml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slideLayouts/slideLayout19.xml" ContentType="application/vnd.openxmlformats-officedocument.presentationml.slideLayout+xml"/>
  <Override PartName="/ppt/notesSlides/notesSlide50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diagrams/layout4.xml" ContentType="application/vnd.openxmlformats-officedocument.drawingml.diagramLayout+xml"/>
  <Override PartName="/ppt/diagrams/colors23.xml" ContentType="application/vnd.openxmlformats-officedocument.drawingml.diagramColors+xml"/>
  <Override PartName="/ppt/slides/slide28.xml" ContentType="application/vnd.openxmlformats-officedocument.presentationml.slide+xml"/>
  <Override PartName="/ppt/diagrams/colors17.xml" ContentType="application/vnd.openxmlformats-officedocument.drawingml.diagramColors+xml"/>
  <Override PartName="/ppt/slides/slide76.xml" ContentType="application/vnd.openxmlformats-officedocument.presentationml.slide+xml"/>
  <Override PartName="/ppt/diagrams/quickStyle9.xml" ContentType="application/vnd.openxmlformats-officedocument.drawingml.diagramStyle+xml"/>
  <Override PartName="/ppt/diagrams/data13.xml" ContentType="application/vnd.openxmlformats-officedocument.drawingml.diagramData+xml"/>
  <Override PartName="/ppt/diagrams/quickStyle22.xml" ContentType="application/vnd.openxmlformats-officedocument.drawingml.diagramStyle+xml"/>
  <Default Extension="png" ContentType="image/png"/>
  <Override PartName="/ppt/diagrams/colors7.xml" ContentType="application/vnd.openxmlformats-officedocument.drawingml.diagramColors+xml"/>
  <Default Extension="wmf" ContentType="image/x-wmf"/>
  <Override PartName="/ppt/slides/slide12.xml" ContentType="application/vnd.openxmlformats-officedocument.presentationml.slide+xml"/>
  <Override PartName="/ppt/diagrams/layout14.xml" ContentType="application/vnd.openxmlformats-officedocument.drawingml.diagramLayout+xml"/>
  <Default Extension="emf" ContentType="image/x-emf"/>
  <Override PartName="/ppt/slideLayouts/slideLayout23.xml" ContentType="application/vnd.openxmlformats-officedocument.presentationml.slideLayout+xml"/>
  <Override PartName="/ppt/diagrams/drawing16.xml" ContentType="application/vnd.ms-office.drawingml.diagramDrawing+xml"/>
  <Override PartName="/ppt/notesSlides/notesSlide70.xml" ContentType="application/vnd.openxmlformats-officedocument.presentationml.notesSlide+xml"/>
  <Override PartName="/ppt/slides/slide54.xml" ContentType="application/vnd.openxmlformats-officedocument.presentationml.slide+xml"/>
  <Override PartName="/ppt/slideLayouts/slideLayout17.xml" ContentType="application/vnd.openxmlformats-officedocument.presentationml.slideLayout+xml"/>
  <Default Extension="rels" ContentType="application/vnd.openxmlformats-package.relationships+xml"/>
  <Override PartName="/ppt/notesSlides/notesSlide29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90.xml" ContentType="application/vnd.openxmlformats-officedocument.presentationml.notesSlid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diagrams/colors21.xml" ContentType="application/vnd.openxmlformats-officedocument.drawingml.diagramColors+xml"/>
  <Override PartName="/ppt/diagrams/layout2.xml" ContentType="application/vnd.openxmlformats-officedocument.drawingml.diagramLayout+xml"/>
  <Override PartName="/ppt/slides/slide26.xml" ContentType="application/vnd.openxmlformats-officedocument.presentationml.slide+xml"/>
  <Override PartName="/ppt/diagrams/colors15.xml" ContentType="application/vnd.openxmlformats-officedocument.drawingml.diagramColors+xml"/>
  <Override PartName="/ppt/slides/slide74.xml" ContentType="application/vnd.openxmlformats-officedocument.presentationml.slide+xml"/>
  <Override PartName="/ppt/diagrams/quickStyle7.xml" ContentType="application/vnd.openxmlformats-officedocument.drawingml.diagramStyle+xml"/>
  <Override PartName="/ppt/diagrams/data11.xml" ContentType="application/vnd.openxmlformats-officedocument.drawingml.diagramData+xml"/>
  <Override PartName="/ppt/diagrams/quickStyle20.xml" ContentType="application/vnd.openxmlformats-officedocument.drawingml.diagramStyle+xml"/>
  <Override PartName="/ppt/diagrams/colors5.xml" ContentType="application/vnd.openxmlformats-officedocument.drawingml.diagramColors+xml"/>
  <Override PartName="/ppt/slides/slide68.xml" ContentType="application/vnd.openxmlformats-officedocument.presentationml.slide+xml"/>
  <Override PartName="/ppt/slides/slide10.xml" ContentType="application/vnd.openxmlformats-officedocument.presentationml.slide+xml"/>
  <Override PartName="/ppt/notesSlides/notesSlide49.xml" ContentType="application/vnd.openxmlformats-officedocument.presentationml.notesSlide+xml"/>
  <Override PartName="/ppt/diagrams/layout12.xml" ContentType="application/vnd.openxmlformats-officedocument.drawingml.diagramLayout+xml"/>
  <Override PartName="/ppt/slideLayouts/slideLayout21.xml" ContentType="application/vnd.openxmlformats-officedocument.presentationml.slideLayout+xml"/>
  <Override PartName="/ppt/diagrams/drawing14.xml" ContentType="application/vnd.ms-office.drawingml.diagramDrawing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60" r:id="rId1"/>
    <p:sldMasterId id="2147483741" r:id="rId2"/>
  </p:sldMasterIdLst>
  <p:notesMasterIdLst>
    <p:notesMasterId r:id="rId94"/>
  </p:notesMasterIdLst>
  <p:sldIdLst>
    <p:sldId id="256" r:id="rId3"/>
    <p:sldId id="257" r:id="rId4"/>
    <p:sldId id="259" r:id="rId5"/>
    <p:sldId id="260" r:id="rId6"/>
    <p:sldId id="342" r:id="rId7"/>
    <p:sldId id="315" r:id="rId8"/>
    <p:sldId id="264" r:id="rId9"/>
    <p:sldId id="265" r:id="rId10"/>
    <p:sldId id="267" r:id="rId11"/>
    <p:sldId id="317" r:id="rId12"/>
    <p:sldId id="268" r:id="rId13"/>
    <p:sldId id="270" r:id="rId14"/>
    <p:sldId id="318" r:id="rId15"/>
    <p:sldId id="343" r:id="rId16"/>
    <p:sldId id="271" r:id="rId17"/>
    <p:sldId id="272" r:id="rId18"/>
    <p:sldId id="274" r:id="rId19"/>
    <p:sldId id="344" r:id="rId20"/>
    <p:sldId id="319" r:id="rId21"/>
    <p:sldId id="277" r:id="rId22"/>
    <p:sldId id="278" r:id="rId23"/>
    <p:sldId id="279" r:id="rId24"/>
    <p:sldId id="281" r:id="rId25"/>
    <p:sldId id="345" r:id="rId26"/>
    <p:sldId id="280" r:id="rId27"/>
    <p:sldId id="282" r:id="rId28"/>
    <p:sldId id="283" r:id="rId29"/>
    <p:sldId id="320" r:id="rId30"/>
    <p:sldId id="284" r:id="rId31"/>
    <p:sldId id="323" r:id="rId32"/>
    <p:sldId id="286" r:id="rId33"/>
    <p:sldId id="34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300" r:id="rId45"/>
    <p:sldId id="326" r:id="rId46"/>
    <p:sldId id="308" r:id="rId47"/>
    <p:sldId id="309" r:id="rId48"/>
    <p:sldId id="310" r:id="rId49"/>
    <p:sldId id="327" r:id="rId50"/>
    <p:sldId id="311" r:id="rId51"/>
    <p:sldId id="312" r:id="rId52"/>
    <p:sldId id="370" r:id="rId53"/>
    <p:sldId id="371" r:id="rId54"/>
    <p:sldId id="372" r:id="rId55"/>
    <p:sldId id="373" r:id="rId56"/>
    <p:sldId id="374" r:id="rId57"/>
    <p:sldId id="375" r:id="rId58"/>
    <p:sldId id="353" r:id="rId59"/>
    <p:sldId id="354" r:id="rId60"/>
    <p:sldId id="355" r:id="rId61"/>
    <p:sldId id="356" r:id="rId62"/>
    <p:sldId id="330" r:id="rId63"/>
    <p:sldId id="358" r:id="rId64"/>
    <p:sldId id="359" r:id="rId65"/>
    <p:sldId id="331" r:id="rId66"/>
    <p:sldId id="360" r:id="rId67"/>
    <p:sldId id="332" r:id="rId68"/>
    <p:sldId id="361" r:id="rId69"/>
    <p:sldId id="363" r:id="rId70"/>
    <p:sldId id="334" r:id="rId71"/>
    <p:sldId id="335" r:id="rId72"/>
    <p:sldId id="336" r:id="rId73"/>
    <p:sldId id="376" r:id="rId74"/>
    <p:sldId id="377" r:id="rId75"/>
    <p:sldId id="378" r:id="rId76"/>
    <p:sldId id="364" r:id="rId77"/>
    <p:sldId id="338" r:id="rId78"/>
    <p:sldId id="339" r:id="rId79"/>
    <p:sldId id="340" r:id="rId80"/>
    <p:sldId id="365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6" r:id="rId89"/>
    <p:sldId id="387" r:id="rId90"/>
    <p:sldId id="388" r:id="rId91"/>
    <p:sldId id="389" r:id="rId92"/>
    <p:sldId id="368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66CC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3342" autoAdjust="0"/>
  </p:normalViewPr>
  <p:slideViewPr>
    <p:cSldViewPr>
      <p:cViewPr varScale="1">
        <p:scale>
          <a:sx n="133" d="100"/>
          <a:sy n="133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 smtClean="0"/>
            <a:t>Main objectives of an OS:</a:t>
          </a:r>
          <a:endParaRPr lang="en-US" dirty="0"/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convenience</a:t>
          </a:r>
          <a:endParaRPr lang="en-US" dirty="0" smtClean="0"/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efficiency</a:t>
          </a:r>
          <a:endParaRPr lang="en-US" dirty="0" smtClean="0"/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ability </a:t>
          </a:r>
          <a:r>
            <a:rPr lang="en-US" dirty="0" smtClean="0"/>
            <a:t>to evolve</a:t>
          </a:r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 smtClean="0"/>
            <a:t>process isolation</a:t>
          </a:r>
          <a:endParaRPr lang="en-US" dirty="0"/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 smtClean="0"/>
            <a:t>long-term storage</a:t>
          </a:r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protection and access control</a:t>
          </a:r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 smtClean="0"/>
            <a:t>support of modular programming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automatic allocation and management</a:t>
          </a:r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 smtClean="0"/>
            <a:t>Main issues</a:t>
          </a:r>
          <a:endParaRPr lang="en-US" dirty="0"/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availability</a:t>
          </a:r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confidentiality</a:t>
          </a:r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 smtClean="0"/>
            <a:t>data integrity</a:t>
          </a:r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 smtClean="0"/>
            <a:t>authenticity</a:t>
          </a:r>
          <a:endParaRPr lang="en-US" sz="1600" dirty="0" smtClean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  <dgm:t>
        <a:bodyPr/>
        <a:lstStyle/>
        <a:p>
          <a:endParaRPr lang="en-US"/>
        </a:p>
      </dgm:t>
    </dgm:pt>
    <dgm:pt modelId="{F452E337-9A8D-7147-A0DE-77B428363FE7}" type="pres">
      <dgm:prSet presAssocID="{71E07CA2-F46F-DB44-99BF-3E02B9A7B636}" presName="Name9" presStyleLbl="parChTrans1D2" presStyleIdx="0" presStyleCnt="4"/>
      <dgm:spPr/>
      <dgm:t>
        <a:bodyPr/>
        <a:lstStyle/>
        <a:p>
          <a:endParaRPr lang="en-US"/>
        </a:p>
      </dgm:t>
    </dgm:pt>
    <dgm:pt modelId="{EAACF0D3-8C86-6547-B8E9-E77E4ADA794F}" type="pres">
      <dgm:prSet presAssocID="{71E07CA2-F46F-DB44-99BF-3E02B9A7B63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92B4C-9502-B74A-AA65-6FC383529055}" type="pres">
      <dgm:prSet presAssocID="{B1058C52-C848-6744-82F6-193401DCD266}" presName="Name9" presStyleLbl="parChTrans1D2" presStyleIdx="1" presStyleCnt="4"/>
      <dgm:spPr/>
      <dgm:t>
        <a:bodyPr/>
        <a:lstStyle/>
        <a:p>
          <a:endParaRPr lang="en-US"/>
        </a:p>
      </dgm:t>
    </dgm:pt>
    <dgm:pt modelId="{F6AB3DA5-1A33-5348-9335-E3A3687E75F4}" type="pres">
      <dgm:prSet presAssocID="{B1058C52-C848-6744-82F6-193401DCD26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ED93E-92ED-334E-B4E5-D99A0B0B5198}" type="pres">
      <dgm:prSet presAssocID="{2515F1D6-CFED-BE42-8556-5F4CD11AD5DD}" presName="Name9" presStyleLbl="parChTrans1D2" presStyleIdx="2" presStyleCnt="4"/>
      <dgm:spPr/>
      <dgm:t>
        <a:bodyPr/>
        <a:lstStyle/>
        <a:p>
          <a:endParaRPr lang="en-US"/>
        </a:p>
      </dgm:t>
    </dgm:pt>
    <dgm:pt modelId="{C37DD5AC-9F7C-9242-A176-46AAEE09F5F5}" type="pres">
      <dgm:prSet presAssocID="{2515F1D6-CFED-BE42-8556-5F4CD11AD5D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72295-1CAF-A445-9BD4-028FD159EFBD}" type="pres">
      <dgm:prSet presAssocID="{6271B23C-B4C8-014A-847D-5607CAF46362}" presName="Name9" presStyleLbl="parChTrans1D2" presStyleIdx="3" presStyleCnt="4"/>
      <dgm:spPr/>
      <dgm:t>
        <a:bodyPr/>
        <a:lstStyle/>
        <a:p>
          <a:endParaRPr lang="en-US"/>
        </a:p>
      </dgm:t>
    </dgm:pt>
    <dgm:pt modelId="{6D57ABB0-1003-E344-A714-39679DF8FCB7}" type="pres">
      <dgm:prSet presAssocID="{6271B23C-B4C8-014A-847D-5607CAF4636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800" b="1" i="0" dirty="0" smtClean="0"/>
            <a:t>fairness</a:t>
          </a:r>
          <a:endParaRPr lang="en-US" sz="1800" b="1" i="0" dirty="0"/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800" b="1" i="0" dirty="0" smtClean="0"/>
            <a:t>differential responsiveness</a:t>
          </a:r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b="1" i="0" dirty="0" smtClean="0"/>
            <a:t>efficiency</a:t>
          </a:r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  <dgm:t>
        <a:bodyPr/>
        <a:lstStyle/>
        <a:p>
          <a:endParaRPr lang="en-US"/>
        </a:p>
      </dgm:t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7C1E5-AC56-8D4C-B0F8-41E32D153D9D}" type="pres">
      <dgm:prSet presAssocID="{5D079CE7-16E6-034F-99F5-3BA490E326B1}" presName="wedge2" presStyleLbl="node1" presStyleIdx="1" presStyleCnt="3"/>
      <dgm:spPr/>
      <dgm:t>
        <a:bodyPr/>
        <a:lstStyle/>
        <a:p>
          <a:endParaRPr lang="en-US"/>
        </a:p>
      </dgm:t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E713C-5D2F-BA4F-A01C-1C230AC4E998}" type="pres">
      <dgm:prSet presAssocID="{5D079CE7-16E6-034F-99F5-3BA490E326B1}" presName="wedge3" presStyleLbl="node1" presStyleIdx="2" presStyleCnt="3"/>
      <dgm:spPr/>
      <dgm:t>
        <a:bodyPr/>
        <a:lstStyle/>
        <a:p>
          <a:endParaRPr lang="en-US"/>
        </a:p>
      </dgm:t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 smtClean="0"/>
            <a:t>Different approaches and design elements have been tried: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 smtClean="0"/>
            <a:t>microkernel </a:t>
          </a:r>
          <a:r>
            <a:rPr lang="en-NZ" sz="1800" dirty="0" smtClean="0"/>
            <a:t>architecture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 smtClean="0"/>
            <a:t>multithreading</a:t>
          </a:r>
          <a:endParaRPr lang="en-NZ" sz="1800" dirty="0" smtClean="0"/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 smtClean="0"/>
            <a:t>symmetric </a:t>
          </a:r>
          <a:r>
            <a:rPr lang="en-NZ" sz="1800" dirty="0" smtClean="0"/>
            <a:t>multiprocessing</a:t>
          </a:r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 smtClean="0"/>
            <a:t>distributed </a:t>
          </a:r>
          <a:r>
            <a:rPr lang="en-NZ" sz="1800" dirty="0" smtClean="0"/>
            <a:t>operating systems</a:t>
          </a:r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 smtClean="0"/>
            <a:t>object</a:t>
          </a:r>
          <a:r>
            <a:rPr lang="en-NZ" sz="1800" dirty="0" smtClean="0"/>
            <a:t>-oriented design</a:t>
          </a:r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address spaces</a:t>
          </a:r>
          <a:endParaRPr lang="en-US" sz="1800" dirty="0"/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interprocess communication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</dgm:spPr>
      <dgm:t>
        <a:bodyPr/>
        <a:lstStyle/>
        <a:p>
          <a:r>
            <a:rPr lang="en-US" sz="1800" dirty="0" smtClean="0"/>
            <a:t>basic scheduling</a:t>
          </a:r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simplifies implementation</a:t>
          </a:r>
          <a:endParaRPr lang="en-US" sz="1800" dirty="0">
            <a:solidFill>
              <a:schemeClr val="bg1"/>
            </a:solidFill>
          </a:endParaRPr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provides flexibility</a:t>
          </a:r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accent6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is well suited to a distributed environment</a:t>
          </a:r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 smtClean="0"/>
            <a:t>Thread</a:t>
          </a:r>
          <a:endParaRPr lang="en-US" dirty="0"/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 smtClean="0"/>
            <a:t>dispatchable unit of work</a:t>
          </a:r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 smtClean="0"/>
            <a:t>includes a processor context and its own data area to enable subroutine branching</a:t>
          </a:r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 smtClean="0"/>
            <a:t>executes sequentially and is interruptible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 smtClean="0"/>
            <a:t>Process </a:t>
          </a:r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 smtClean="0"/>
            <a:t>a collection of one or more threads and associated system resources</a:t>
          </a:r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 smtClean="0"/>
            <a:t>programmer has greater control over the modularity of the application and the timing of application related events</a:t>
          </a:r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dirty="0">
            <a:solidFill>
              <a:schemeClr val="bg1"/>
            </a:solidFill>
          </a:endParaRP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Availability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failure of a single process does not halt the system</a:t>
          </a:r>
          <a:endParaRPr lang="en-US" sz="1800" dirty="0">
            <a:solidFill>
              <a:schemeClr val="bg1"/>
            </a:solidFill>
          </a:endParaRP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Incremental Growth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dirty="0">
            <a:solidFill>
              <a:schemeClr val="bg1"/>
            </a:solidFill>
          </a:endParaRP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Scaling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dirty="0">
            <a:solidFill>
              <a:schemeClr val="bg1"/>
            </a:solidFill>
          </a:endParaRP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  <dgm:t>
        <a:bodyPr/>
        <a:lstStyle/>
        <a:p>
          <a:endParaRPr lang="en-US"/>
        </a:p>
      </dgm:t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  <dgm:t>
        <a:bodyPr/>
        <a:lstStyle/>
        <a:p>
          <a:endParaRPr lang="en-US"/>
        </a:p>
      </dgm:t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  <dgm:t>
        <a:bodyPr/>
        <a:lstStyle/>
        <a:p>
          <a:endParaRPr lang="en-US"/>
        </a:p>
      </dgm:t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  <dgm:t>
        <a:bodyPr/>
        <a:lstStyle/>
        <a:p>
          <a:endParaRPr lang="en-US"/>
        </a:p>
      </dgm:t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9E5223-F795-4A49-BAAA-808A4543B630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EEC18-3F41-A143-9FC6-E2F2755BA85E}">
      <dgm:prSet/>
      <dgm:spPr/>
      <dgm:t>
        <a:bodyPr/>
        <a:lstStyle/>
        <a:p>
          <a:pPr rtl="0"/>
          <a:r>
            <a:rPr lang="en-US" smtClean="0"/>
            <a:t>Spatial (physical) redundancy</a:t>
          </a:r>
          <a:endParaRPr lang="en-US"/>
        </a:p>
      </dgm:t>
    </dgm:pt>
    <dgm:pt modelId="{63A33F13-B1A6-5847-BB06-9BB4F4A9B255}" type="parTrans" cxnId="{DEE3143D-973E-984C-B28B-9701C7F2F8C5}">
      <dgm:prSet/>
      <dgm:spPr/>
      <dgm:t>
        <a:bodyPr/>
        <a:lstStyle/>
        <a:p>
          <a:endParaRPr lang="en-US"/>
        </a:p>
      </dgm:t>
    </dgm:pt>
    <dgm:pt modelId="{EC32F966-7454-8C4B-B998-AC2301321F0A}" type="sibTrans" cxnId="{DEE3143D-973E-984C-B28B-9701C7F2F8C5}">
      <dgm:prSet/>
      <dgm:spPr/>
      <dgm:t>
        <a:bodyPr/>
        <a:lstStyle/>
        <a:p>
          <a:endParaRPr lang="en-US"/>
        </a:p>
      </dgm:t>
    </dgm:pt>
    <dgm:pt modelId="{138A0077-4B69-6D4A-8B06-11A76A269523}">
      <dgm:prSet/>
      <dgm:spPr/>
      <dgm:t>
        <a:bodyPr/>
        <a:lstStyle/>
        <a:p>
          <a:pPr rtl="0"/>
          <a:r>
            <a:rPr lang="en-US" dirty="0" smtClean="0"/>
            <a:t>involves </a:t>
          </a:r>
          <a:r>
            <a:rPr lang="en-US" dirty="0" smtClean="0"/>
            <a:t>the use of multiple components that either perform the same function simultaneously or are configured so that one component is available as a backup in case of the failure of another component</a:t>
          </a:r>
          <a:endParaRPr lang="en-US" dirty="0"/>
        </a:p>
      </dgm:t>
    </dgm:pt>
    <dgm:pt modelId="{4E0F4A62-441D-BC46-B8AE-70AD3F1AC2EB}" type="parTrans" cxnId="{3B5FC246-F476-ED44-B386-D7F7B85B4B6A}">
      <dgm:prSet/>
      <dgm:spPr/>
      <dgm:t>
        <a:bodyPr/>
        <a:lstStyle/>
        <a:p>
          <a:endParaRPr lang="en-US"/>
        </a:p>
      </dgm:t>
    </dgm:pt>
    <dgm:pt modelId="{40EE052D-1DA2-A149-B785-A40BEFF22310}" type="sibTrans" cxnId="{3B5FC246-F476-ED44-B386-D7F7B85B4B6A}">
      <dgm:prSet/>
      <dgm:spPr/>
      <dgm:t>
        <a:bodyPr/>
        <a:lstStyle/>
        <a:p>
          <a:endParaRPr lang="en-US"/>
        </a:p>
      </dgm:t>
    </dgm:pt>
    <dgm:pt modelId="{D54EE868-F1E8-ED43-A9D7-4D22F61C40B8}">
      <dgm:prSet/>
      <dgm:spPr/>
      <dgm:t>
        <a:bodyPr/>
        <a:lstStyle/>
        <a:p>
          <a:pPr rtl="0"/>
          <a:r>
            <a:rPr lang="en-US" smtClean="0"/>
            <a:t>Temporal redundancy</a:t>
          </a:r>
          <a:endParaRPr lang="en-US"/>
        </a:p>
      </dgm:t>
    </dgm:pt>
    <dgm:pt modelId="{AF0C3B94-5A61-EB40-9ED7-5F4B81DE7B49}" type="parTrans" cxnId="{9D306F83-2499-BF44-B708-5A3DB2238F02}">
      <dgm:prSet/>
      <dgm:spPr/>
      <dgm:t>
        <a:bodyPr/>
        <a:lstStyle/>
        <a:p>
          <a:endParaRPr lang="en-US"/>
        </a:p>
      </dgm:t>
    </dgm:pt>
    <dgm:pt modelId="{339DAE55-D163-104F-8AA2-7106D2046EF9}" type="sibTrans" cxnId="{9D306F83-2499-BF44-B708-5A3DB2238F02}">
      <dgm:prSet/>
      <dgm:spPr/>
      <dgm:t>
        <a:bodyPr/>
        <a:lstStyle/>
        <a:p>
          <a:endParaRPr lang="en-US"/>
        </a:p>
      </dgm:t>
    </dgm:pt>
    <dgm:pt modelId="{111A00B1-8DA4-6844-BF59-993F20804000}">
      <dgm:prSet/>
      <dgm:spPr/>
      <dgm:t>
        <a:bodyPr/>
        <a:lstStyle/>
        <a:p>
          <a:pPr rtl="0"/>
          <a:r>
            <a:rPr lang="en-US" dirty="0" smtClean="0"/>
            <a:t>involves </a:t>
          </a:r>
          <a:r>
            <a:rPr lang="en-US" dirty="0" smtClean="0"/>
            <a:t>repeating a function or operation when an error is detected</a:t>
          </a:r>
          <a:endParaRPr lang="en-US" dirty="0"/>
        </a:p>
      </dgm:t>
    </dgm:pt>
    <dgm:pt modelId="{D5AB1A53-53C9-8C46-A34A-0030974A4912}" type="parTrans" cxnId="{1057DA94-E11D-4F40-B69E-835CAF25466C}">
      <dgm:prSet/>
      <dgm:spPr/>
      <dgm:t>
        <a:bodyPr/>
        <a:lstStyle/>
        <a:p>
          <a:endParaRPr lang="en-US"/>
        </a:p>
      </dgm:t>
    </dgm:pt>
    <dgm:pt modelId="{E37F8496-593F-EB44-A11A-0E7F703ECCD4}" type="sibTrans" cxnId="{1057DA94-E11D-4F40-B69E-835CAF25466C}">
      <dgm:prSet/>
      <dgm:spPr/>
      <dgm:t>
        <a:bodyPr/>
        <a:lstStyle/>
        <a:p>
          <a:endParaRPr lang="en-US"/>
        </a:p>
      </dgm:t>
    </dgm:pt>
    <dgm:pt modelId="{8CC7F5C6-A8D4-C545-8A35-DBD82C890275}">
      <dgm:prSet/>
      <dgm:spPr/>
      <dgm:t>
        <a:bodyPr/>
        <a:lstStyle/>
        <a:p>
          <a:pPr rtl="0"/>
          <a:r>
            <a:rPr lang="en-US" dirty="0" smtClean="0"/>
            <a:t>effective </a:t>
          </a:r>
          <a:r>
            <a:rPr lang="en-US" dirty="0" smtClean="0"/>
            <a:t>with temporary faults but not useful for permanent faults</a:t>
          </a:r>
          <a:endParaRPr lang="en-US" dirty="0"/>
        </a:p>
      </dgm:t>
    </dgm:pt>
    <dgm:pt modelId="{583D474B-37AA-214C-9831-CECE2EFCF02A}" type="parTrans" cxnId="{54AFF96C-7FA8-AE47-A789-E1C3EC6726E1}">
      <dgm:prSet/>
      <dgm:spPr/>
      <dgm:t>
        <a:bodyPr/>
        <a:lstStyle/>
        <a:p>
          <a:endParaRPr lang="en-US"/>
        </a:p>
      </dgm:t>
    </dgm:pt>
    <dgm:pt modelId="{45D999A5-34EF-B74D-9D79-2F6D5CA6EF81}" type="sibTrans" cxnId="{54AFF96C-7FA8-AE47-A789-E1C3EC6726E1}">
      <dgm:prSet/>
      <dgm:spPr/>
      <dgm:t>
        <a:bodyPr/>
        <a:lstStyle/>
        <a:p>
          <a:endParaRPr lang="en-US"/>
        </a:p>
      </dgm:t>
    </dgm:pt>
    <dgm:pt modelId="{DCF150E0-0B3F-2341-8995-1F37CA5D25D9}">
      <dgm:prSet/>
      <dgm:spPr/>
      <dgm:t>
        <a:bodyPr/>
        <a:lstStyle/>
        <a:p>
          <a:pPr rtl="0"/>
          <a:r>
            <a:rPr lang="en-US" smtClean="0"/>
            <a:t>Information redundancy</a:t>
          </a:r>
          <a:endParaRPr lang="en-US"/>
        </a:p>
      </dgm:t>
    </dgm:pt>
    <dgm:pt modelId="{2ED72EED-37A5-6944-8922-C8996A95FB5F}" type="parTrans" cxnId="{23EEF0A4-0D43-5747-BD8A-CE39EFA0FB9D}">
      <dgm:prSet/>
      <dgm:spPr/>
      <dgm:t>
        <a:bodyPr/>
        <a:lstStyle/>
        <a:p>
          <a:endParaRPr lang="en-US"/>
        </a:p>
      </dgm:t>
    </dgm:pt>
    <dgm:pt modelId="{B598D3C0-ED8D-9747-A31C-397A6608E14D}" type="sibTrans" cxnId="{23EEF0A4-0D43-5747-BD8A-CE39EFA0FB9D}">
      <dgm:prSet/>
      <dgm:spPr/>
      <dgm:t>
        <a:bodyPr/>
        <a:lstStyle/>
        <a:p>
          <a:endParaRPr lang="en-US"/>
        </a:p>
      </dgm:t>
    </dgm:pt>
    <dgm:pt modelId="{11FD09CF-B577-1C46-8BAA-A26954D53D7A}">
      <dgm:prSet/>
      <dgm:spPr/>
      <dgm:t>
        <a:bodyPr/>
        <a:lstStyle/>
        <a:p>
          <a:pPr rtl="0"/>
          <a:r>
            <a:rPr lang="en-US" dirty="0" smtClean="0"/>
            <a:t>provides </a:t>
          </a:r>
          <a:r>
            <a:rPr lang="en-US" dirty="0" smtClean="0"/>
            <a:t>fault tolerance by replicating or coding data in such a way that bit errors can be both detected and corrected</a:t>
          </a:r>
          <a:endParaRPr lang="en-US" dirty="0"/>
        </a:p>
      </dgm:t>
    </dgm:pt>
    <dgm:pt modelId="{1BC1A769-0F3D-1E47-B3DF-5E5704E774C1}" type="parTrans" cxnId="{C5EE1134-8653-5A43-9FE1-7466C7DCA366}">
      <dgm:prSet/>
      <dgm:spPr/>
      <dgm:t>
        <a:bodyPr/>
        <a:lstStyle/>
        <a:p>
          <a:endParaRPr lang="en-US"/>
        </a:p>
      </dgm:t>
    </dgm:pt>
    <dgm:pt modelId="{A65FC2BC-E675-274D-8287-8C0105D67E9B}" type="sibTrans" cxnId="{C5EE1134-8653-5A43-9FE1-7466C7DCA366}">
      <dgm:prSet/>
      <dgm:spPr/>
      <dgm:t>
        <a:bodyPr/>
        <a:lstStyle/>
        <a:p>
          <a:endParaRPr lang="en-US"/>
        </a:p>
      </dgm:t>
    </dgm:pt>
    <dgm:pt modelId="{9A9E625F-DC69-EF44-8725-B9F09F8073EC}" type="pres">
      <dgm:prSet presAssocID="{F69E5223-F795-4A49-BAAA-808A4543B630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9F5043AE-3976-3D48-95F3-BF411441AB22}" type="pres">
      <dgm:prSet presAssocID="{574EEC18-3F41-A143-9FC6-E2F2755BA85E}" presName="parenttextcomposite" presStyleCnt="0"/>
      <dgm:spPr/>
    </dgm:pt>
    <dgm:pt modelId="{FA50B75B-DF99-764C-B1DD-69B8C42C3B79}" type="pres">
      <dgm:prSet presAssocID="{574EEC18-3F41-A143-9FC6-E2F2755BA85E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0E5A6-81EC-5148-85D5-E7B78397B6CE}" type="pres">
      <dgm:prSet presAssocID="{574EEC18-3F41-A143-9FC6-E2F2755BA85E}" presName="composite" presStyleCnt="0"/>
      <dgm:spPr/>
    </dgm:pt>
    <dgm:pt modelId="{F0D97572-2434-9241-A90E-065E5E79A081}" type="pres">
      <dgm:prSet presAssocID="{574EEC18-3F41-A143-9FC6-E2F2755BA85E}" presName="chevron1" presStyleLbl="alignNode1" presStyleIdx="0" presStyleCnt="21"/>
      <dgm:spPr/>
    </dgm:pt>
    <dgm:pt modelId="{267B6446-009A-6C41-B148-1B866C32FFDF}" type="pres">
      <dgm:prSet presAssocID="{574EEC18-3F41-A143-9FC6-E2F2755BA85E}" presName="chevron2" presStyleLbl="alignNode1" presStyleIdx="1" presStyleCnt="21"/>
      <dgm:spPr/>
    </dgm:pt>
    <dgm:pt modelId="{721290A9-20EF-AA48-8F97-ABABD21A32E3}" type="pres">
      <dgm:prSet presAssocID="{574EEC18-3F41-A143-9FC6-E2F2755BA85E}" presName="chevron3" presStyleLbl="alignNode1" presStyleIdx="2" presStyleCnt="21"/>
      <dgm:spPr/>
    </dgm:pt>
    <dgm:pt modelId="{33498FDD-E784-6E41-A29E-0EDF9A71D3A0}" type="pres">
      <dgm:prSet presAssocID="{574EEC18-3F41-A143-9FC6-E2F2755BA85E}" presName="chevron4" presStyleLbl="alignNode1" presStyleIdx="3" presStyleCnt="21"/>
      <dgm:spPr/>
    </dgm:pt>
    <dgm:pt modelId="{714C1B0D-92BD-6B4F-86DC-E3D12B3B34D7}" type="pres">
      <dgm:prSet presAssocID="{574EEC18-3F41-A143-9FC6-E2F2755BA85E}" presName="chevron5" presStyleLbl="alignNode1" presStyleIdx="4" presStyleCnt="21"/>
      <dgm:spPr/>
    </dgm:pt>
    <dgm:pt modelId="{4E5C73D4-3AAC-2C4A-B78E-5F152D807E1D}" type="pres">
      <dgm:prSet presAssocID="{574EEC18-3F41-A143-9FC6-E2F2755BA85E}" presName="chevron6" presStyleLbl="alignNode1" presStyleIdx="5" presStyleCnt="21"/>
      <dgm:spPr/>
    </dgm:pt>
    <dgm:pt modelId="{5A472E4D-D49D-F44A-A66F-7D9876635323}" type="pres">
      <dgm:prSet presAssocID="{574EEC18-3F41-A143-9FC6-E2F2755BA85E}" presName="chevron7" presStyleLbl="alignNode1" presStyleIdx="6" presStyleCnt="21"/>
      <dgm:spPr/>
    </dgm:pt>
    <dgm:pt modelId="{F6F71915-D6E8-A348-8655-D17BF3EA5C3A}" type="pres">
      <dgm:prSet presAssocID="{574EEC18-3F41-A143-9FC6-E2F2755BA85E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4A5F7-8ABD-DB45-A259-370F143816A7}" type="pres">
      <dgm:prSet presAssocID="{EC32F966-7454-8C4B-B998-AC2301321F0A}" presName="sibTrans" presStyleCnt="0"/>
      <dgm:spPr/>
    </dgm:pt>
    <dgm:pt modelId="{288E7CFE-12FE-F24C-B236-7375095C7892}" type="pres">
      <dgm:prSet presAssocID="{D54EE868-F1E8-ED43-A9D7-4D22F61C40B8}" presName="parenttextcomposite" presStyleCnt="0"/>
      <dgm:spPr/>
    </dgm:pt>
    <dgm:pt modelId="{A2474B9B-3D0B-924C-AF1F-F086995CE1A5}" type="pres">
      <dgm:prSet presAssocID="{D54EE868-F1E8-ED43-A9D7-4D22F61C40B8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30DCF-6632-464D-A934-297624FFD91F}" type="pres">
      <dgm:prSet presAssocID="{D54EE868-F1E8-ED43-A9D7-4D22F61C40B8}" presName="composite" presStyleCnt="0"/>
      <dgm:spPr/>
    </dgm:pt>
    <dgm:pt modelId="{458A68D1-C07F-984F-9517-4C1B10731165}" type="pres">
      <dgm:prSet presAssocID="{D54EE868-F1E8-ED43-A9D7-4D22F61C40B8}" presName="chevron1" presStyleLbl="alignNode1" presStyleIdx="7" presStyleCnt="21"/>
      <dgm:spPr/>
    </dgm:pt>
    <dgm:pt modelId="{0EC35B4F-4291-3A41-92DB-371FC687A305}" type="pres">
      <dgm:prSet presAssocID="{D54EE868-F1E8-ED43-A9D7-4D22F61C40B8}" presName="chevron2" presStyleLbl="alignNode1" presStyleIdx="8" presStyleCnt="21"/>
      <dgm:spPr/>
    </dgm:pt>
    <dgm:pt modelId="{85E04DBB-33BF-E24A-B160-877D715C8A3E}" type="pres">
      <dgm:prSet presAssocID="{D54EE868-F1E8-ED43-A9D7-4D22F61C40B8}" presName="chevron3" presStyleLbl="alignNode1" presStyleIdx="9" presStyleCnt="21"/>
      <dgm:spPr/>
    </dgm:pt>
    <dgm:pt modelId="{1A492F4A-8B96-1E47-8787-7CE7A76BCFEA}" type="pres">
      <dgm:prSet presAssocID="{D54EE868-F1E8-ED43-A9D7-4D22F61C40B8}" presName="chevron4" presStyleLbl="alignNode1" presStyleIdx="10" presStyleCnt="21"/>
      <dgm:spPr/>
    </dgm:pt>
    <dgm:pt modelId="{B91543BD-BC32-7F40-96FF-6F04E0F84ABE}" type="pres">
      <dgm:prSet presAssocID="{D54EE868-F1E8-ED43-A9D7-4D22F61C40B8}" presName="chevron5" presStyleLbl="alignNode1" presStyleIdx="11" presStyleCnt="21"/>
      <dgm:spPr/>
    </dgm:pt>
    <dgm:pt modelId="{FBD29804-4145-AE43-8090-1E1D835EAAE3}" type="pres">
      <dgm:prSet presAssocID="{D54EE868-F1E8-ED43-A9D7-4D22F61C40B8}" presName="chevron6" presStyleLbl="alignNode1" presStyleIdx="12" presStyleCnt="21"/>
      <dgm:spPr/>
    </dgm:pt>
    <dgm:pt modelId="{7EFB6D47-C84E-D444-B84F-49002951F403}" type="pres">
      <dgm:prSet presAssocID="{D54EE868-F1E8-ED43-A9D7-4D22F61C40B8}" presName="chevron7" presStyleLbl="alignNode1" presStyleIdx="13" presStyleCnt="21"/>
      <dgm:spPr/>
    </dgm:pt>
    <dgm:pt modelId="{64BA7819-2769-CD4B-AFF0-E18869F0F36E}" type="pres">
      <dgm:prSet presAssocID="{D54EE868-F1E8-ED43-A9D7-4D22F61C40B8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3A7B6-E653-4E49-9AC6-7643460A379F}" type="pres">
      <dgm:prSet presAssocID="{339DAE55-D163-104F-8AA2-7106D2046EF9}" presName="sibTrans" presStyleCnt="0"/>
      <dgm:spPr/>
    </dgm:pt>
    <dgm:pt modelId="{56ECF9BA-BAAF-2845-8B3F-86C3603F9660}" type="pres">
      <dgm:prSet presAssocID="{DCF150E0-0B3F-2341-8995-1F37CA5D25D9}" presName="parenttextcomposite" presStyleCnt="0"/>
      <dgm:spPr/>
    </dgm:pt>
    <dgm:pt modelId="{C9522598-5252-C042-99CA-F5FF30856CE4}" type="pres">
      <dgm:prSet presAssocID="{DCF150E0-0B3F-2341-8995-1F37CA5D25D9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3091A-CA94-D145-95F1-D6051147A11A}" type="pres">
      <dgm:prSet presAssocID="{DCF150E0-0B3F-2341-8995-1F37CA5D25D9}" presName="composite" presStyleCnt="0"/>
      <dgm:spPr/>
    </dgm:pt>
    <dgm:pt modelId="{5F617254-7DF6-EC40-BD57-C5A8AFCA0DA0}" type="pres">
      <dgm:prSet presAssocID="{DCF150E0-0B3F-2341-8995-1F37CA5D25D9}" presName="chevron1" presStyleLbl="alignNode1" presStyleIdx="14" presStyleCnt="21"/>
      <dgm:spPr/>
    </dgm:pt>
    <dgm:pt modelId="{E48DB07E-2F74-D246-8F2C-02DEA136AA80}" type="pres">
      <dgm:prSet presAssocID="{DCF150E0-0B3F-2341-8995-1F37CA5D25D9}" presName="chevron2" presStyleLbl="alignNode1" presStyleIdx="15" presStyleCnt="21"/>
      <dgm:spPr/>
    </dgm:pt>
    <dgm:pt modelId="{CADE493D-3039-7D45-9BED-B5B8F894F69F}" type="pres">
      <dgm:prSet presAssocID="{DCF150E0-0B3F-2341-8995-1F37CA5D25D9}" presName="chevron3" presStyleLbl="alignNode1" presStyleIdx="16" presStyleCnt="21"/>
      <dgm:spPr/>
    </dgm:pt>
    <dgm:pt modelId="{F1AB9C4C-B55D-924D-B035-F0BDAFFC06A4}" type="pres">
      <dgm:prSet presAssocID="{DCF150E0-0B3F-2341-8995-1F37CA5D25D9}" presName="chevron4" presStyleLbl="alignNode1" presStyleIdx="17" presStyleCnt="21"/>
      <dgm:spPr/>
    </dgm:pt>
    <dgm:pt modelId="{CE8B2B71-FA65-484E-B6B7-2638806AFA16}" type="pres">
      <dgm:prSet presAssocID="{DCF150E0-0B3F-2341-8995-1F37CA5D25D9}" presName="chevron5" presStyleLbl="alignNode1" presStyleIdx="18" presStyleCnt="21"/>
      <dgm:spPr/>
    </dgm:pt>
    <dgm:pt modelId="{9C855C48-90C3-8B41-A11F-8DAC88229C8A}" type="pres">
      <dgm:prSet presAssocID="{DCF150E0-0B3F-2341-8995-1F37CA5D25D9}" presName="chevron6" presStyleLbl="alignNode1" presStyleIdx="19" presStyleCnt="21"/>
      <dgm:spPr/>
    </dgm:pt>
    <dgm:pt modelId="{CF2DD66E-763C-9F44-94ED-8BC8395916F2}" type="pres">
      <dgm:prSet presAssocID="{DCF150E0-0B3F-2341-8995-1F37CA5D25D9}" presName="chevron7" presStyleLbl="alignNode1" presStyleIdx="20" presStyleCnt="21"/>
      <dgm:spPr/>
    </dgm:pt>
    <dgm:pt modelId="{16436039-9177-A743-8C21-F24AA74A6FCA}" type="pres">
      <dgm:prSet presAssocID="{DCF150E0-0B3F-2341-8995-1F37CA5D25D9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5FC246-F476-ED44-B386-D7F7B85B4B6A}" srcId="{574EEC18-3F41-A143-9FC6-E2F2755BA85E}" destId="{138A0077-4B69-6D4A-8B06-11A76A269523}" srcOrd="0" destOrd="0" parTransId="{4E0F4A62-441D-BC46-B8AE-70AD3F1AC2EB}" sibTransId="{40EE052D-1DA2-A149-B785-A40BEFF22310}"/>
    <dgm:cxn modelId="{C5EE1134-8653-5A43-9FE1-7466C7DCA366}" srcId="{DCF150E0-0B3F-2341-8995-1F37CA5D25D9}" destId="{11FD09CF-B577-1C46-8BAA-A26954D53D7A}" srcOrd="0" destOrd="0" parTransId="{1BC1A769-0F3D-1E47-B3DF-5E5704E774C1}" sibTransId="{A65FC2BC-E675-274D-8287-8C0105D67E9B}"/>
    <dgm:cxn modelId="{E964E24F-0AF9-B543-9FDD-9A3768A93411}" type="presOf" srcId="{574EEC18-3F41-A143-9FC6-E2F2755BA85E}" destId="{FA50B75B-DF99-764C-B1DD-69B8C42C3B79}" srcOrd="0" destOrd="0" presId="urn:microsoft.com/office/officeart/2008/layout/VerticalAccentList"/>
    <dgm:cxn modelId="{6B14D3D5-7CC6-2C49-BCC9-3C9C5BF57797}" type="presOf" srcId="{138A0077-4B69-6D4A-8B06-11A76A269523}" destId="{F6F71915-D6E8-A348-8655-D17BF3EA5C3A}" srcOrd="0" destOrd="0" presId="urn:microsoft.com/office/officeart/2008/layout/VerticalAccentList"/>
    <dgm:cxn modelId="{805DD2D6-6246-194D-B1C0-07AFA967A9D3}" type="presOf" srcId="{DCF150E0-0B3F-2341-8995-1F37CA5D25D9}" destId="{C9522598-5252-C042-99CA-F5FF30856CE4}" srcOrd="0" destOrd="0" presId="urn:microsoft.com/office/officeart/2008/layout/VerticalAccentList"/>
    <dgm:cxn modelId="{9F5D3B91-798D-A243-B8E0-F2B88FA25433}" type="presOf" srcId="{F69E5223-F795-4A49-BAAA-808A4543B630}" destId="{9A9E625F-DC69-EF44-8725-B9F09F8073EC}" srcOrd="0" destOrd="0" presId="urn:microsoft.com/office/officeart/2008/layout/VerticalAccentList"/>
    <dgm:cxn modelId="{9D306F83-2499-BF44-B708-5A3DB2238F02}" srcId="{F69E5223-F795-4A49-BAAA-808A4543B630}" destId="{D54EE868-F1E8-ED43-A9D7-4D22F61C40B8}" srcOrd="1" destOrd="0" parTransId="{AF0C3B94-5A61-EB40-9ED7-5F4B81DE7B49}" sibTransId="{339DAE55-D163-104F-8AA2-7106D2046EF9}"/>
    <dgm:cxn modelId="{4686940F-D59C-8941-BBC3-3C6FD2089E99}" type="presOf" srcId="{11FD09CF-B577-1C46-8BAA-A26954D53D7A}" destId="{16436039-9177-A743-8C21-F24AA74A6FCA}" srcOrd="0" destOrd="0" presId="urn:microsoft.com/office/officeart/2008/layout/VerticalAccentList"/>
    <dgm:cxn modelId="{23EEF0A4-0D43-5747-BD8A-CE39EFA0FB9D}" srcId="{F69E5223-F795-4A49-BAAA-808A4543B630}" destId="{DCF150E0-0B3F-2341-8995-1F37CA5D25D9}" srcOrd="2" destOrd="0" parTransId="{2ED72EED-37A5-6944-8922-C8996A95FB5F}" sibTransId="{B598D3C0-ED8D-9747-A31C-397A6608E14D}"/>
    <dgm:cxn modelId="{DEE3143D-973E-984C-B28B-9701C7F2F8C5}" srcId="{F69E5223-F795-4A49-BAAA-808A4543B630}" destId="{574EEC18-3F41-A143-9FC6-E2F2755BA85E}" srcOrd="0" destOrd="0" parTransId="{63A33F13-B1A6-5847-BB06-9BB4F4A9B255}" sibTransId="{EC32F966-7454-8C4B-B998-AC2301321F0A}"/>
    <dgm:cxn modelId="{54AFF96C-7FA8-AE47-A789-E1C3EC6726E1}" srcId="{D54EE868-F1E8-ED43-A9D7-4D22F61C40B8}" destId="{8CC7F5C6-A8D4-C545-8A35-DBD82C890275}" srcOrd="1" destOrd="0" parTransId="{583D474B-37AA-214C-9831-CECE2EFCF02A}" sibTransId="{45D999A5-34EF-B74D-9D79-2F6D5CA6EF81}"/>
    <dgm:cxn modelId="{F39F6E0A-536C-D14D-B2D9-2B5205EF8B33}" type="presOf" srcId="{D54EE868-F1E8-ED43-A9D7-4D22F61C40B8}" destId="{A2474B9B-3D0B-924C-AF1F-F086995CE1A5}" srcOrd="0" destOrd="0" presId="urn:microsoft.com/office/officeart/2008/layout/VerticalAccentList"/>
    <dgm:cxn modelId="{1057DA94-E11D-4F40-B69E-835CAF25466C}" srcId="{D54EE868-F1E8-ED43-A9D7-4D22F61C40B8}" destId="{111A00B1-8DA4-6844-BF59-993F20804000}" srcOrd="0" destOrd="0" parTransId="{D5AB1A53-53C9-8C46-A34A-0030974A4912}" sibTransId="{E37F8496-593F-EB44-A11A-0E7F703ECCD4}"/>
    <dgm:cxn modelId="{1DDCCFEC-1F2A-F642-91ED-6E4733938ECD}" type="presOf" srcId="{111A00B1-8DA4-6844-BF59-993F20804000}" destId="{64BA7819-2769-CD4B-AFF0-E18869F0F36E}" srcOrd="0" destOrd="0" presId="urn:microsoft.com/office/officeart/2008/layout/VerticalAccentList"/>
    <dgm:cxn modelId="{BD231E16-FAC1-5743-AFF2-BA8D09304B19}" type="presOf" srcId="{8CC7F5C6-A8D4-C545-8A35-DBD82C890275}" destId="{64BA7819-2769-CD4B-AFF0-E18869F0F36E}" srcOrd="0" destOrd="1" presId="urn:microsoft.com/office/officeart/2008/layout/VerticalAccentList"/>
    <dgm:cxn modelId="{B58BF895-188E-B94E-B75D-847A8360E4B9}" type="presParOf" srcId="{9A9E625F-DC69-EF44-8725-B9F09F8073EC}" destId="{9F5043AE-3976-3D48-95F3-BF411441AB22}" srcOrd="0" destOrd="0" presId="urn:microsoft.com/office/officeart/2008/layout/VerticalAccentList"/>
    <dgm:cxn modelId="{2C56C3ED-33BF-614A-A8E1-CF39ED728A35}" type="presParOf" srcId="{9F5043AE-3976-3D48-95F3-BF411441AB22}" destId="{FA50B75B-DF99-764C-B1DD-69B8C42C3B79}" srcOrd="0" destOrd="0" presId="urn:microsoft.com/office/officeart/2008/layout/VerticalAccentList"/>
    <dgm:cxn modelId="{C86703DC-068C-3644-8E23-2F9A65984216}" type="presParOf" srcId="{9A9E625F-DC69-EF44-8725-B9F09F8073EC}" destId="{F410E5A6-81EC-5148-85D5-E7B78397B6CE}" srcOrd="1" destOrd="0" presId="urn:microsoft.com/office/officeart/2008/layout/VerticalAccentList"/>
    <dgm:cxn modelId="{FB0992A0-0135-F44D-97E8-1B0FF9AF50E3}" type="presParOf" srcId="{F410E5A6-81EC-5148-85D5-E7B78397B6CE}" destId="{F0D97572-2434-9241-A90E-065E5E79A081}" srcOrd="0" destOrd="0" presId="urn:microsoft.com/office/officeart/2008/layout/VerticalAccentList"/>
    <dgm:cxn modelId="{4F2999AD-E803-C841-ADEF-F5C6E4F9B369}" type="presParOf" srcId="{F410E5A6-81EC-5148-85D5-E7B78397B6CE}" destId="{267B6446-009A-6C41-B148-1B866C32FFDF}" srcOrd="1" destOrd="0" presId="urn:microsoft.com/office/officeart/2008/layout/VerticalAccentList"/>
    <dgm:cxn modelId="{DC25ED5C-F552-554B-A3AC-38451A88912B}" type="presParOf" srcId="{F410E5A6-81EC-5148-85D5-E7B78397B6CE}" destId="{721290A9-20EF-AA48-8F97-ABABD21A32E3}" srcOrd="2" destOrd="0" presId="urn:microsoft.com/office/officeart/2008/layout/VerticalAccentList"/>
    <dgm:cxn modelId="{7392AE64-AA4B-B74B-956C-BE661338FD86}" type="presParOf" srcId="{F410E5A6-81EC-5148-85D5-E7B78397B6CE}" destId="{33498FDD-E784-6E41-A29E-0EDF9A71D3A0}" srcOrd="3" destOrd="0" presId="urn:microsoft.com/office/officeart/2008/layout/VerticalAccentList"/>
    <dgm:cxn modelId="{1F10AD22-D021-1846-A70A-A4A0D55718B9}" type="presParOf" srcId="{F410E5A6-81EC-5148-85D5-E7B78397B6CE}" destId="{714C1B0D-92BD-6B4F-86DC-E3D12B3B34D7}" srcOrd="4" destOrd="0" presId="urn:microsoft.com/office/officeart/2008/layout/VerticalAccentList"/>
    <dgm:cxn modelId="{2BAA0A13-9429-B744-8675-C18AC7FE8E6B}" type="presParOf" srcId="{F410E5A6-81EC-5148-85D5-E7B78397B6CE}" destId="{4E5C73D4-3AAC-2C4A-B78E-5F152D807E1D}" srcOrd="5" destOrd="0" presId="urn:microsoft.com/office/officeart/2008/layout/VerticalAccentList"/>
    <dgm:cxn modelId="{C62D690D-D6CF-7143-8FF9-392F979D7934}" type="presParOf" srcId="{F410E5A6-81EC-5148-85D5-E7B78397B6CE}" destId="{5A472E4D-D49D-F44A-A66F-7D9876635323}" srcOrd="6" destOrd="0" presId="urn:microsoft.com/office/officeart/2008/layout/VerticalAccentList"/>
    <dgm:cxn modelId="{1B452676-3CFD-294E-98BA-BC5F08EC6405}" type="presParOf" srcId="{F410E5A6-81EC-5148-85D5-E7B78397B6CE}" destId="{F6F71915-D6E8-A348-8655-D17BF3EA5C3A}" srcOrd="7" destOrd="0" presId="urn:microsoft.com/office/officeart/2008/layout/VerticalAccentList"/>
    <dgm:cxn modelId="{593C7DC9-BBF4-6349-BD0F-F6A644DB9E55}" type="presParOf" srcId="{9A9E625F-DC69-EF44-8725-B9F09F8073EC}" destId="{3C94A5F7-8ABD-DB45-A259-370F143816A7}" srcOrd="2" destOrd="0" presId="urn:microsoft.com/office/officeart/2008/layout/VerticalAccentList"/>
    <dgm:cxn modelId="{5D7BFA2E-11D7-6849-8A68-17D0906D46B6}" type="presParOf" srcId="{9A9E625F-DC69-EF44-8725-B9F09F8073EC}" destId="{288E7CFE-12FE-F24C-B236-7375095C7892}" srcOrd="3" destOrd="0" presId="urn:microsoft.com/office/officeart/2008/layout/VerticalAccentList"/>
    <dgm:cxn modelId="{E09368C2-A327-3D4A-95B9-C699F22D05C0}" type="presParOf" srcId="{288E7CFE-12FE-F24C-B236-7375095C7892}" destId="{A2474B9B-3D0B-924C-AF1F-F086995CE1A5}" srcOrd="0" destOrd="0" presId="urn:microsoft.com/office/officeart/2008/layout/VerticalAccentList"/>
    <dgm:cxn modelId="{215F133F-DC69-0842-8E6D-91D8986894B7}" type="presParOf" srcId="{9A9E625F-DC69-EF44-8725-B9F09F8073EC}" destId="{48530DCF-6632-464D-A934-297624FFD91F}" srcOrd="4" destOrd="0" presId="urn:microsoft.com/office/officeart/2008/layout/VerticalAccentList"/>
    <dgm:cxn modelId="{D6917F9C-10AD-924B-8428-D9A67BFAB929}" type="presParOf" srcId="{48530DCF-6632-464D-A934-297624FFD91F}" destId="{458A68D1-C07F-984F-9517-4C1B10731165}" srcOrd="0" destOrd="0" presId="urn:microsoft.com/office/officeart/2008/layout/VerticalAccentList"/>
    <dgm:cxn modelId="{503AEF8A-586F-2E47-B4BB-FBFD85813C50}" type="presParOf" srcId="{48530DCF-6632-464D-A934-297624FFD91F}" destId="{0EC35B4F-4291-3A41-92DB-371FC687A305}" srcOrd="1" destOrd="0" presId="urn:microsoft.com/office/officeart/2008/layout/VerticalAccentList"/>
    <dgm:cxn modelId="{DEFB88F1-2165-D744-A5E2-DAB4F72FD50D}" type="presParOf" srcId="{48530DCF-6632-464D-A934-297624FFD91F}" destId="{85E04DBB-33BF-E24A-B160-877D715C8A3E}" srcOrd="2" destOrd="0" presId="urn:microsoft.com/office/officeart/2008/layout/VerticalAccentList"/>
    <dgm:cxn modelId="{15113F81-8469-DD43-9619-B015A20967FD}" type="presParOf" srcId="{48530DCF-6632-464D-A934-297624FFD91F}" destId="{1A492F4A-8B96-1E47-8787-7CE7A76BCFEA}" srcOrd="3" destOrd="0" presId="urn:microsoft.com/office/officeart/2008/layout/VerticalAccentList"/>
    <dgm:cxn modelId="{7F05E4D0-5239-1A49-B4EE-B2E3748C08B5}" type="presParOf" srcId="{48530DCF-6632-464D-A934-297624FFD91F}" destId="{B91543BD-BC32-7F40-96FF-6F04E0F84ABE}" srcOrd="4" destOrd="0" presId="urn:microsoft.com/office/officeart/2008/layout/VerticalAccentList"/>
    <dgm:cxn modelId="{3AFBAD74-C556-024F-A0EE-C0B7953F8E36}" type="presParOf" srcId="{48530DCF-6632-464D-A934-297624FFD91F}" destId="{FBD29804-4145-AE43-8090-1E1D835EAAE3}" srcOrd="5" destOrd="0" presId="urn:microsoft.com/office/officeart/2008/layout/VerticalAccentList"/>
    <dgm:cxn modelId="{8A2583AE-F547-DC4D-8533-C7676D22CFE1}" type="presParOf" srcId="{48530DCF-6632-464D-A934-297624FFD91F}" destId="{7EFB6D47-C84E-D444-B84F-49002951F403}" srcOrd="6" destOrd="0" presId="urn:microsoft.com/office/officeart/2008/layout/VerticalAccentList"/>
    <dgm:cxn modelId="{0D82379F-A359-564E-A205-D1C16935135B}" type="presParOf" srcId="{48530DCF-6632-464D-A934-297624FFD91F}" destId="{64BA7819-2769-CD4B-AFF0-E18869F0F36E}" srcOrd="7" destOrd="0" presId="urn:microsoft.com/office/officeart/2008/layout/VerticalAccentList"/>
    <dgm:cxn modelId="{EC19153C-7DA8-8349-9E78-500078682C74}" type="presParOf" srcId="{9A9E625F-DC69-EF44-8725-B9F09F8073EC}" destId="{5ED3A7B6-E653-4E49-9AC6-7643460A379F}" srcOrd="5" destOrd="0" presId="urn:microsoft.com/office/officeart/2008/layout/VerticalAccentList"/>
    <dgm:cxn modelId="{7DE4ECB3-DC84-4B44-9059-A0FB31120073}" type="presParOf" srcId="{9A9E625F-DC69-EF44-8725-B9F09F8073EC}" destId="{56ECF9BA-BAAF-2845-8B3F-86C3603F9660}" srcOrd="6" destOrd="0" presId="urn:microsoft.com/office/officeart/2008/layout/VerticalAccentList"/>
    <dgm:cxn modelId="{5EBA8BFF-1391-B14D-8B75-9738A75CAB0C}" type="presParOf" srcId="{56ECF9BA-BAAF-2845-8B3F-86C3603F9660}" destId="{C9522598-5252-C042-99CA-F5FF30856CE4}" srcOrd="0" destOrd="0" presId="urn:microsoft.com/office/officeart/2008/layout/VerticalAccentList"/>
    <dgm:cxn modelId="{4572660C-1BD7-D044-B982-6923A4556F7B}" type="presParOf" srcId="{9A9E625F-DC69-EF44-8725-B9F09F8073EC}" destId="{2233091A-CA94-D145-95F1-D6051147A11A}" srcOrd="7" destOrd="0" presId="urn:microsoft.com/office/officeart/2008/layout/VerticalAccentList"/>
    <dgm:cxn modelId="{ED7B475D-86D3-1B4D-8539-1061A05F8A05}" type="presParOf" srcId="{2233091A-CA94-D145-95F1-D6051147A11A}" destId="{5F617254-7DF6-EC40-BD57-C5A8AFCA0DA0}" srcOrd="0" destOrd="0" presId="urn:microsoft.com/office/officeart/2008/layout/VerticalAccentList"/>
    <dgm:cxn modelId="{72B12CED-16FD-B94C-8D8D-2358DA0E3BCB}" type="presParOf" srcId="{2233091A-CA94-D145-95F1-D6051147A11A}" destId="{E48DB07E-2F74-D246-8F2C-02DEA136AA80}" srcOrd="1" destOrd="0" presId="urn:microsoft.com/office/officeart/2008/layout/VerticalAccentList"/>
    <dgm:cxn modelId="{15021C77-DF55-0C49-B9DA-8B4B1FD5D843}" type="presParOf" srcId="{2233091A-CA94-D145-95F1-D6051147A11A}" destId="{CADE493D-3039-7D45-9BED-B5B8F894F69F}" srcOrd="2" destOrd="0" presId="urn:microsoft.com/office/officeart/2008/layout/VerticalAccentList"/>
    <dgm:cxn modelId="{546AEB69-74A8-1040-AD38-97D613CBE71E}" type="presParOf" srcId="{2233091A-CA94-D145-95F1-D6051147A11A}" destId="{F1AB9C4C-B55D-924D-B035-F0BDAFFC06A4}" srcOrd="3" destOrd="0" presId="urn:microsoft.com/office/officeart/2008/layout/VerticalAccentList"/>
    <dgm:cxn modelId="{F2BA0BBB-49AF-2442-93DD-E94D63E7D488}" type="presParOf" srcId="{2233091A-CA94-D145-95F1-D6051147A11A}" destId="{CE8B2B71-FA65-484E-B6B7-2638806AFA16}" srcOrd="4" destOrd="0" presId="urn:microsoft.com/office/officeart/2008/layout/VerticalAccentList"/>
    <dgm:cxn modelId="{8CCC676A-058F-FA40-B633-79336C30406D}" type="presParOf" srcId="{2233091A-CA94-D145-95F1-D6051147A11A}" destId="{9C855C48-90C3-8B41-A11F-8DAC88229C8A}" srcOrd="5" destOrd="0" presId="urn:microsoft.com/office/officeart/2008/layout/VerticalAccentList"/>
    <dgm:cxn modelId="{45928BB0-1730-F045-865F-962E18E31CA7}" type="presParOf" srcId="{2233091A-CA94-D145-95F1-D6051147A11A}" destId="{CF2DD66E-763C-9F44-94ED-8BC8395916F2}" srcOrd="6" destOrd="0" presId="urn:microsoft.com/office/officeart/2008/layout/VerticalAccentList"/>
    <dgm:cxn modelId="{DEA35F7B-29F2-9E47-9DE7-A3A7BC439C63}" type="presParOf" srcId="{2233091A-CA94-D145-95F1-D6051147A11A}" destId="{16436039-9177-A743-8C21-F24AA74A6FC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A208D9-790E-CE41-832D-4908CE57DB1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930FA-CDF1-9345-8FD7-ACF390E8E49C}">
      <dgm:prSet phldrT="[Text]" custT="1"/>
      <dgm:spPr/>
      <dgm:t>
        <a:bodyPr/>
        <a:lstStyle/>
        <a:p>
          <a:r>
            <a:rPr lang="en-US" sz="1600" b="1" dirty="0" smtClean="0"/>
            <a:t>Simultaneous concurrent processes or threads</a:t>
          </a:r>
          <a:endParaRPr lang="en-US" sz="1600" dirty="0"/>
        </a:p>
      </dgm:t>
    </dgm:pt>
    <dgm:pt modelId="{E09B3B42-23C3-314F-8F33-AD0247E7C2B8}" type="parTrans" cxnId="{E798993B-2788-664E-BC2B-BC4D7AA878A0}">
      <dgm:prSet/>
      <dgm:spPr/>
      <dgm:t>
        <a:bodyPr/>
        <a:lstStyle/>
        <a:p>
          <a:endParaRPr lang="en-US"/>
        </a:p>
      </dgm:t>
    </dgm:pt>
    <dgm:pt modelId="{9DFBC693-85B2-F64C-90CD-663AA47B60F6}" type="sibTrans" cxnId="{E798993B-2788-664E-BC2B-BC4D7AA878A0}">
      <dgm:prSet/>
      <dgm:spPr/>
      <dgm:t>
        <a:bodyPr/>
        <a:lstStyle/>
        <a:p>
          <a:endParaRPr lang="en-US"/>
        </a:p>
      </dgm:t>
    </dgm:pt>
    <dgm:pt modelId="{CF03254C-2E97-A042-8DDF-EEF373916426}">
      <dgm:prSet phldrT="[Text]" custT="1"/>
      <dgm:spPr/>
      <dgm:t>
        <a:bodyPr/>
        <a:lstStyle/>
        <a:p>
          <a:r>
            <a:rPr lang="en-US" sz="1600" dirty="0" smtClean="0"/>
            <a:t>kernel routines need to be reentrant to allow several processors to execute the same kernel code simultaneously</a:t>
          </a:r>
          <a:endParaRPr lang="en-US" sz="1600" dirty="0"/>
        </a:p>
      </dgm:t>
    </dgm:pt>
    <dgm:pt modelId="{B24F7352-4171-054A-B7A1-45B8DF8DA828}" type="parTrans" cxnId="{7CAA66FC-F844-8946-978D-C3C8C6495253}">
      <dgm:prSet/>
      <dgm:spPr/>
      <dgm:t>
        <a:bodyPr/>
        <a:lstStyle/>
        <a:p>
          <a:endParaRPr lang="en-US" dirty="0"/>
        </a:p>
      </dgm:t>
    </dgm:pt>
    <dgm:pt modelId="{50DE34A9-53CA-9248-96CB-E46FF05E10F7}" type="sibTrans" cxnId="{7CAA66FC-F844-8946-978D-C3C8C6495253}">
      <dgm:prSet/>
      <dgm:spPr/>
      <dgm:t>
        <a:bodyPr/>
        <a:lstStyle/>
        <a:p>
          <a:endParaRPr lang="en-US"/>
        </a:p>
      </dgm:t>
    </dgm:pt>
    <dgm:pt modelId="{1D28519B-A810-F648-8278-275178BF4CC1}">
      <dgm:prSet custT="1"/>
      <dgm:spPr/>
      <dgm:t>
        <a:bodyPr/>
        <a:lstStyle/>
        <a:p>
          <a:r>
            <a:rPr lang="en-US" sz="1600" b="1" dirty="0" smtClean="0"/>
            <a:t>Scheduling</a:t>
          </a:r>
          <a:endParaRPr lang="en-US" sz="1600" dirty="0"/>
        </a:p>
      </dgm:t>
    </dgm:pt>
    <dgm:pt modelId="{3532CE72-04BB-4447-9BFF-B465B92AA39E}" type="parTrans" cxnId="{FD7E5936-ED36-2D4F-96EB-70BD959F0254}">
      <dgm:prSet/>
      <dgm:spPr/>
      <dgm:t>
        <a:bodyPr/>
        <a:lstStyle/>
        <a:p>
          <a:endParaRPr lang="en-US"/>
        </a:p>
      </dgm:t>
    </dgm:pt>
    <dgm:pt modelId="{CCC02F46-DADA-7C4C-8FBD-64EF181B807B}" type="sibTrans" cxnId="{FD7E5936-ED36-2D4F-96EB-70BD959F0254}">
      <dgm:prSet/>
      <dgm:spPr/>
      <dgm:t>
        <a:bodyPr/>
        <a:lstStyle/>
        <a:p>
          <a:endParaRPr lang="en-US"/>
        </a:p>
      </dgm:t>
    </dgm:pt>
    <dgm:pt modelId="{C9DD314C-0D29-184F-A07A-C5DC2F8A2323}">
      <dgm:prSet custT="1"/>
      <dgm:spPr/>
      <dgm:t>
        <a:bodyPr/>
        <a:lstStyle/>
        <a:p>
          <a:r>
            <a:rPr lang="en-US" sz="1600" dirty="0" smtClean="0"/>
            <a:t>any processor may perform scheduling, which complicates the task of enforcing a scheduling policy</a:t>
          </a:r>
          <a:endParaRPr lang="en-US" sz="1600" dirty="0"/>
        </a:p>
      </dgm:t>
    </dgm:pt>
    <dgm:pt modelId="{00B13440-F990-184E-9B45-BC2B00E91DDD}" type="parTrans" cxnId="{904F65C6-EEE0-364E-BE60-1328F96D40B9}">
      <dgm:prSet/>
      <dgm:spPr/>
      <dgm:t>
        <a:bodyPr/>
        <a:lstStyle/>
        <a:p>
          <a:endParaRPr lang="en-US" dirty="0"/>
        </a:p>
      </dgm:t>
    </dgm:pt>
    <dgm:pt modelId="{4EE793BF-3646-1046-A5D2-D82EF53B84A5}" type="sibTrans" cxnId="{904F65C6-EEE0-364E-BE60-1328F96D40B9}">
      <dgm:prSet/>
      <dgm:spPr/>
      <dgm:t>
        <a:bodyPr/>
        <a:lstStyle/>
        <a:p>
          <a:endParaRPr lang="en-US"/>
        </a:p>
      </dgm:t>
    </dgm:pt>
    <dgm:pt modelId="{41728C1A-E909-4648-904A-203B6124390F}">
      <dgm:prSet custT="1"/>
      <dgm:spPr/>
      <dgm:t>
        <a:bodyPr/>
        <a:lstStyle/>
        <a:p>
          <a:r>
            <a:rPr lang="en-US" sz="1600" b="1" dirty="0" smtClean="0"/>
            <a:t>Synchronization</a:t>
          </a:r>
          <a:endParaRPr lang="en-US" sz="1600" dirty="0"/>
        </a:p>
      </dgm:t>
    </dgm:pt>
    <dgm:pt modelId="{90CA631D-CE4D-AE44-BE0C-C370F481E799}" type="parTrans" cxnId="{C08A6BAB-D9CC-604C-982E-10DC172DBE50}">
      <dgm:prSet/>
      <dgm:spPr/>
      <dgm:t>
        <a:bodyPr/>
        <a:lstStyle/>
        <a:p>
          <a:endParaRPr lang="en-US"/>
        </a:p>
      </dgm:t>
    </dgm:pt>
    <dgm:pt modelId="{09148EA3-2B91-BB4E-95DD-17B07FCE3B38}" type="sibTrans" cxnId="{C08A6BAB-D9CC-604C-982E-10DC172DBE50}">
      <dgm:prSet/>
      <dgm:spPr/>
      <dgm:t>
        <a:bodyPr/>
        <a:lstStyle/>
        <a:p>
          <a:endParaRPr lang="en-US"/>
        </a:p>
      </dgm:t>
    </dgm:pt>
    <dgm:pt modelId="{23B84F0C-40A3-214C-A5B8-E2A51FAE70E1}">
      <dgm:prSet custT="1"/>
      <dgm:spPr/>
      <dgm:t>
        <a:bodyPr/>
        <a:lstStyle/>
        <a:p>
          <a:r>
            <a:rPr lang="en-US" sz="1600" dirty="0" smtClean="0"/>
            <a:t>with multiple active processes having potential access to shared address spaces or shared I/O resources, care must be taken to provide effective synchronization</a:t>
          </a:r>
          <a:endParaRPr lang="en-US" sz="1600" dirty="0"/>
        </a:p>
      </dgm:t>
    </dgm:pt>
    <dgm:pt modelId="{51315BE9-15D2-3148-8668-4DF77E6E0CA8}" type="parTrans" cxnId="{B78C9A39-3CDD-8844-9813-24CC7AF05DF8}">
      <dgm:prSet/>
      <dgm:spPr/>
      <dgm:t>
        <a:bodyPr/>
        <a:lstStyle/>
        <a:p>
          <a:endParaRPr lang="en-US" dirty="0"/>
        </a:p>
      </dgm:t>
    </dgm:pt>
    <dgm:pt modelId="{D3AE82C6-1501-C44A-8003-403E75EF403D}" type="sibTrans" cxnId="{B78C9A39-3CDD-8844-9813-24CC7AF05DF8}">
      <dgm:prSet/>
      <dgm:spPr/>
      <dgm:t>
        <a:bodyPr/>
        <a:lstStyle/>
        <a:p>
          <a:endParaRPr lang="en-US"/>
        </a:p>
      </dgm:t>
    </dgm:pt>
    <dgm:pt modelId="{7583D4B7-C644-E84C-9F68-F52BE8BF913A}">
      <dgm:prSet custT="1"/>
      <dgm:spPr/>
      <dgm:t>
        <a:bodyPr/>
        <a:lstStyle/>
        <a:p>
          <a:r>
            <a:rPr lang="en-US" sz="1600" b="1" dirty="0" smtClean="0"/>
            <a:t>Memory management</a:t>
          </a:r>
          <a:endParaRPr lang="en-US" sz="1600" dirty="0"/>
        </a:p>
      </dgm:t>
    </dgm:pt>
    <dgm:pt modelId="{3A8153AE-8BEE-1D41-9BD8-2A532C2AA704}" type="parTrans" cxnId="{4BAF6596-7D29-DD40-BC6E-E29A5A668820}">
      <dgm:prSet/>
      <dgm:spPr/>
      <dgm:t>
        <a:bodyPr/>
        <a:lstStyle/>
        <a:p>
          <a:endParaRPr lang="en-US"/>
        </a:p>
      </dgm:t>
    </dgm:pt>
    <dgm:pt modelId="{6391536A-ED8E-BE40-B261-EAF6EA285D04}" type="sibTrans" cxnId="{4BAF6596-7D29-DD40-BC6E-E29A5A668820}">
      <dgm:prSet/>
      <dgm:spPr/>
      <dgm:t>
        <a:bodyPr/>
        <a:lstStyle/>
        <a:p>
          <a:endParaRPr lang="en-US"/>
        </a:p>
      </dgm:t>
    </dgm:pt>
    <dgm:pt modelId="{279FD7B2-5886-5C4E-A835-1E04D67D5778}">
      <dgm:prSet custT="1"/>
      <dgm:spPr/>
      <dgm:t>
        <a:bodyPr/>
        <a:lstStyle/>
        <a:p>
          <a:r>
            <a:rPr lang="en-US" sz="1600" dirty="0" smtClean="0"/>
            <a:t>the reuse of physical pages is the biggest problem of concern</a:t>
          </a:r>
          <a:endParaRPr lang="en-US" sz="1600" dirty="0"/>
        </a:p>
      </dgm:t>
    </dgm:pt>
    <dgm:pt modelId="{64448336-5A70-AF44-B59B-23989B8D078F}" type="parTrans" cxnId="{6FC8ACFE-474F-0B49-9050-BE775288EFDF}">
      <dgm:prSet/>
      <dgm:spPr/>
      <dgm:t>
        <a:bodyPr/>
        <a:lstStyle/>
        <a:p>
          <a:endParaRPr lang="en-US" dirty="0"/>
        </a:p>
      </dgm:t>
    </dgm:pt>
    <dgm:pt modelId="{6B2B6F55-A247-4648-8723-23A89E545F08}" type="sibTrans" cxnId="{6FC8ACFE-474F-0B49-9050-BE775288EFDF}">
      <dgm:prSet/>
      <dgm:spPr/>
      <dgm:t>
        <a:bodyPr/>
        <a:lstStyle/>
        <a:p>
          <a:endParaRPr lang="en-US"/>
        </a:p>
      </dgm:t>
    </dgm:pt>
    <dgm:pt modelId="{1D155A38-8A10-BD4D-B599-31C6FB1BDAF4}">
      <dgm:prSet custT="1"/>
      <dgm:spPr/>
      <dgm:t>
        <a:bodyPr/>
        <a:lstStyle/>
        <a:p>
          <a:r>
            <a:rPr lang="en-US" sz="1600" b="1" dirty="0" smtClean="0"/>
            <a:t>Reliability and fault tolerance</a:t>
          </a:r>
          <a:endParaRPr lang="en-US" sz="1600" dirty="0"/>
        </a:p>
      </dgm:t>
    </dgm:pt>
    <dgm:pt modelId="{D7715A89-DA8A-A44B-8C2A-4B37BB010B76}" type="parTrans" cxnId="{364A71AD-ECCF-2547-9528-CD0E28B2A9BB}">
      <dgm:prSet/>
      <dgm:spPr/>
      <dgm:t>
        <a:bodyPr/>
        <a:lstStyle/>
        <a:p>
          <a:endParaRPr lang="en-US"/>
        </a:p>
      </dgm:t>
    </dgm:pt>
    <dgm:pt modelId="{459B2552-DE64-3641-9621-814FFCD03FA1}" type="sibTrans" cxnId="{364A71AD-ECCF-2547-9528-CD0E28B2A9BB}">
      <dgm:prSet/>
      <dgm:spPr/>
      <dgm:t>
        <a:bodyPr/>
        <a:lstStyle/>
        <a:p>
          <a:endParaRPr lang="en-US"/>
        </a:p>
      </dgm:t>
    </dgm:pt>
    <dgm:pt modelId="{758ECEBE-0C17-E740-B108-1DA818C7D8AF}">
      <dgm:prSet custT="1"/>
      <dgm:spPr/>
      <dgm:t>
        <a:bodyPr/>
        <a:lstStyle/>
        <a:p>
          <a:r>
            <a:rPr lang="en-US" sz="1600" dirty="0" smtClean="0"/>
            <a:t>the OS should provide graceful degradation in the face of processor failure</a:t>
          </a:r>
          <a:endParaRPr lang="en-US" sz="1600" dirty="0"/>
        </a:p>
      </dgm:t>
    </dgm:pt>
    <dgm:pt modelId="{B0900AE4-8A0D-714E-B1FC-519AC461F167}" type="parTrans" cxnId="{68708DFE-AC94-3C4D-A0C9-30B495EBBCD7}">
      <dgm:prSet/>
      <dgm:spPr/>
      <dgm:t>
        <a:bodyPr/>
        <a:lstStyle/>
        <a:p>
          <a:endParaRPr lang="en-US" dirty="0"/>
        </a:p>
      </dgm:t>
    </dgm:pt>
    <dgm:pt modelId="{AFD6CF11-BB48-D443-B3AF-21D51F005598}" type="sibTrans" cxnId="{68708DFE-AC94-3C4D-A0C9-30B495EBBCD7}">
      <dgm:prSet/>
      <dgm:spPr/>
      <dgm:t>
        <a:bodyPr/>
        <a:lstStyle/>
        <a:p>
          <a:endParaRPr lang="en-US"/>
        </a:p>
      </dgm:t>
    </dgm:pt>
    <dgm:pt modelId="{AB7C04AF-1606-3547-B393-795A270E4997}" type="pres">
      <dgm:prSet presAssocID="{5AA208D9-790E-CE41-832D-4908CE57DB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34CEC71-421F-074E-AEBA-135F2ABF16D7}" type="pres">
      <dgm:prSet presAssocID="{FD6930FA-CDF1-9345-8FD7-ACF390E8E49C}" presName="root" presStyleCnt="0"/>
      <dgm:spPr/>
    </dgm:pt>
    <dgm:pt modelId="{29392FE0-6609-954C-979E-62314438BDA7}" type="pres">
      <dgm:prSet presAssocID="{FD6930FA-CDF1-9345-8FD7-ACF390E8E49C}" presName="rootComposite" presStyleCnt="0"/>
      <dgm:spPr/>
    </dgm:pt>
    <dgm:pt modelId="{3BBBB033-098B-874D-86E2-F7E6A1FCCA9C}" type="pres">
      <dgm:prSet presAssocID="{FD6930FA-CDF1-9345-8FD7-ACF390E8E49C}" presName="rootText" presStyleLbl="node1" presStyleIdx="0" presStyleCnt="5" custScaleX="183602" custScaleY="215922" custLinFactNeighborX="-835" custLinFactNeighborY="6522"/>
      <dgm:spPr/>
      <dgm:t>
        <a:bodyPr/>
        <a:lstStyle/>
        <a:p>
          <a:endParaRPr lang="en-US"/>
        </a:p>
      </dgm:t>
    </dgm:pt>
    <dgm:pt modelId="{564FDF94-83FC-804F-BADF-B87097BEE906}" type="pres">
      <dgm:prSet presAssocID="{FD6930FA-CDF1-9345-8FD7-ACF390E8E49C}" presName="rootConnector" presStyleLbl="node1" presStyleIdx="0" presStyleCnt="5"/>
      <dgm:spPr/>
      <dgm:t>
        <a:bodyPr/>
        <a:lstStyle/>
        <a:p>
          <a:endParaRPr lang="en-US"/>
        </a:p>
      </dgm:t>
    </dgm:pt>
    <dgm:pt modelId="{B58AA2D9-84BA-064A-9B7E-A4B00DF49E36}" type="pres">
      <dgm:prSet presAssocID="{FD6930FA-CDF1-9345-8FD7-ACF390E8E49C}" presName="childShape" presStyleCnt="0"/>
      <dgm:spPr/>
    </dgm:pt>
    <dgm:pt modelId="{E3ED8868-6417-A346-9D8B-83023FB15D3C}" type="pres">
      <dgm:prSet presAssocID="{B24F7352-4171-054A-B7A1-45B8DF8DA828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26FC7CB-FC61-E246-8BE5-826CA9D5A0A9}" type="pres">
      <dgm:prSet presAssocID="{CF03254C-2E97-A042-8DDF-EEF373916426}" presName="childText" presStyleLbl="bgAcc1" presStyleIdx="0" presStyleCnt="5" custScaleX="218634" custScaleY="502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9943-138D-E942-A6B2-E830239E4926}" type="pres">
      <dgm:prSet presAssocID="{1D28519B-A810-F648-8278-275178BF4CC1}" presName="root" presStyleCnt="0"/>
      <dgm:spPr/>
    </dgm:pt>
    <dgm:pt modelId="{2DA6440E-2A98-A741-B985-1C04FE22767C}" type="pres">
      <dgm:prSet presAssocID="{1D28519B-A810-F648-8278-275178BF4CC1}" presName="rootComposite" presStyleCnt="0"/>
      <dgm:spPr/>
    </dgm:pt>
    <dgm:pt modelId="{928E9B85-F95F-0A4D-B01A-FAA0C04D08A8}" type="pres">
      <dgm:prSet presAssocID="{1D28519B-A810-F648-8278-275178BF4CC1}" presName="rootText" presStyleLbl="node1" presStyleIdx="1" presStyleCnt="5" custScaleX="132100"/>
      <dgm:spPr/>
      <dgm:t>
        <a:bodyPr/>
        <a:lstStyle/>
        <a:p>
          <a:endParaRPr lang="en-US"/>
        </a:p>
      </dgm:t>
    </dgm:pt>
    <dgm:pt modelId="{604DF5E0-0E35-024D-A8B7-48555D17D47F}" type="pres">
      <dgm:prSet presAssocID="{1D28519B-A810-F648-8278-275178BF4CC1}" presName="rootConnector" presStyleLbl="node1" presStyleIdx="1" presStyleCnt="5"/>
      <dgm:spPr/>
      <dgm:t>
        <a:bodyPr/>
        <a:lstStyle/>
        <a:p>
          <a:endParaRPr lang="en-US"/>
        </a:p>
      </dgm:t>
    </dgm:pt>
    <dgm:pt modelId="{82DA697E-DFF8-6544-982A-C34B0438F7AB}" type="pres">
      <dgm:prSet presAssocID="{1D28519B-A810-F648-8278-275178BF4CC1}" presName="childShape" presStyleCnt="0"/>
      <dgm:spPr/>
    </dgm:pt>
    <dgm:pt modelId="{56A42574-112F-F040-A0EA-3834A89B47EC}" type="pres">
      <dgm:prSet presAssocID="{00B13440-F990-184E-9B45-BC2B00E91DD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E7927819-7273-1D4F-8666-58E261183BF4}" type="pres">
      <dgm:prSet presAssocID="{C9DD314C-0D29-184F-A07A-C5DC2F8A2323}" presName="childText" presStyleLbl="bgAcc1" presStyleIdx="1" presStyleCnt="5" custScaleX="196250" custScaleY="54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755FA-E814-6E40-94B7-82AECE33E952}" type="pres">
      <dgm:prSet presAssocID="{41728C1A-E909-4648-904A-203B6124390F}" presName="root" presStyleCnt="0"/>
      <dgm:spPr/>
    </dgm:pt>
    <dgm:pt modelId="{322EE887-A359-B24A-92C0-BD9C9A3C129B}" type="pres">
      <dgm:prSet presAssocID="{41728C1A-E909-4648-904A-203B6124390F}" presName="rootComposite" presStyleCnt="0"/>
      <dgm:spPr/>
    </dgm:pt>
    <dgm:pt modelId="{7D87930C-06A0-324F-A5FB-AE995B6F9475}" type="pres">
      <dgm:prSet presAssocID="{41728C1A-E909-4648-904A-203B6124390F}" presName="rootText" presStyleLbl="node1" presStyleIdx="2" presStyleCnt="5" custScaleX="188612" custScaleY="133830"/>
      <dgm:spPr/>
      <dgm:t>
        <a:bodyPr/>
        <a:lstStyle/>
        <a:p>
          <a:endParaRPr lang="en-US"/>
        </a:p>
      </dgm:t>
    </dgm:pt>
    <dgm:pt modelId="{F41E1732-51D1-984B-9071-6383130DDFBC}" type="pres">
      <dgm:prSet presAssocID="{41728C1A-E909-4648-904A-203B6124390F}" presName="rootConnector" presStyleLbl="node1" presStyleIdx="2" presStyleCnt="5"/>
      <dgm:spPr/>
      <dgm:t>
        <a:bodyPr/>
        <a:lstStyle/>
        <a:p>
          <a:endParaRPr lang="en-US"/>
        </a:p>
      </dgm:t>
    </dgm:pt>
    <dgm:pt modelId="{AA440818-C2DC-9F42-822D-F5C4471CB6DB}" type="pres">
      <dgm:prSet presAssocID="{41728C1A-E909-4648-904A-203B6124390F}" presName="childShape" presStyleCnt="0"/>
      <dgm:spPr/>
    </dgm:pt>
    <dgm:pt modelId="{CA7A6154-558A-3E4E-B569-99648CCD0383}" type="pres">
      <dgm:prSet presAssocID="{51315BE9-15D2-3148-8668-4DF77E6E0CA8}" presName="Name13" presStyleLbl="parChTrans1D2" presStyleIdx="2" presStyleCnt="5"/>
      <dgm:spPr/>
      <dgm:t>
        <a:bodyPr/>
        <a:lstStyle/>
        <a:p>
          <a:endParaRPr lang="en-US"/>
        </a:p>
      </dgm:t>
    </dgm:pt>
    <dgm:pt modelId="{F8F41A71-083D-3540-B421-42793CF68D4D}" type="pres">
      <dgm:prSet presAssocID="{23B84F0C-40A3-214C-A5B8-E2A51FAE70E1}" presName="childText" presStyleLbl="bgAcc1" presStyleIdx="2" presStyleCnt="5" custScaleX="239744" custScaleY="561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15392-EDDC-0142-B05F-593CA16D50DB}" type="pres">
      <dgm:prSet presAssocID="{7583D4B7-C644-E84C-9F68-F52BE8BF913A}" presName="root" presStyleCnt="0"/>
      <dgm:spPr/>
    </dgm:pt>
    <dgm:pt modelId="{3E2AACF5-1BC5-8945-869A-D0A707C34248}" type="pres">
      <dgm:prSet presAssocID="{7583D4B7-C644-E84C-9F68-F52BE8BF913A}" presName="rootComposite" presStyleCnt="0"/>
      <dgm:spPr/>
    </dgm:pt>
    <dgm:pt modelId="{F3501B9F-2370-6940-A77C-F30D50C22A16}" type="pres">
      <dgm:prSet presAssocID="{7583D4B7-C644-E84C-9F68-F52BE8BF913A}" presName="rootText" presStyleLbl="node1" presStyleIdx="3" presStyleCnt="5" custScaleX="173944" custScaleY="132726"/>
      <dgm:spPr/>
      <dgm:t>
        <a:bodyPr/>
        <a:lstStyle/>
        <a:p>
          <a:endParaRPr lang="en-US"/>
        </a:p>
      </dgm:t>
    </dgm:pt>
    <dgm:pt modelId="{A87B12E2-B6BE-9446-8B95-9AB52DD3E4E0}" type="pres">
      <dgm:prSet presAssocID="{7583D4B7-C644-E84C-9F68-F52BE8BF913A}" presName="rootConnector" presStyleLbl="node1" presStyleIdx="3" presStyleCnt="5"/>
      <dgm:spPr/>
      <dgm:t>
        <a:bodyPr/>
        <a:lstStyle/>
        <a:p>
          <a:endParaRPr lang="en-US"/>
        </a:p>
      </dgm:t>
    </dgm:pt>
    <dgm:pt modelId="{9675B986-4C3A-2149-8C24-5303BEAF4EDA}" type="pres">
      <dgm:prSet presAssocID="{7583D4B7-C644-E84C-9F68-F52BE8BF913A}" presName="childShape" presStyleCnt="0"/>
      <dgm:spPr/>
    </dgm:pt>
    <dgm:pt modelId="{AD04DFED-755B-6749-8AC3-4C207875CB01}" type="pres">
      <dgm:prSet presAssocID="{64448336-5A70-AF44-B59B-23989B8D078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5F242F4-2600-5940-A614-2DA85E5F1AAD}" type="pres">
      <dgm:prSet presAssocID="{279FD7B2-5886-5C4E-A835-1E04D67D5778}" presName="childText" presStyleLbl="bgAcc1" presStyleIdx="3" presStyleCnt="5" custScaleX="173576" custScaleY="347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09C56-B36B-0B44-9386-A212A3E9184C}" type="pres">
      <dgm:prSet presAssocID="{1D155A38-8A10-BD4D-B599-31C6FB1BDAF4}" presName="root" presStyleCnt="0"/>
      <dgm:spPr/>
    </dgm:pt>
    <dgm:pt modelId="{F552A334-F9E8-6243-A6B9-51B38138CFEA}" type="pres">
      <dgm:prSet presAssocID="{1D155A38-8A10-BD4D-B599-31C6FB1BDAF4}" presName="rootComposite" presStyleCnt="0"/>
      <dgm:spPr/>
    </dgm:pt>
    <dgm:pt modelId="{C49E4D76-4FDD-B444-9BBB-C61EA22E2950}" type="pres">
      <dgm:prSet presAssocID="{1D155A38-8A10-BD4D-B599-31C6FB1BDAF4}" presName="rootText" presStyleLbl="node1" presStyleIdx="4" presStyleCnt="5" custScaleX="139784" custScaleY="195556"/>
      <dgm:spPr/>
      <dgm:t>
        <a:bodyPr/>
        <a:lstStyle/>
        <a:p>
          <a:endParaRPr lang="en-US"/>
        </a:p>
      </dgm:t>
    </dgm:pt>
    <dgm:pt modelId="{F6A4412D-25E4-B74C-A257-CE26709EB531}" type="pres">
      <dgm:prSet presAssocID="{1D155A38-8A10-BD4D-B599-31C6FB1BDAF4}" presName="rootConnector" presStyleLbl="node1" presStyleIdx="4" presStyleCnt="5"/>
      <dgm:spPr/>
      <dgm:t>
        <a:bodyPr/>
        <a:lstStyle/>
        <a:p>
          <a:endParaRPr lang="en-US"/>
        </a:p>
      </dgm:t>
    </dgm:pt>
    <dgm:pt modelId="{F4E69D38-0253-C04C-82ED-5CE32D4626DB}" type="pres">
      <dgm:prSet presAssocID="{1D155A38-8A10-BD4D-B599-31C6FB1BDAF4}" presName="childShape" presStyleCnt="0"/>
      <dgm:spPr/>
    </dgm:pt>
    <dgm:pt modelId="{761D829C-1A3D-A544-9740-C515EBF69C9C}" type="pres">
      <dgm:prSet presAssocID="{B0900AE4-8A0D-714E-B1FC-519AC461F167}" presName="Name13" presStyleLbl="parChTrans1D2" presStyleIdx="4" presStyleCnt="5"/>
      <dgm:spPr/>
      <dgm:t>
        <a:bodyPr/>
        <a:lstStyle/>
        <a:p>
          <a:endParaRPr lang="en-US"/>
        </a:p>
      </dgm:t>
    </dgm:pt>
    <dgm:pt modelId="{C68B9DD7-46CF-5944-85DC-F784C37E24D7}" type="pres">
      <dgm:prSet presAssocID="{758ECEBE-0C17-E740-B108-1DA818C7D8AF}" presName="childText" presStyleLbl="bgAcc1" presStyleIdx="4" presStyleCnt="5" custScaleX="203326" custScaleY="432040" custLinFactNeighborX="-37117" custLinFactNeighborY="47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7E5936-ED36-2D4F-96EB-70BD959F0254}" srcId="{5AA208D9-790E-CE41-832D-4908CE57DB18}" destId="{1D28519B-A810-F648-8278-275178BF4CC1}" srcOrd="1" destOrd="0" parTransId="{3532CE72-04BB-4447-9BFF-B465B92AA39E}" sibTransId="{CCC02F46-DADA-7C4C-8FBD-64EF181B807B}"/>
    <dgm:cxn modelId="{080A1D8C-BBF0-B04C-948E-4DC6E63E9C97}" type="presOf" srcId="{00B13440-F990-184E-9B45-BC2B00E91DDD}" destId="{56A42574-112F-F040-A0EA-3834A89B47EC}" srcOrd="0" destOrd="0" presId="urn:microsoft.com/office/officeart/2005/8/layout/hierarchy3"/>
    <dgm:cxn modelId="{B78C9A39-3CDD-8844-9813-24CC7AF05DF8}" srcId="{41728C1A-E909-4648-904A-203B6124390F}" destId="{23B84F0C-40A3-214C-A5B8-E2A51FAE70E1}" srcOrd="0" destOrd="0" parTransId="{51315BE9-15D2-3148-8668-4DF77E6E0CA8}" sibTransId="{D3AE82C6-1501-C44A-8003-403E75EF403D}"/>
    <dgm:cxn modelId="{6334B79F-3FF0-7B4B-899D-7A353ADFC3A1}" type="presOf" srcId="{758ECEBE-0C17-E740-B108-1DA818C7D8AF}" destId="{C68B9DD7-46CF-5944-85DC-F784C37E24D7}" srcOrd="0" destOrd="0" presId="urn:microsoft.com/office/officeart/2005/8/layout/hierarchy3"/>
    <dgm:cxn modelId="{929067FC-901F-324E-850C-B3DB4A39DFDD}" type="presOf" srcId="{64448336-5A70-AF44-B59B-23989B8D078F}" destId="{AD04DFED-755B-6749-8AC3-4C207875CB01}" srcOrd="0" destOrd="0" presId="urn:microsoft.com/office/officeart/2005/8/layout/hierarchy3"/>
    <dgm:cxn modelId="{E798993B-2788-664E-BC2B-BC4D7AA878A0}" srcId="{5AA208D9-790E-CE41-832D-4908CE57DB18}" destId="{FD6930FA-CDF1-9345-8FD7-ACF390E8E49C}" srcOrd="0" destOrd="0" parTransId="{E09B3B42-23C3-314F-8F33-AD0247E7C2B8}" sibTransId="{9DFBC693-85B2-F64C-90CD-663AA47B60F6}"/>
    <dgm:cxn modelId="{85AA10F6-1C00-9046-AA06-BE572135F06E}" type="presOf" srcId="{C9DD314C-0D29-184F-A07A-C5DC2F8A2323}" destId="{E7927819-7273-1D4F-8666-58E261183BF4}" srcOrd="0" destOrd="0" presId="urn:microsoft.com/office/officeart/2005/8/layout/hierarchy3"/>
    <dgm:cxn modelId="{F671DF90-48F7-5D44-B415-6813A949A251}" type="presOf" srcId="{5AA208D9-790E-CE41-832D-4908CE57DB18}" destId="{AB7C04AF-1606-3547-B393-795A270E4997}" srcOrd="0" destOrd="0" presId="urn:microsoft.com/office/officeart/2005/8/layout/hierarchy3"/>
    <dgm:cxn modelId="{904F65C6-EEE0-364E-BE60-1328F96D40B9}" srcId="{1D28519B-A810-F648-8278-275178BF4CC1}" destId="{C9DD314C-0D29-184F-A07A-C5DC2F8A2323}" srcOrd="0" destOrd="0" parTransId="{00B13440-F990-184E-9B45-BC2B00E91DDD}" sibTransId="{4EE793BF-3646-1046-A5D2-D82EF53B84A5}"/>
    <dgm:cxn modelId="{29F48C96-F9C5-6C4D-8789-5A2D1D64D313}" type="presOf" srcId="{B24F7352-4171-054A-B7A1-45B8DF8DA828}" destId="{E3ED8868-6417-A346-9D8B-83023FB15D3C}" srcOrd="0" destOrd="0" presId="urn:microsoft.com/office/officeart/2005/8/layout/hierarchy3"/>
    <dgm:cxn modelId="{BDE96CFA-14EF-E749-9CB4-085D1E439998}" type="presOf" srcId="{FD6930FA-CDF1-9345-8FD7-ACF390E8E49C}" destId="{3BBBB033-098B-874D-86E2-F7E6A1FCCA9C}" srcOrd="0" destOrd="0" presId="urn:microsoft.com/office/officeart/2005/8/layout/hierarchy3"/>
    <dgm:cxn modelId="{6CF6AFB6-E227-3F45-9A8F-5482F8227DDA}" type="presOf" srcId="{51315BE9-15D2-3148-8668-4DF77E6E0CA8}" destId="{CA7A6154-558A-3E4E-B569-99648CCD0383}" srcOrd="0" destOrd="0" presId="urn:microsoft.com/office/officeart/2005/8/layout/hierarchy3"/>
    <dgm:cxn modelId="{79DB20C0-54D6-FD43-B797-2E537304CDFA}" type="presOf" srcId="{7583D4B7-C644-E84C-9F68-F52BE8BF913A}" destId="{F3501B9F-2370-6940-A77C-F30D50C22A16}" srcOrd="0" destOrd="0" presId="urn:microsoft.com/office/officeart/2005/8/layout/hierarchy3"/>
    <dgm:cxn modelId="{1B6C5428-A863-F348-A227-EC566574A047}" type="presOf" srcId="{1D155A38-8A10-BD4D-B599-31C6FB1BDAF4}" destId="{F6A4412D-25E4-B74C-A257-CE26709EB531}" srcOrd="1" destOrd="0" presId="urn:microsoft.com/office/officeart/2005/8/layout/hierarchy3"/>
    <dgm:cxn modelId="{BD7F6251-CC2A-2F44-AEC6-70796D204206}" type="presOf" srcId="{CF03254C-2E97-A042-8DDF-EEF373916426}" destId="{E26FC7CB-FC61-E246-8BE5-826CA9D5A0A9}" srcOrd="0" destOrd="0" presId="urn:microsoft.com/office/officeart/2005/8/layout/hierarchy3"/>
    <dgm:cxn modelId="{9E33239E-B456-E140-9E87-DBC321C85E87}" type="presOf" srcId="{7583D4B7-C644-E84C-9F68-F52BE8BF913A}" destId="{A87B12E2-B6BE-9446-8B95-9AB52DD3E4E0}" srcOrd="1" destOrd="0" presId="urn:microsoft.com/office/officeart/2005/8/layout/hierarchy3"/>
    <dgm:cxn modelId="{C08A6BAB-D9CC-604C-982E-10DC172DBE50}" srcId="{5AA208D9-790E-CE41-832D-4908CE57DB18}" destId="{41728C1A-E909-4648-904A-203B6124390F}" srcOrd="2" destOrd="0" parTransId="{90CA631D-CE4D-AE44-BE0C-C370F481E799}" sibTransId="{09148EA3-2B91-BB4E-95DD-17B07FCE3B38}"/>
    <dgm:cxn modelId="{68708DFE-AC94-3C4D-A0C9-30B495EBBCD7}" srcId="{1D155A38-8A10-BD4D-B599-31C6FB1BDAF4}" destId="{758ECEBE-0C17-E740-B108-1DA818C7D8AF}" srcOrd="0" destOrd="0" parTransId="{B0900AE4-8A0D-714E-B1FC-519AC461F167}" sibTransId="{AFD6CF11-BB48-D443-B3AF-21D51F005598}"/>
    <dgm:cxn modelId="{97DBB239-EDAA-C040-A0D5-FE4D0500DA15}" type="presOf" srcId="{279FD7B2-5886-5C4E-A835-1E04D67D5778}" destId="{05F242F4-2600-5940-A614-2DA85E5F1AAD}" srcOrd="0" destOrd="0" presId="urn:microsoft.com/office/officeart/2005/8/layout/hierarchy3"/>
    <dgm:cxn modelId="{4BAF6596-7D29-DD40-BC6E-E29A5A668820}" srcId="{5AA208D9-790E-CE41-832D-4908CE57DB18}" destId="{7583D4B7-C644-E84C-9F68-F52BE8BF913A}" srcOrd="3" destOrd="0" parTransId="{3A8153AE-8BEE-1D41-9BD8-2A532C2AA704}" sibTransId="{6391536A-ED8E-BE40-B261-EAF6EA285D04}"/>
    <dgm:cxn modelId="{7CAA66FC-F844-8946-978D-C3C8C6495253}" srcId="{FD6930FA-CDF1-9345-8FD7-ACF390E8E49C}" destId="{CF03254C-2E97-A042-8DDF-EEF373916426}" srcOrd="0" destOrd="0" parTransId="{B24F7352-4171-054A-B7A1-45B8DF8DA828}" sibTransId="{50DE34A9-53CA-9248-96CB-E46FF05E10F7}"/>
    <dgm:cxn modelId="{0DC5EA73-B876-044C-8F1C-67AA048A8E5B}" type="presOf" srcId="{41728C1A-E909-4648-904A-203B6124390F}" destId="{7D87930C-06A0-324F-A5FB-AE995B6F9475}" srcOrd="0" destOrd="0" presId="urn:microsoft.com/office/officeart/2005/8/layout/hierarchy3"/>
    <dgm:cxn modelId="{EF044DAE-D502-E742-BB90-79CCF922AC79}" type="presOf" srcId="{1D155A38-8A10-BD4D-B599-31C6FB1BDAF4}" destId="{C49E4D76-4FDD-B444-9BBB-C61EA22E2950}" srcOrd="0" destOrd="0" presId="urn:microsoft.com/office/officeart/2005/8/layout/hierarchy3"/>
    <dgm:cxn modelId="{B637CE0B-AE48-854A-A410-94C38663B01C}" type="presOf" srcId="{1D28519B-A810-F648-8278-275178BF4CC1}" destId="{928E9B85-F95F-0A4D-B01A-FAA0C04D08A8}" srcOrd="0" destOrd="0" presId="urn:microsoft.com/office/officeart/2005/8/layout/hierarchy3"/>
    <dgm:cxn modelId="{89407929-2210-2040-B63C-D74868593A36}" type="presOf" srcId="{23B84F0C-40A3-214C-A5B8-E2A51FAE70E1}" destId="{F8F41A71-083D-3540-B421-42793CF68D4D}" srcOrd="0" destOrd="0" presId="urn:microsoft.com/office/officeart/2005/8/layout/hierarchy3"/>
    <dgm:cxn modelId="{A8C3FEC1-50D2-A143-8756-56F2C931ABC3}" type="presOf" srcId="{1D28519B-A810-F648-8278-275178BF4CC1}" destId="{604DF5E0-0E35-024D-A8B7-48555D17D47F}" srcOrd="1" destOrd="0" presId="urn:microsoft.com/office/officeart/2005/8/layout/hierarchy3"/>
    <dgm:cxn modelId="{6FC8ACFE-474F-0B49-9050-BE775288EFDF}" srcId="{7583D4B7-C644-E84C-9F68-F52BE8BF913A}" destId="{279FD7B2-5886-5C4E-A835-1E04D67D5778}" srcOrd="0" destOrd="0" parTransId="{64448336-5A70-AF44-B59B-23989B8D078F}" sibTransId="{6B2B6F55-A247-4648-8723-23A89E545F08}"/>
    <dgm:cxn modelId="{4D7961B2-FDF7-2048-A654-99B7D113207C}" type="presOf" srcId="{B0900AE4-8A0D-714E-B1FC-519AC461F167}" destId="{761D829C-1A3D-A544-9740-C515EBF69C9C}" srcOrd="0" destOrd="0" presId="urn:microsoft.com/office/officeart/2005/8/layout/hierarchy3"/>
    <dgm:cxn modelId="{FF3C6A1F-56A2-D74F-80FB-4DF30D7E6CBE}" type="presOf" srcId="{41728C1A-E909-4648-904A-203B6124390F}" destId="{F41E1732-51D1-984B-9071-6383130DDFBC}" srcOrd="1" destOrd="0" presId="urn:microsoft.com/office/officeart/2005/8/layout/hierarchy3"/>
    <dgm:cxn modelId="{364A71AD-ECCF-2547-9528-CD0E28B2A9BB}" srcId="{5AA208D9-790E-CE41-832D-4908CE57DB18}" destId="{1D155A38-8A10-BD4D-B599-31C6FB1BDAF4}" srcOrd="4" destOrd="0" parTransId="{D7715A89-DA8A-A44B-8C2A-4B37BB010B76}" sibTransId="{459B2552-DE64-3641-9621-814FFCD03FA1}"/>
    <dgm:cxn modelId="{5598528A-A307-1A46-A686-E16AE3A72083}" type="presOf" srcId="{FD6930FA-CDF1-9345-8FD7-ACF390E8E49C}" destId="{564FDF94-83FC-804F-BADF-B87097BEE906}" srcOrd="1" destOrd="0" presId="urn:microsoft.com/office/officeart/2005/8/layout/hierarchy3"/>
    <dgm:cxn modelId="{DD934EBD-DDB0-2749-8DF4-E3EEC1A42208}" type="presParOf" srcId="{AB7C04AF-1606-3547-B393-795A270E4997}" destId="{534CEC71-421F-074E-AEBA-135F2ABF16D7}" srcOrd="0" destOrd="0" presId="urn:microsoft.com/office/officeart/2005/8/layout/hierarchy3"/>
    <dgm:cxn modelId="{710E014C-E6B3-E641-B72C-653A8FC7A2D2}" type="presParOf" srcId="{534CEC71-421F-074E-AEBA-135F2ABF16D7}" destId="{29392FE0-6609-954C-979E-62314438BDA7}" srcOrd="0" destOrd="0" presId="urn:microsoft.com/office/officeart/2005/8/layout/hierarchy3"/>
    <dgm:cxn modelId="{C1297E27-459D-0D43-A6F7-7EA1522614F2}" type="presParOf" srcId="{29392FE0-6609-954C-979E-62314438BDA7}" destId="{3BBBB033-098B-874D-86E2-F7E6A1FCCA9C}" srcOrd="0" destOrd="0" presId="urn:microsoft.com/office/officeart/2005/8/layout/hierarchy3"/>
    <dgm:cxn modelId="{25575BCD-D75B-5B46-ACFA-DB512C57B9C3}" type="presParOf" srcId="{29392FE0-6609-954C-979E-62314438BDA7}" destId="{564FDF94-83FC-804F-BADF-B87097BEE906}" srcOrd="1" destOrd="0" presId="urn:microsoft.com/office/officeart/2005/8/layout/hierarchy3"/>
    <dgm:cxn modelId="{7B3E22E0-FD7A-3849-97FC-3207DC3968D6}" type="presParOf" srcId="{534CEC71-421F-074E-AEBA-135F2ABF16D7}" destId="{B58AA2D9-84BA-064A-9B7E-A4B00DF49E36}" srcOrd="1" destOrd="0" presId="urn:microsoft.com/office/officeart/2005/8/layout/hierarchy3"/>
    <dgm:cxn modelId="{8ACD8CC5-D9BA-9D4F-9022-7F157EB9976C}" type="presParOf" srcId="{B58AA2D9-84BA-064A-9B7E-A4B00DF49E36}" destId="{E3ED8868-6417-A346-9D8B-83023FB15D3C}" srcOrd="0" destOrd="0" presId="urn:microsoft.com/office/officeart/2005/8/layout/hierarchy3"/>
    <dgm:cxn modelId="{BE00C9F5-8D81-A640-BC91-4EF7495DEE74}" type="presParOf" srcId="{B58AA2D9-84BA-064A-9B7E-A4B00DF49E36}" destId="{E26FC7CB-FC61-E246-8BE5-826CA9D5A0A9}" srcOrd="1" destOrd="0" presId="urn:microsoft.com/office/officeart/2005/8/layout/hierarchy3"/>
    <dgm:cxn modelId="{F56688CD-90AF-A640-A112-383C5314799D}" type="presParOf" srcId="{AB7C04AF-1606-3547-B393-795A270E4997}" destId="{C3869943-138D-E942-A6B2-E830239E4926}" srcOrd="1" destOrd="0" presId="urn:microsoft.com/office/officeart/2005/8/layout/hierarchy3"/>
    <dgm:cxn modelId="{A32A3142-2A10-C742-BDBB-17E46368C499}" type="presParOf" srcId="{C3869943-138D-E942-A6B2-E830239E4926}" destId="{2DA6440E-2A98-A741-B985-1C04FE22767C}" srcOrd="0" destOrd="0" presId="urn:microsoft.com/office/officeart/2005/8/layout/hierarchy3"/>
    <dgm:cxn modelId="{4A80D420-C272-A94B-AA92-513D9620FB61}" type="presParOf" srcId="{2DA6440E-2A98-A741-B985-1C04FE22767C}" destId="{928E9B85-F95F-0A4D-B01A-FAA0C04D08A8}" srcOrd="0" destOrd="0" presId="urn:microsoft.com/office/officeart/2005/8/layout/hierarchy3"/>
    <dgm:cxn modelId="{649734E6-D0EC-9E4B-881B-6CC0F388956D}" type="presParOf" srcId="{2DA6440E-2A98-A741-B985-1C04FE22767C}" destId="{604DF5E0-0E35-024D-A8B7-48555D17D47F}" srcOrd="1" destOrd="0" presId="urn:microsoft.com/office/officeart/2005/8/layout/hierarchy3"/>
    <dgm:cxn modelId="{7F4BA8E4-BF54-4545-A99B-2A1D94EC33C1}" type="presParOf" srcId="{C3869943-138D-E942-A6B2-E830239E4926}" destId="{82DA697E-DFF8-6544-982A-C34B0438F7AB}" srcOrd="1" destOrd="0" presId="urn:microsoft.com/office/officeart/2005/8/layout/hierarchy3"/>
    <dgm:cxn modelId="{FDD23E53-7ABD-0249-91FF-AF9068F8312A}" type="presParOf" srcId="{82DA697E-DFF8-6544-982A-C34B0438F7AB}" destId="{56A42574-112F-F040-A0EA-3834A89B47EC}" srcOrd="0" destOrd="0" presId="urn:microsoft.com/office/officeart/2005/8/layout/hierarchy3"/>
    <dgm:cxn modelId="{C697E225-20E9-8447-81F1-FC62A70815F2}" type="presParOf" srcId="{82DA697E-DFF8-6544-982A-C34B0438F7AB}" destId="{E7927819-7273-1D4F-8666-58E261183BF4}" srcOrd="1" destOrd="0" presId="urn:microsoft.com/office/officeart/2005/8/layout/hierarchy3"/>
    <dgm:cxn modelId="{C294B569-78BB-234A-96A4-A8CC87AD575D}" type="presParOf" srcId="{AB7C04AF-1606-3547-B393-795A270E4997}" destId="{061755FA-E814-6E40-94B7-82AECE33E952}" srcOrd="2" destOrd="0" presId="urn:microsoft.com/office/officeart/2005/8/layout/hierarchy3"/>
    <dgm:cxn modelId="{A3C1420D-F7DB-EB4E-983D-6DF1E5F7C48C}" type="presParOf" srcId="{061755FA-E814-6E40-94B7-82AECE33E952}" destId="{322EE887-A359-B24A-92C0-BD9C9A3C129B}" srcOrd="0" destOrd="0" presId="urn:microsoft.com/office/officeart/2005/8/layout/hierarchy3"/>
    <dgm:cxn modelId="{708A1FB2-0C86-CD41-ABE6-C03DCF78DBE3}" type="presParOf" srcId="{322EE887-A359-B24A-92C0-BD9C9A3C129B}" destId="{7D87930C-06A0-324F-A5FB-AE995B6F9475}" srcOrd="0" destOrd="0" presId="urn:microsoft.com/office/officeart/2005/8/layout/hierarchy3"/>
    <dgm:cxn modelId="{DD159CED-AF36-8746-818B-DA96A43E0ADA}" type="presParOf" srcId="{322EE887-A359-B24A-92C0-BD9C9A3C129B}" destId="{F41E1732-51D1-984B-9071-6383130DDFBC}" srcOrd="1" destOrd="0" presId="urn:microsoft.com/office/officeart/2005/8/layout/hierarchy3"/>
    <dgm:cxn modelId="{86CEF9BB-BAFE-C943-A2DA-09E0E069E4BE}" type="presParOf" srcId="{061755FA-E814-6E40-94B7-82AECE33E952}" destId="{AA440818-C2DC-9F42-822D-F5C4471CB6DB}" srcOrd="1" destOrd="0" presId="urn:microsoft.com/office/officeart/2005/8/layout/hierarchy3"/>
    <dgm:cxn modelId="{8CECCAE9-E06F-B84B-A043-C38001E5C5CE}" type="presParOf" srcId="{AA440818-C2DC-9F42-822D-F5C4471CB6DB}" destId="{CA7A6154-558A-3E4E-B569-99648CCD0383}" srcOrd="0" destOrd="0" presId="urn:microsoft.com/office/officeart/2005/8/layout/hierarchy3"/>
    <dgm:cxn modelId="{9FACBBA5-55FD-6F4A-A163-6C0B980F8577}" type="presParOf" srcId="{AA440818-C2DC-9F42-822D-F5C4471CB6DB}" destId="{F8F41A71-083D-3540-B421-42793CF68D4D}" srcOrd="1" destOrd="0" presId="urn:microsoft.com/office/officeart/2005/8/layout/hierarchy3"/>
    <dgm:cxn modelId="{1E27A506-F168-3C48-A1AF-444BDEB94F4C}" type="presParOf" srcId="{AB7C04AF-1606-3547-B393-795A270E4997}" destId="{5AE15392-EDDC-0142-B05F-593CA16D50DB}" srcOrd="3" destOrd="0" presId="urn:microsoft.com/office/officeart/2005/8/layout/hierarchy3"/>
    <dgm:cxn modelId="{96CAD0B7-88BA-3040-AC5D-E60648EFF591}" type="presParOf" srcId="{5AE15392-EDDC-0142-B05F-593CA16D50DB}" destId="{3E2AACF5-1BC5-8945-869A-D0A707C34248}" srcOrd="0" destOrd="0" presId="urn:microsoft.com/office/officeart/2005/8/layout/hierarchy3"/>
    <dgm:cxn modelId="{7515FCCB-F012-3E4C-A542-48D6BB89732C}" type="presParOf" srcId="{3E2AACF5-1BC5-8945-869A-D0A707C34248}" destId="{F3501B9F-2370-6940-A77C-F30D50C22A16}" srcOrd="0" destOrd="0" presId="urn:microsoft.com/office/officeart/2005/8/layout/hierarchy3"/>
    <dgm:cxn modelId="{4D7FB76C-F92B-3244-B993-37546912CEF4}" type="presParOf" srcId="{3E2AACF5-1BC5-8945-869A-D0A707C34248}" destId="{A87B12E2-B6BE-9446-8B95-9AB52DD3E4E0}" srcOrd="1" destOrd="0" presId="urn:microsoft.com/office/officeart/2005/8/layout/hierarchy3"/>
    <dgm:cxn modelId="{E76CB00D-87B3-0543-9A16-127EACA4FEB9}" type="presParOf" srcId="{5AE15392-EDDC-0142-B05F-593CA16D50DB}" destId="{9675B986-4C3A-2149-8C24-5303BEAF4EDA}" srcOrd="1" destOrd="0" presId="urn:microsoft.com/office/officeart/2005/8/layout/hierarchy3"/>
    <dgm:cxn modelId="{7CAD36AB-7C1C-6D43-AC5F-19EF4D31739E}" type="presParOf" srcId="{9675B986-4C3A-2149-8C24-5303BEAF4EDA}" destId="{AD04DFED-755B-6749-8AC3-4C207875CB01}" srcOrd="0" destOrd="0" presId="urn:microsoft.com/office/officeart/2005/8/layout/hierarchy3"/>
    <dgm:cxn modelId="{B99C91A9-0DE1-5548-AA1C-CF30BA7A803A}" type="presParOf" srcId="{9675B986-4C3A-2149-8C24-5303BEAF4EDA}" destId="{05F242F4-2600-5940-A614-2DA85E5F1AAD}" srcOrd="1" destOrd="0" presId="urn:microsoft.com/office/officeart/2005/8/layout/hierarchy3"/>
    <dgm:cxn modelId="{74199057-AC8E-7B44-A49E-619E4F1D97A8}" type="presParOf" srcId="{AB7C04AF-1606-3547-B393-795A270E4997}" destId="{38509C56-B36B-0B44-9386-A212A3E9184C}" srcOrd="4" destOrd="0" presId="urn:microsoft.com/office/officeart/2005/8/layout/hierarchy3"/>
    <dgm:cxn modelId="{280C0784-02E1-3C43-B4E1-1513A9938C69}" type="presParOf" srcId="{38509C56-B36B-0B44-9386-A212A3E9184C}" destId="{F552A334-F9E8-6243-A6B9-51B38138CFEA}" srcOrd="0" destOrd="0" presId="urn:microsoft.com/office/officeart/2005/8/layout/hierarchy3"/>
    <dgm:cxn modelId="{521314CD-A04D-AB43-BAC3-4F561736ACFB}" type="presParOf" srcId="{F552A334-F9E8-6243-A6B9-51B38138CFEA}" destId="{C49E4D76-4FDD-B444-9BBB-C61EA22E2950}" srcOrd="0" destOrd="0" presId="urn:microsoft.com/office/officeart/2005/8/layout/hierarchy3"/>
    <dgm:cxn modelId="{93E39A50-48B1-5648-B24A-4CD53D6A102B}" type="presParOf" srcId="{F552A334-F9E8-6243-A6B9-51B38138CFEA}" destId="{F6A4412D-25E4-B74C-A257-CE26709EB531}" srcOrd="1" destOrd="0" presId="urn:microsoft.com/office/officeart/2005/8/layout/hierarchy3"/>
    <dgm:cxn modelId="{F617C8E8-5DC9-C649-A324-5C6D896E94DC}" type="presParOf" srcId="{38509C56-B36B-0B44-9386-A212A3E9184C}" destId="{F4E69D38-0253-C04C-82ED-5CE32D4626DB}" srcOrd="1" destOrd="0" presId="urn:microsoft.com/office/officeart/2005/8/layout/hierarchy3"/>
    <dgm:cxn modelId="{66697014-6F45-9F43-9F8C-D54AF9E4B1BC}" type="presParOf" srcId="{F4E69D38-0253-C04C-82ED-5CE32D4626DB}" destId="{761D829C-1A3D-A544-9740-C515EBF69C9C}" srcOrd="0" destOrd="0" presId="urn:microsoft.com/office/officeart/2005/8/layout/hierarchy3"/>
    <dgm:cxn modelId="{673EA389-D3A8-0A4A-9754-468EFF8D411E}" type="presParOf" srcId="{F4E69D38-0253-C04C-82ED-5CE32D4626DB}" destId="{C68B9DD7-46CF-5944-85DC-F784C37E24D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4EA08-61CD-7848-B246-BDCB3393E79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673D0-600C-1F43-A912-41F12960702E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800" dirty="0" smtClean="0"/>
            <a:t>hardware </a:t>
          </a:r>
          <a:r>
            <a:rPr lang="en-US" sz="1800" dirty="0" smtClean="0"/>
            <a:t>upgrades</a:t>
          </a:r>
          <a:endParaRPr lang="en-US" sz="1800" dirty="0"/>
        </a:p>
      </dgm:t>
    </dgm:pt>
    <dgm:pt modelId="{CA9E68CD-FDA6-2947-B506-B9813F3C8F0F}" type="parTrans" cxnId="{8A889DD9-CA01-6344-BAC5-1A2B35B916E9}">
      <dgm:prSet/>
      <dgm:spPr/>
      <dgm:t>
        <a:bodyPr/>
        <a:lstStyle/>
        <a:p>
          <a:endParaRPr lang="en-US"/>
        </a:p>
      </dgm:t>
    </dgm:pt>
    <dgm:pt modelId="{1DFBBD87-248C-7741-B368-FB35329D8AC0}" type="sibTrans" cxnId="{8A889DD9-CA01-6344-BAC5-1A2B35B916E9}">
      <dgm:prSet/>
      <dgm:spPr/>
      <dgm:t>
        <a:bodyPr/>
        <a:lstStyle/>
        <a:p>
          <a:endParaRPr lang="en-US"/>
        </a:p>
      </dgm:t>
    </dgm:pt>
    <dgm:pt modelId="{B4519C2B-736F-3C4D-ABF5-3B13923F7E2E}">
      <dgm:prSet custT="1"/>
      <dgm:spPr/>
      <dgm:t>
        <a:bodyPr/>
        <a:lstStyle/>
        <a:p>
          <a:r>
            <a:rPr lang="en-US" sz="1800" dirty="0" smtClean="0"/>
            <a:t>new </a:t>
          </a:r>
          <a:r>
            <a:rPr lang="en-US" sz="1800" dirty="0" smtClean="0"/>
            <a:t>types of hardware</a:t>
          </a:r>
        </a:p>
      </dgm:t>
    </dgm:pt>
    <dgm:pt modelId="{F3D30ACB-D10E-384D-9B8E-68A922035356}" type="parTrans" cxnId="{D2968E36-6D67-B34D-8547-C7B465B69170}">
      <dgm:prSet/>
      <dgm:spPr/>
      <dgm:t>
        <a:bodyPr/>
        <a:lstStyle/>
        <a:p>
          <a:endParaRPr lang="en-US"/>
        </a:p>
      </dgm:t>
    </dgm:pt>
    <dgm:pt modelId="{5F964703-FC05-0543-A573-31CF63A3A993}" type="sibTrans" cxnId="{D2968E36-6D67-B34D-8547-C7B465B69170}">
      <dgm:prSet/>
      <dgm:spPr/>
      <dgm:t>
        <a:bodyPr/>
        <a:lstStyle/>
        <a:p>
          <a:endParaRPr lang="en-US"/>
        </a:p>
      </dgm:t>
    </dgm:pt>
    <dgm:pt modelId="{C856B1ED-4F2B-D54C-B1DB-771C149631D5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/>
            <a:t>new services</a:t>
          </a:r>
          <a:endParaRPr lang="en-US" sz="1800" dirty="0" smtClean="0"/>
        </a:p>
      </dgm:t>
    </dgm:pt>
    <dgm:pt modelId="{A8F33FE1-9B38-9141-8AA5-72D16AFB336A}" type="parTrans" cxnId="{A093B91E-FEA7-BF4A-9531-31A80072A426}">
      <dgm:prSet/>
      <dgm:spPr/>
      <dgm:t>
        <a:bodyPr/>
        <a:lstStyle/>
        <a:p>
          <a:endParaRPr lang="en-US"/>
        </a:p>
      </dgm:t>
    </dgm:pt>
    <dgm:pt modelId="{DBEAF13A-3D8E-D044-BD68-AC20B82EEF6E}" type="sibTrans" cxnId="{A093B91E-FEA7-BF4A-9531-31A80072A426}">
      <dgm:prSet/>
      <dgm:spPr/>
      <dgm:t>
        <a:bodyPr/>
        <a:lstStyle/>
        <a:p>
          <a:endParaRPr lang="en-US"/>
        </a:p>
      </dgm:t>
    </dgm:pt>
    <dgm:pt modelId="{1EB4E35E-A4FD-A642-812A-4D206E27C3E5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/>
            <a:t>Fixes</a:t>
          </a:r>
        </a:p>
      </dgm:t>
    </dgm:pt>
    <dgm:pt modelId="{2DB22E54-E480-244C-B4CA-9697D00BF6FD}" type="sibTrans" cxnId="{378DACAE-95AC-324E-B93B-9B9F07F6A4A8}">
      <dgm:prSet/>
      <dgm:spPr/>
      <dgm:t>
        <a:bodyPr/>
        <a:lstStyle/>
        <a:p>
          <a:endParaRPr lang="en-US"/>
        </a:p>
      </dgm:t>
    </dgm:pt>
    <dgm:pt modelId="{30BEAE05-8F33-7C40-854A-38427989693D}" type="parTrans" cxnId="{378DACAE-95AC-324E-B93B-9B9F07F6A4A8}">
      <dgm:prSet/>
      <dgm:spPr/>
      <dgm:t>
        <a:bodyPr/>
        <a:lstStyle/>
        <a:p>
          <a:endParaRPr lang="en-US"/>
        </a:p>
      </dgm:t>
    </dgm:pt>
    <dgm:pt modelId="{8272D90A-381D-A943-A863-F7B14E4A2D44}" type="pres">
      <dgm:prSet presAssocID="{4314EA08-61CD-7848-B246-BDCB3393E7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63F472-A208-BC48-9954-72AE57388841}" type="pres">
      <dgm:prSet presAssocID="{4DE673D0-600C-1F43-A912-41F12960702E}" presName="parentText" presStyleLbl="node1" presStyleIdx="0" presStyleCnt="4" custScaleX="25401" custScaleY="88057" custLinFactY="16031" custLinFactNeighborX="-3452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1A478-63FB-6D40-B025-1CB4BCECB8CA}" type="pres">
      <dgm:prSet presAssocID="{1DFBBD87-248C-7741-B368-FB35329D8AC0}" presName="spacer" presStyleCnt="0"/>
      <dgm:spPr/>
    </dgm:pt>
    <dgm:pt modelId="{06E7AF27-17CB-6C41-9B00-422CDBA69BDA}" type="pres">
      <dgm:prSet presAssocID="{B4519C2B-736F-3C4D-ABF5-3B13923F7E2E}" presName="parentText" presStyleLbl="node1" presStyleIdx="1" presStyleCnt="4" custScaleX="33334" custScaleY="91273" custLinFactNeighborX="-21296" custLinFactNeighborY="708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DF51E-479B-F345-AF83-54F3DF408229}" type="pres">
      <dgm:prSet presAssocID="{5F964703-FC05-0543-A573-31CF63A3A993}" presName="spacer" presStyleCnt="0"/>
      <dgm:spPr/>
    </dgm:pt>
    <dgm:pt modelId="{54C39DF2-6921-BB4E-8411-E1AA720107FC}" type="pres">
      <dgm:prSet presAssocID="{C856B1ED-4F2B-D54C-B1DB-771C149631D5}" presName="parentText" presStyleLbl="node1" presStyleIdx="2" presStyleCnt="4" custScaleX="29103" custScaleY="80414" custLinFactNeighborX="-9523" custLinFactNeighborY="-333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EB080-B91F-6B4C-887F-A3D89EB1D39C}" type="pres">
      <dgm:prSet presAssocID="{DBEAF13A-3D8E-D044-BD68-AC20B82EEF6E}" presName="spacer" presStyleCnt="0"/>
      <dgm:spPr/>
    </dgm:pt>
    <dgm:pt modelId="{87EED797-7526-BB4E-8C40-6D097D0CBF95}" type="pres">
      <dgm:prSet presAssocID="{1EB4E35E-A4FD-A642-812A-4D206E27C3E5}" presName="parentText" presStyleLbl="node1" presStyleIdx="3" presStyleCnt="4" custScaleX="25925" custScaleY="89976" custLinFactY="-499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8E36-6D67-B34D-8547-C7B465B69170}" srcId="{4314EA08-61CD-7848-B246-BDCB3393E799}" destId="{B4519C2B-736F-3C4D-ABF5-3B13923F7E2E}" srcOrd="1" destOrd="0" parTransId="{F3D30ACB-D10E-384D-9B8E-68A922035356}" sibTransId="{5F964703-FC05-0543-A573-31CF63A3A993}"/>
    <dgm:cxn modelId="{8A889DD9-CA01-6344-BAC5-1A2B35B916E9}" srcId="{4314EA08-61CD-7848-B246-BDCB3393E799}" destId="{4DE673D0-600C-1F43-A912-41F12960702E}" srcOrd="0" destOrd="0" parTransId="{CA9E68CD-FDA6-2947-B506-B9813F3C8F0F}" sibTransId="{1DFBBD87-248C-7741-B368-FB35329D8AC0}"/>
    <dgm:cxn modelId="{42A3CBF1-4A63-274B-B2FF-3290497153EB}" type="presOf" srcId="{4DE673D0-600C-1F43-A912-41F12960702E}" destId="{0C63F472-A208-BC48-9954-72AE57388841}" srcOrd="0" destOrd="0" presId="urn:microsoft.com/office/officeart/2005/8/layout/vList2"/>
    <dgm:cxn modelId="{302CEDA2-5BDB-FE41-98FC-DCC6E8118F64}" type="presOf" srcId="{C856B1ED-4F2B-D54C-B1DB-771C149631D5}" destId="{54C39DF2-6921-BB4E-8411-E1AA720107FC}" srcOrd="0" destOrd="0" presId="urn:microsoft.com/office/officeart/2005/8/layout/vList2"/>
    <dgm:cxn modelId="{57419CC9-4D68-5040-8DE6-0809FB1E9130}" type="presOf" srcId="{1EB4E35E-A4FD-A642-812A-4D206E27C3E5}" destId="{87EED797-7526-BB4E-8C40-6D097D0CBF95}" srcOrd="0" destOrd="0" presId="urn:microsoft.com/office/officeart/2005/8/layout/vList2"/>
    <dgm:cxn modelId="{12E9DC83-8475-8042-9047-78C0AF9133EB}" type="presOf" srcId="{B4519C2B-736F-3C4D-ABF5-3B13923F7E2E}" destId="{06E7AF27-17CB-6C41-9B00-422CDBA69BDA}" srcOrd="0" destOrd="0" presId="urn:microsoft.com/office/officeart/2005/8/layout/vList2"/>
    <dgm:cxn modelId="{378DACAE-95AC-324E-B93B-9B9F07F6A4A8}" srcId="{4314EA08-61CD-7848-B246-BDCB3393E799}" destId="{1EB4E35E-A4FD-A642-812A-4D206E27C3E5}" srcOrd="3" destOrd="0" parTransId="{30BEAE05-8F33-7C40-854A-38427989693D}" sibTransId="{2DB22E54-E480-244C-B4CA-9697D00BF6FD}"/>
    <dgm:cxn modelId="{A093B91E-FEA7-BF4A-9531-31A80072A426}" srcId="{4314EA08-61CD-7848-B246-BDCB3393E799}" destId="{C856B1ED-4F2B-D54C-B1DB-771C149631D5}" srcOrd="2" destOrd="0" parTransId="{A8F33FE1-9B38-9141-8AA5-72D16AFB336A}" sibTransId="{DBEAF13A-3D8E-D044-BD68-AC20B82EEF6E}"/>
    <dgm:cxn modelId="{AD1BBCCA-AF8E-014D-9239-5EC9BB76C1BB}" type="presOf" srcId="{4314EA08-61CD-7848-B246-BDCB3393E799}" destId="{8272D90A-381D-A943-A863-F7B14E4A2D44}" srcOrd="0" destOrd="0" presId="urn:microsoft.com/office/officeart/2005/8/layout/vList2"/>
    <dgm:cxn modelId="{5F7D3CB2-34C0-C94D-AD37-72E63BDF2614}" type="presParOf" srcId="{8272D90A-381D-A943-A863-F7B14E4A2D44}" destId="{0C63F472-A208-BC48-9954-72AE57388841}" srcOrd="0" destOrd="0" presId="urn:microsoft.com/office/officeart/2005/8/layout/vList2"/>
    <dgm:cxn modelId="{116C4AA5-0206-8942-BD5B-8308B2835FA2}" type="presParOf" srcId="{8272D90A-381D-A943-A863-F7B14E4A2D44}" destId="{5C51A478-63FB-6D40-B025-1CB4BCECB8CA}" srcOrd="1" destOrd="0" presId="urn:microsoft.com/office/officeart/2005/8/layout/vList2"/>
    <dgm:cxn modelId="{3D4EBBFB-ED6D-BD42-8A7A-53EF28E4FBFB}" type="presParOf" srcId="{8272D90A-381D-A943-A863-F7B14E4A2D44}" destId="{06E7AF27-17CB-6C41-9B00-422CDBA69BDA}" srcOrd="2" destOrd="0" presId="urn:microsoft.com/office/officeart/2005/8/layout/vList2"/>
    <dgm:cxn modelId="{D0F71D5A-8081-3544-BB5B-9AA91BEB8CDF}" type="presParOf" srcId="{8272D90A-381D-A943-A863-F7B14E4A2D44}" destId="{2A0DF51E-479B-F345-AF83-54F3DF408229}" srcOrd="3" destOrd="0" presId="urn:microsoft.com/office/officeart/2005/8/layout/vList2"/>
    <dgm:cxn modelId="{8DEC3395-6BA1-CD4F-919F-6C0B0E3738E4}" type="presParOf" srcId="{8272D90A-381D-A943-A863-F7B14E4A2D44}" destId="{54C39DF2-6921-BB4E-8411-E1AA720107FC}" srcOrd="4" destOrd="0" presId="urn:microsoft.com/office/officeart/2005/8/layout/vList2"/>
    <dgm:cxn modelId="{5017CE91-22AB-4F4E-B335-B3FD1B43BE14}" type="presParOf" srcId="{8272D90A-381D-A943-A863-F7B14E4A2D44}" destId="{8EBEB080-B91F-6B4C-887F-A3D89EB1D39C}" srcOrd="5" destOrd="0" presId="urn:microsoft.com/office/officeart/2005/8/layout/vList2"/>
    <dgm:cxn modelId="{EF06E1AB-736D-4940-859B-48C13F50C0F2}" type="presParOf" srcId="{8272D90A-381D-A943-A863-F7B14E4A2D44}" destId="{87EED797-7526-BB4E-8C40-6D097D0CB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76C3747-D6BF-9044-B478-977EC19ADD6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72AB407E-755E-CF4D-BA56-B41BBC5E2F23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hardware parallelism within each core processor, known as instruction level parallelism</a:t>
          </a:r>
          <a:endParaRPr lang="en-US" dirty="0"/>
        </a:p>
      </dgm:t>
    </dgm:pt>
    <dgm:pt modelId="{892B2E88-6AB6-9747-BEA9-963ACCC1580D}" type="parTrans" cxnId="{D7F23E11-7D1D-6541-9205-E27A9BDFABDC}">
      <dgm:prSet/>
      <dgm:spPr/>
      <dgm:t>
        <a:bodyPr/>
        <a:lstStyle/>
        <a:p>
          <a:endParaRPr lang="en-US"/>
        </a:p>
      </dgm:t>
    </dgm:pt>
    <dgm:pt modelId="{2C469FA6-1A6E-E948-815B-0B9F4E3D78DE}" type="sibTrans" cxnId="{D7F23E11-7D1D-6541-9205-E27A9BDFABDC}">
      <dgm:prSet/>
      <dgm:spPr/>
      <dgm:t>
        <a:bodyPr/>
        <a:lstStyle/>
        <a:p>
          <a:endParaRPr lang="en-US"/>
        </a:p>
      </dgm:t>
    </dgm:pt>
    <dgm:pt modelId="{6E151500-9625-304C-9353-5D58F0D42984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potential for multiprogramming and multithreaded execution within each processor</a:t>
          </a:r>
        </a:p>
      </dgm:t>
    </dgm:pt>
    <dgm:pt modelId="{6EAE68D1-EC02-9348-940F-DB8837FAA439}" type="parTrans" cxnId="{60B4DB38-F541-6C4F-AE46-FD1163B93AA0}">
      <dgm:prSet/>
      <dgm:spPr/>
      <dgm:t>
        <a:bodyPr/>
        <a:lstStyle/>
        <a:p>
          <a:endParaRPr lang="en-US"/>
        </a:p>
      </dgm:t>
    </dgm:pt>
    <dgm:pt modelId="{264CD669-0731-EF41-8FF0-B0332CF089C0}" type="sibTrans" cxnId="{60B4DB38-F541-6C4F-AE46-FD1163B93AA0}">
      <dgm:prSet/>
      <dgm:spPr/>
      <dgm:t>
        <a:bodyPr/>
        <a:lstStyle/>
        <a:p>
          <a:endParaRPr lang="en-US"/>
        </a:p>
      </dgm:t>
    </dgm:pt>
    <dgm:pt modelId="{5F3FCE9C-46BF-C245-B229-C2619EE0DBD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potential for a single application to execute in concurrent                   processes or threads across multiple cores</a:t>
          </a:r>
          <a:endParaRPr lang="en-US" dirty="0"/>
        </a:p>
      </dgm:t>
    </dgm:pt>
    <dgm:pt modelId="{9143D711-9DB9-9546-AA63-58DBB58F8753}" type="parTrans" cxnId="{C60E6FE2-E7FA-374A-95D6-E486F862BE21}">
      <dgm:prSet/>
      <dgm:spPr/>
      <dgm:t>
        <a:bodyPr/>
        <a:lstStyle/>
        <a:p>
          <a:endParaRPr lang="en-US"/>
        </a:p>
      </dgm:t>
    </dgm:pt>
    <dgm:pt modelId="{9F6897A0-3920-B04D-8755-C76A1DA3799D}" type="sibTrans" cxnId="{C60E6FE2-E7FA-374A-95D6-E486F862BE21}">
      <dgm:prSet/>
      <dgm:spPr/>
      <dgm:t>
        <a:bodyPr/>
        <a:lstStyle/>
        <a:p>
          <a:endParaRPr lang="en-US"/>
        </a:p>
      </dgm:t>
    </dgm:pt>
    <dgm:pt modelId="{6B8994AE-F637-5245-A00C-01735E7CF3DA}" type="pres">
      <dgm:prSet presAssocID="{676C3747-D6BF-9044-B478-977EC19ADD65}" presName="compositeShape" presStyleCnt="0">
        <dgm:presLayoutVars>
          <dgm:dir/>
          <dgm:resizeHandles/>
        </dgm:presLayoutVars>
      </dgm:prSet>
      <dgm:spPr/>
    </dgm:pt>
    <dgm:pt modelId="{FD47DFC4-F116-384B-8311-1DA47811EBA8}" type="pres">
      <dgm:prSet presAssocID="{676C3747-D6BF-9044-B478-977EC19ADD65}" presName="pyramid" presStyleLbl="node1" presStyleIdx="0" presStyleCnt="1"/>
      <dgm:spPr/>
    </dgm:pt>
    <dgm:pt modelId="{405EC740-BC89-AB47-9BBA-830439C5FC42}" type="pres">
      <dgm:prSet presAssocID="{676C3747-D6BF-9044-B478-977EC19ADD65}" presName="theList" presStyleCnt="0"/>
      <dgm:spPr/>
    </dgm:pt>
    <dgm:pt modelId="{28D6FE2A-06A0-8946-BE62-371410770D3A}" type="pres">
      <dgm:prSet presAssocID="{72AB407E-755E-CF4D-BA56-B41BBC5E2F23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98A09-A9F1-6F4C-93DD-CB61D8EDB557}" type="pres">
      <dgm:prSet presAssocID="{72AB407E-755E-CF4D-BA56-B41BBC5E2F23}" presName="aSpace" presStyleCnt="0"/>
      <dgm:spPr/>
    </dgm:pt>
    <dgm:pt modelId="{8F1D499D-8424-A849-9418-80D6BBCB722D}" type="pres">
      <dgm:prSet presAssocID="{6E151500-9625-304C-9353-5D58F0D42984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D211-7A34-8B40-99E5-27C8B2A504E9}" type="pres">
      <dgm:prSet presAssocID="{6E151500-9625-304C-9353-5D58F0D42984}" presName="aSpace" presStyleCnt="0"/>
      <dgm:spPr/>
    </dgm:pt>
    <dgm:pt modelId="{59D77581-3DD3-234B-9639-73587DAE796F}" type="pres">
      <dgm:prSet presAssocID="{5F3FCE9C-46BF-C245-B229-C2619EE0DBD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68E5A-46B5-C742-A90D-EC81E01105E0}" type="pres">
      <dgm:prSet presAssocID="{5F3FCE9C-46BF-C245-B229-C2619EE0DBD1}" presName="aSpace" presStyleCnt="0"/>
      <dgm:spPr/>
    </dgm:pt>
  </dgm:ptLst>
  <dgm:cxnLst>
    <dgm:cxn modelId="{FB9C54EE-2E0E-4E4C-824B-3E4D434DD976}" type="presOf" srcId="{72AB407E-755E-CF4D-BA56-B41BBC5E2F23}" destId="{28D6FE2A-06A0-8946-BE62-371410770D3A}" srcOrd="0" destOrd="0" presId="urn:microsoft.com/office/officeart/2005/8/layout/pyramid2"/>
    <dgm:cxn modelId="{60B4DB38-F541-6C4F-AE46-FD1163B93AA0}" srcId="{676C3747-D6BF-9044-B478-977EC19ADD65}" destId="{6E151500-9625-304C-9353-5D58F0D42984}" srcOrd="1" destOrd="0" parTransId="{6EAE68D1-EC02-9348-940F-DB8837FAA439}" sibTransId="{264CD669-0731-EF41-8FF0-B0332CF089C0}"/>
    <dgm:cxn modelId="{C60E6FE2-E7FA-374A-95D6-E486F862BE21}" srcId="{676C3747-D6BF-9044-B478-977EC19ADD65}" destId="{5F3FCE9C-46BF-C245-B229-C2619EE0DBD1}" srcOrd="2" destOrd="0" parTransId="{9143D711-9DB9-9546-AA63-58DBB58F8753}" sibTransId="{9F6897A0-3920-B04D-8755-C76A1DA3799D}"/>
    <dgm:cxn modelId="{640B809D-8B2B-DB49-9C4F-226CA96F2E1C}" type="presOf" srcId="{5F3FCE9C-46BF-C245-B229-C2619EE0DBD1}" destId="{59D77581-3DD3-234B-9639-73587DAE796F}" srcOrd="0" destOrd="0" presId="urn:microsoft.com/office/officeart/2005/8/layout/pyramid2"/>
    <dgm:cxn modelId="{31150DEC-CD5B-AB4B-BDBB-F49E56E82A83}" type="presOf" srcId="{6E151500-9625-304C-9353-5D58F0D42984}" destId="{8F1D499D-8424-A849-9418-80D6BBCB722D}" srcOrd="0" destOrd="0" presId="urn:microsoft.com/office/officeart/2005/8/layout/pyramid2"/>
    <dgm:cxn modelId="{0BD94640-37C2-B045-978F-F03D1CC7195D}" type="presOf" srcId="{676C3747-D6BF-9044-B478-977EC19ADD65}" destId="{6B8994AE-F637-5245-A00C-01735E7CF3DA}" srcOrd="0" destOrd="0" presId="urn:microsoft.com/office/officeart/2005/8/layout/pyramid2"/>
    <dgm:cxn modelId="{D7F23E11-7D1D-6541-9205-E27A9BDFABDC}" srcId="{676C3747-D6BF-9044-B478-977EC19ADD65}" destId="{72AB407E-755E-CF4D-BA56-B41BBC5E2F23}" srcOrd="0" destOrd="0" parTransId="{892B2E88-6AB6-9747-BEA9-963ACCC1580D}" sibTransId="{2C469FA6-1A6E-E948-815B-0B9F4E3D78DE}"/>
    <dgm:cxn modelId="{023A15E1-B398-4545-967D-393403163E71}" type="presParOf" srcId="{6B8994AE-F637-5245-A00C-01735E7CF3DA}" destId="{FD47DFC4-F116-384B-8311-1DA47811EBA8}" srcOrd="0" destOrd="0" presId="urn:microsoft.com/office/officeart/2005/8/layout/pyramid2"/>
    <dgm:cxn modelId="{6C5C71B9-CB40-CD4B-A22B-0E558B3D44FF}" type="presParOf" srcId="{6B8994AE-F637-5245-A00C-01735E7CF3DA}" destId="{405EC740-BC89-AB47-9BBA-830439C5FC42}" srcOrd="1" destOrd="0" presId="urn:microsoft.com/office/officeart/2005/8/layout/pyramid2"/>
    <dgm:cxn modelId="{2602F37C-2196-0D40-BD07-C62713BA0418}" type="presParOf" srcId="{405EC740-BC89-AB47-9BBA-830439C5FC42}" destId="{28D6FE2A-06A0-8946-BE62-371410770D3A}" srcOrd="0" destOrd="0" presId="urn:microsoft.com/office/officeart/2005/8/layout/pyramid2"/>
    <dgm:cxn modelId="{68B5F6C6-A495-DB48-A474-089F3DC13652}" type="presParOf" srcId="{405EC740-BC89-AB47-9BBA-830439C5FC42}" destId="{AE798A09-A9F1-6F4C-93DD-CB61D8EDB557}" srcOrd="1" destOrd="0" presId="urn:microsoft.com/office/officeart/2005/8/layout/pyramid2"/>
    <dgm:cxn modelId="{2A89838B-BB40-0E40-8FC6-DC4F011EF3CA}" type="presParOf" srcId="{405EC740-BC89-AB47-9BBA-830439C5FC42}" destId="{8F1D499D-8424-A849-9418-80D6BBCB722D}" srcOrd="2" destOrd="0" presId="urn:microsoft.com/office/officeart/2005/8/layout/pyramid2"/>
    <dgm:cxn modelId="{04CD521B-509B-1F4A-92B8-B2CE219F3A7E}" type="presParOf" srcId="{405EC740-BC89-AB47-9BBA-830439C5FC42}" destId="{0DEDD211-7A34-8B40-99E5-27C8B2A504E9}" srcOrd="3" destOrd="0" presId="urn:microsoft.com/office/officeart/2005/8/layout/pyramid2"/>
    <dgm:cxn modelId="{66C86918-4D96-E048-A9E4-C049CC5DD53D}" type="presParOf" srcId="{405EC740-BC89-AB47-9BBA-830439C5FC42}" destId="{59D77581-3DD3-234B-9639-73587DAE796F}" srcOrd="4" destOrd="0" presId="urn:microsoft.com/office/officeart/2005/8/layout/pyramid2"/>
    <dgm:cxn modelId="{2391AA8E-5F2A-0049-A579-1BFF4E04E08E}" type="presParOf" srcId="{405EC740-BC89-AB47-9BBA-830439C5FC42}" destId="{E4668E5A-46B5-C742-A90D-EC81E01105E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3E14DA5-D759-F541-8B16-977471FE3DF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84217-1845-9443-93AB-30DC4AA11EB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Grand Central Dispatch (GCD)</a:t>
          </a:r>
          <a:endParaRPr lang="en-US" dirty="0"/>
        </a:p>
      </dgm:t>
    </dgm:pt>
    <dgm:pt modelId="{760370DB-04CA-7B49-B5C4-A679EDABD512}" type="parTrans" cxnId="{24DAE6BB-D8DF-5143-A72E-6049FEAD2BF3}">
      <dgm:prSet/>
      <dgm:spPr/>
      <dgm:t>
        <a:bodyPr/>
        <a:lstStyle/>
        <a:p>
          <a:endParaRPr lang="en-US"/>
        </a:p>
      </dgm:t>
    </dgm:pt>
    <dgm:pt modelId="{D99E7A39-65C9-C543-90E9-57126E738AF3}" type="sibTrans" cxnId="{24DAE6BB-D8DF-5143-A72E-6049FEAD2BF3}">
      <dgm:prSet/>
      <dgm:spPr/>
      <dgm:t>
        <a:bodyPr/>
        <a:lstStyle/>
        <a:p>
          <a:endParaRPr lang="en-US"/>
        </a:p>
      </dgm:t>
    </dgm:pt>
    <dgm:pt modelId="{A95A777E-66FA-9341-B41F-4EF7DA82342C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implemented in Mac Os X 10.6</a:t>
          </a:r>
        </a:p>
      </dgm:t>
    </dgm:pt>
    <dgm:pt modelId="{77504356-B8E2-EC4D-B4ED-CA531002EA23}" type="parTrans" cxnId="{1AD99CA3-47EE-B548-8783-F8EAF01F161C}">
      <dgm:prSet/>
      <dgm:spPr/>
      <dgm:t>
        <a:bodyPr/>
        <a:lstStyle/>
        <a:p>
          <a:endParaRPr lang="en-US"/>
        </a:p>
      </dgm:t>
    </dgm:pt>
    <dgm:pt modelId="{9C27BFE1-60F9-244B-83A2-DA67669C84CC}" type="sibTrans" cxnId="{1AD99CA3-47EE-B548-8783-F8EAF01F161C}">
      <dgm:prSet/>
      <dgm:spPr/>
      <dgm:t>
        <a:bodyPr/>
        <a:lstStyle/>
        <a:p>
          <a:endParaRPr lang="en-US"/>
        </a:p>
      </dgm:t>
    </dgm:pt>
    <dgm:pt modelId="{8D2722F4-9906-A54F-8748-1365DFCBABEB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helps a developer once something has been identified that can be split off into a separate task</a:t>
          </a:r>
        </a:p>
      </dgm:t>
    </dgm:pt>
    <dgm:pt modelId="{EC74E4BA-6B40-584D-A148-A100AC6AF120}" type="parTrans" cxnId="{E4AA986F-F91D-5341-BC60-A33A5D31843D}">
      <dgm:prSet/>
      <dgm:spPr/>
      <dgm:t>
        <a:bodyPr/>
        <a:lstStyle/>
        <a:p>
          <a:endParaRPr lang="en-US"/>
        </a:p>
      </dgm:t>
    </dgm:pt>
    <dgm:pt modelId="{CAB96874-2ACF-1446-97E2-FCA0C1C0BA7E}" type="sibTrans" cxnId="{E4AA986F-F91D-5341-BC60-A33A5D31843D}">
      <dgm:prSet/>
      <dgm:spPr/>
      <dgm:t>
        <a:bodyPr/>
        <a:lstStyle/>
        <a:p>
          <a:endParaRPr lang="en-US"/>
        </a:p>
      </dgm:t>
    </dgm:pt>
    <dgm:pt modelId="{D1B43AF8-A02E-054E-871F-DEC40E7E73DC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thread pool mechanism</a:t>
          </a:r>
        </a:p>
      </dgm:t>
    </dgm:pt>
    <dgm:pt modelId="{F623C994-A9E0-9345-A554-E268F9E5F634}" type="parTrans" cxnId="{8698926F-F022-DA46-977A-1855A3971571}">
      <dgm:prSet/>
      <dgm:spPr/>
      <dgm:t>
        <a:bodyPr/>
        <a:lstStyle/>
        <a:p>
          <a:endParaRPr lang="en-US"/>
        </a:p>
      </dgm:t>
    </dgm:pt>
    <dgm:pt modelId="{53EED6B0-12BA-414B-ADC8-70A399B8A3F0}" type="sibTrans" cxnId="{8698926F-F022-DA46-977A-1855A3971571}">
      <dgm:prSet/>
      <dgm:spPr/>
      <dgm:t>
        <a:bodyPr/>
        <a:lstStyle/>
        <a:p>
          <a:endParaRPr lang="en-US"/>
        </a:p>
      </dgm:t>
    </dgm:pt>
    <dgm:pt modelId="{520709E6-AC17-504D-8A94-100A2E4A301A}">
      <dgm:prSet/>
      <dgm:spPr>
        <a:solidFill>
          <a:schemeClr val="bg1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allows anonymous functions as a way of specifying tasks</a:t>
          </a:r>
        </a:p>
      </dgm:t>
    </dgm:pt>
    <dgm:pt modelId="{A3F2B19E-4E30-5C45-8BE9-C11CBBB7C080}" type="parTrans" cxnId="{061E64A8-722C-EE4F-8F13-58E31F95B151}">
      <dgm:prSet/>
      <dgm:spPr/>
      <dgm:t>
        <a:bodyPr/>
        <a:lstStyle/>
        <a:p>
          <a:endParaRPr lang="en-US"/>
        </a:p>
      </dgm:t>
    </dgm:pt>
    <dgm:pt modelId="{CE43E935-F89C-1446-86F2-FEA5F7072A77}" type="sibTrans" cxnId="{061E64A8-722C-EE4F-8F13-58E31F95B151}">
      <dgm:prSet/>
      <dgm:spPr/>
      <dgm:t>
        <a:bodyPr/>
        <a:lstStyle/>
        <a:p>
          <a:endParaRPr lang="en-US"/>
        </a:p>
      </dgm:t>
    </dgm:pt>
    <dgm:pt modelId="{9F4051FA-0D78-AA46-BE4B-48BBD6F414CE}" type="pres">
      <dgm:prSet presAssocID="{83E14DA5-D759-F541-8B16-977471FE3D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72012-269C-3D40-A4D5-EFBA05C0C8F2}" type="pres">
      <dgm:prSet presAssocID="{D7084217-1845-9443-93AB-30DC4AA11EB0}" presName="composite" presStyleCnt="0"/>
      <dgm:spPr/>
    </dgm:pt>
    <dgm:pt modelId="{60FCBC03-7B76-DD48-803C-C7963A0171D5}" type="pres">
      <dgm:prSet presAssocID="{D7084217-1845-9443-93AB-30DC4AA11EB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7449B-DB6D-5C4E-8BE9-0CBFAC0E778B}" type="pres">
      <dgm:prSet presAssocID="{D7084217-1845-9443-93AB-30DC4AA11EB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25830A-9895-604D-93C7-DA4CC9831DC1}" type="presOf" srcId="{520709E6-AC17-504D-8A94-100A2E4A301A}" destId="{C4E7449B-DB6D-5C4E-8BE9-0CBFAC0E778B}" srcOrd="0" destOrd="3" presId="urn:microsoft.com/office/officeart/2005/8/layout/hList1"/>
    <dgm:cxn modelId="{061E64A8-722C-EE4F-8F13-58E31F95B151}" srcId="{D7084217-1845-9443-93AB-30DC4AA11EB0}" destId="{520709E6-AC17-504D-8A94-100A2E4A301A}" srcOrd="3" destOrd="0" parTransId="{A3F2B19E-4E30-5C45-8BE9-C11CBBB7C080}" sibTransId="{CE43E935-F89C-1446-86F2-FEA5F7072A77}"/>
    <dgm:cxn modelId="{CE0F16F5-F4A0-244A-B27C-3AF8B2DDDF9E}" type="presOf" srcId="{D7084217-1845-9443-93AB-30DC4AA11EB0}" destId="{60FCBC03-7B76-DD48-803C-C7963A0171D5}" srcOrd="0" destOrd="0" presId="urn:microsoft.com/office/officeart/2005/8/layout/hList1"/>
    <dgm:cxn modelId="{0EC198DD-F189-954E-8226-A3D856C185CC}" type="presOf" srcId="{8D2722F4-9906-A54F-8748-1365DFCBABEB}" destId="{C4E7449B-DB6D-5C4E-8BE9-0CBFAC0E778B}" srcOrd="0" destOrd="1" presId="urn:microsoft.com/office/officeart/2005/8/layout/hList1"/>
    <dgm:cxn modelId="{ADD07192-354E-9F4D-9509-A6F9575565A5}" type="presOf" srcId="{A95A777E-66FA-9341-B41F-4EF7DA82342C}" destId="{C4E7449B-DB6D-5C4E-8BE9-0CBFAC0E778B}" srcOrd="0" destOrd="0" presId="urn:microsoft.com/office/officeart/2005/8/layout/hList1"/>
    <dgm:cxn modelId="{8698926F-F022-DA46-977A-1855A3971571}" srcId="{D7084217-1845-9443-93AB-30DC4AA11EB0}" destId="{D1B43AF8-A02E-054E-871F-DEC40E7E73DC}" srcOrd="2" destOrd="0" parTransId="{F623C994-A9E0-9345-A554-E268F9E5F634}" sibTransId="{53EED6B0-12BA-414B-ADC8-70A399B8A3F0}"/>
    <dgm:cxn modelId="{24DAE6BB-D8DF-5143-A72E-6049FEAD2BF3}" srcId="{83E14DA5-D759-F541-8B16-977471FE3DF9}" destId="{D7084217-1845-9443-93AB-30DC4AA11EB0}" srcOrd="0" destOrd="0" parTransId="{760370DB-04CA-7B49-B5C4-A679EDABD512}" sibTransId="{D99E7A39-65C9-C543-90E9-57126E738AF3}"/>
    <dgm:cxn modelId="{EDC90EB9-4A86-FE43-A480-00D8D2F280B0}" type="presOf" srcId="{D1B43AF8-A02E-054E-871F-DEC40E7E73DC}" destId="{C4E7449B-DB6D-5C4E-8BE9-0CBFAC0E778B}" srcOrd="0" destOrd="2" presId="urn:microsoft.com/office/officeart/2005/8/layout/hList1"/>
    <dgm:cxn modelId="{E4AA986F-F91D-5341-BC60-A33A5D31843D}" srcId="{D7084217-1845-9443-93AB-30DC4AA11EB0}" destId="{8D2722F4-9906-A54F-8748-1365DFCBABEB}" srcOrd="1" destOrd="0" parTransId="{EC74E4BA-6B40-584D-A148-A100AC6AF120}" sibTransId="{CAB96874-2ACF-1446-97E2-FCA0C1C0BA7E}"/>
    <dgm:cxn modelId="{1AD99CA3-47EE-B548-8783-F8EAF01F161C}" srcId="{D7084217-1845-9443-93AB-30DC4AA11EB0}" destId="{A95A777E-66FA-9341-B41F-4EF7DA82342C}" srcOrd="0" destOrd="0" parTransId="{77504356-B8E2-EC4D-B4ED-CA531002EA23}" sibTransId="{9C27BFE1-60F9-244B-83A2-DA67669C84CC}"/>
    <dgm:cxn modelId="{94AE9132-BBE6-C749-90B5-F60EC140CE55}" type="presOf" srcId="{83E14DA5-D759-F541-8B16-977471FE3DF9}" destId="{9F4051FA-0D78-AA46-BE4B-48BBD6F414CE}" srcOrd="0" destOrd="0" presId="urn:microsoft.com/office/officeart/2005/8/layout/hList1"/>
    <dgm:cxn modelId="{69B9ED6E-D32C-B345-B346-60B4D95D6CDB}" type="presParOf" srcId="{9F4051FA-0D78-AA46-BE4B-48BBD6F414CE}" destId="{57C72012-269C-3D40-A4D5-EFBA05C0C8F2}" srcOrd="0" destOrd="0" presId="urn:microsoft.com/office/officeart/2005/8/layout/hList1"/>
    <dgm:cxn modelId="{EFE6FECC-D865-7540-8B0A-A5D1A9418DB7}" type="presParOf" srcId="{57C72012-269C-3D40-A4D5-EFBA05C0C8F2}" destId="{60FCBC03-7B76-DD48-803C-C7963A0171D5}" srcOrd="0" destOrd="0" presId="urn:microsoft.com/office/officeart/2005/8/layout/hList1"/>
    <dgm:cxn modelId="{2C9F050F-8B64-3541-9D50-A9B8090F45FC}" type="presParOf" srcId="{57C72012-269C-3D40-A4D5-EFBA05C0C8F2}" destId="{C4E7449B-DB6D-5C4E-8BE9-0CBFAC0E77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740C9E-D82D-2D4A-91B7-C7B1CBDA21B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7B35-B379-6A41-AFC1-6144C59B6361}">
      <dgm:prSet phldrT="[Text]"/>
      <dgm:spPr/>
      <dgm:t>
        <a:bodyPr/>
        <a:lstStyle/>
        <a:p>
          <a:r>
            <a:rPr lang="en-US" dirty="0" smtClean="0"/>
            <a:t>Special System Processes</a:t>
          </a:r>
          <a:endParaRPr lang="en-US" dirty="0"/>
        </a:p>
      </dgm:t>
    </dgm:pt>
    <dgm:pt modelId="{DD1E763E-989D-FC4F-BCD6-FC5BE328DB61}" type="parTrans" cxnId="{D967829A-49A8-CC48-8B6F-9C3001B3FAC6}">
      <dgm:prSet/>
      <dgm:spPr/>
      <dgm:t>
        <a:bodyPr/>
        <a:lstStyle/>
        <a:p>
          <a:endParaRPr lang="en-US"/>
        </a:p>
      </dgm:t>
    </dgm:pt>
    <dgm:pt modelId="{88FC56EB-F617-5E40-A095-96C9966406E1}" type="sibTrans" cxnId="{D967829A-49A8-CC48-8B6F-9C3001B3FAC6}">
      <dgm:prSet/>
      <dgm:spPr/>
      <dgm:t>
        <a:bodyPr/>
        <a:lstStyle/>
        <a:p>
          <a:endParaRPr lang="en-US"/>
        </a:p>
      </dgm:t>
    </dgm:pt>
    <dgm:pt modelId="{191CEFDC-A481-1D42-8D15-3B57F153130B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user-mode services needed to manage the system</a:t>
          </a:r>
        </a:p>
      </dgm:t>
    </dgm:pt>
    <dgm:pt modelId="{5977615C-2709-9147-BE85-E0BEC9A2E663}" type="parTrans" cxnId="{8F2DAA5A-FA59-1B4C-A2E9-E23B59F2EB3E}">
      <dgm:prSet/>
      <dgm:spPr/>
      <dgm:t>
        <a:bodyPr/>
        <a:lstStyle/>
        <a:p>
          <a:endParaRPr lang="en-US"/>
        </a:p>
      </dgm:t>
    </dgm:pt>
    <dgm:pt modelId="{06E564E0-23EA-634C-8E40-03FDD98BFC4B}" type="sibTrans" cxnId="{8F2DAA5A-FA59-1B4C-A2E9-E23B59F2EB3E}">
      <dgm:prSet/>
      <dgm:spPr/>
      <dgm:t>
        <a:bodyPr/>
        <a:lstStyle/>
        <a:p>
          <a:endParaRPr lang="en-US"/>
        </a:p>
      </dgm:t>
    </dgm:pt>
    <dgm:pt modelId="{D0E891C3-E123-A544-99AD-192650D55463}">
      <dgm:prSet/>
      <dgm:spPr/>
      <dgm:t>
        <a:bodyPr/>
        <a:lstStyle/>
        <a:p>
          <a:r>
            <a:rPr lang="en-US" dirty="0" smtClean="0"/>
            <a:t>Service Processes</a:t>
          </a:r>
        </a:p>
      </dgm:t>
    </dgm:pt>
    <dgm:pt modelId="{5AFD892A-1E72-D04E-95DB-5D7D5E62EF33}" type="parTrans" cxnId="{6AA02DBC-75F3-F445-8B84-15D96B3B8FE4}">
      <dgm:prSet/>
      <dgm:spPr/>
      <dgm:t>
        <a:bodyPr/>
        <a:lstStyle/>
        <a:p>
          <a:endParaRPr lang="en-US"/>
        </a:p>
      </dgm:t>
    </dgm:pt>
    <dgm:pt modelId="{2848FE8F-5248-F54C-89C0-B68C8AC2A639}" type="sibTrans" cxnId="{6AA02DBC-75F3-F445-8B84-15D96B3B8FE4}">
      <dgm:prSet/>
      <dgm:spPr/>
      <dgm:t>
        <a:bodyPr/>
        <a:lstStyle/>
        <a:p>
          <a:endParaRPr lang="en-US"/>
        </a:p>
      </dgm:t>
    </dgm:pt>
    <dgm:pt modelId="{363F67A4-3F4C-6E4C-880C-300795C24335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the printer spooler, event logger, and user-mode components that cooperate with device drivers, and various network services</a:t>
          </a:r>
        </a:p>
      </dgm:t>
    </dgm:pt>
    <dgm:pt modelId="{AD26ACA1-FBD4-0943-A56F-CD4416422699}" type="parTrans" cxnId="{61568DC8-8890-2149-AD04-60E8E2A3F101}">
      <dgm:prSet/>
      <dgm:spPr/>
      <dgm:t>
        <a:bodyPr/>
        <a:lstStyle/>
        <a:p>
          <a:endParaRPr lang="en-US"/>
        </a:p>
      </dgm:t>
    </dgm:pt>
    <dgm:pt modelId="{0F87A6B7-CAE7-2040-A3E5-0BCBA06B20DE}" type="sibTrans" cxnId="{61568DC8-8890-2149-AD04-60E8E2A3F101}">
      <dgm:prSet/>
      <dgm:spPr/>
      <dgm:t>
        <a:bodyPr/>
        <a:lstStyle/>
        <a:p>
          <a:endParaRPr lang="en-US"/>
        </a:p>
      </dgm:t>
    </dgm:pt>
    <dgm:pt modelId="{A15F21E3-5BAE-944B-A4A8-0454DF04A778}">
      <dgm:prSet/>
      <dgm:spPr/>
      <dgm:t>
        <a:bodyPr/>
        <a:lstStyle/>
        <a:p>
          <a:r>
            <a:rPr lang="en-US" dirty="0" smtClean="0"/>
            <a:t>Environment Subsystems</a:t>
          </a:r>
        </a:p>
      </dgm:t>
    </dgm:pt>
    <dgm:pt modelId="{CC568848-F233-4541-B319-081B5ECA6461}" type="parTrans" cxnId="{FBECAFCD-5BB2-1048-808F-C5C1A5760AD9}">
      <dgm:prSet/>
      <dgm:spPr/>
      <dgm:t>
        <a:bodyPr/>
        <a:lstStyle/>
        <a:p>
          <a:endParaRPr lang="en-US"/>
        </a:p>
      </dgm:t>
    </dgm:pt>
    <dgm:pt modelId="{1D484107-B175-2948-BE5D-8C9E46F40BDA}" type="sibTrans" cxnId="{FBECAFCD-5BB2-1048-808F-C5C1A5760AD9}">
      <dgm:prSet/>
      <dgm:spPr/>
      <dgm:t>
        <a:bodyPr/>
        <a:lstStyle/>
        <a:p>
          <a:endParaRPr lang="en-US"/>
        </a:p>
      </dgm:t>
    </dgm:pt>
    <dgm:pt modelId="{7139B78E-6B85-7242-BC9F-4D7D0F1BED1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provide different OS personalities (environments)</a:t>
          </a:r>
        </a:p>
      </dgm:t>
    </dgm:pt>
    <dgm:pt modelId="{1F4FBA8F-BC40-DF40-AE00-644B1F191D22}" type="parTrans" cxnId="{0338E2C6-6EB0-3D4A-831E-3F372586838A}">
      <dgm:prSet/>
      <dgm:spPr/>
      <dgm:t>
        <a:bodyPr/>
        <a:lstStyle/>
        <a:p>
          <a:endParaRPr lang="en-US"/>
        </a:p>
      </dgm:t>
    </dgm:pt>
    <dgm:pt modelId="{30190FC8-EFE8-1145-8A4F-FC952929E03E}" type="sibTrans" cxnId="{0338E2C6-6EB0-3D4A-831E-3F372586838A}">
      <dgm:prSet/>
      <dgm:spPr/>
      <dgm:t>
        <a:bodyPr/>
        <a:lstStyle/>
        <a:p>
          <a:endParaRPr lang="en-US"/>
        </a:p>
      </dgm:t>
    </dgm:pt>
    <dgm:pt modelId="{D80AFD22-BB53-E84B-949F-4606BEB91242}">
      <dgm:prSet/>
      <dgm:spPr/>
      <dgm:t>
        <a:bodyPr/>
        <a:lstStyle/>
        <a:p>
          <a:r>
            <a:rPr lang="en-US" dirty="0" smtClean="0"/>
            <a:t>User Applications</a:t>
          </a:r>
        </a:p>
      </dgm:t>
    </dgm:pt>
    <dgm:pt modelId="{DC17685C-4F78-4242-9C07-A1EF73B45E9E}" type="parTrans" cxnId="{171FE393-E7CF-0947-AC53-F30A4D78B12E}">
      <dgm:prSet/>
      <dgm:spPr/>
      <dgm:t>
        <a:bodyPr/>
        <a:lstStyle/>
        <a:p>
          <a:endParaRPr lang="en-US"/>
        </a:p>
      </dgm:t>
    </dgm:pt>
    <dgm:pt modelId="{40661EEE-29DA-1441-8BBB-9DF5E082B6D2}" type="sibTrans" cxnId="{171FE393-E7CF-0947-AC53-F30A4D78B12E}">
      <dgm:prSet/>
      <dgm:spPr/>
      <dgm:t>
        <a:bodyPr/>
        <a:lstStyle/>
        <a:p>
          <a:endParaRPr lang="en-US"/>
        </a:p>
      </dgm:t>
    </dgm:pt>
    <dgm:pt modelId="{768BB60F-1189-374E-92C1-C77A9763BED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executables (EXEs) and DLLs that provide the functionality users run to make use of the system</a:t>
          </a:r>
        </a:p>
      </dgm:t>
    </dgm:pt>
    <dgm:pt modelId="{0F62B409-7F41-DB43-9C89-6761A4C6BD89}" type="parTrans" cxnId="{CBACB795-1031-BB47-9D0D-032D00C6BEE9}">
      <dgm:prSet/>
      <dgm:spPr/>
      <dgm:t>
        <a:bodyPr/>
        <a:lstStyle/>
        <a:p>
          <a:endParaRPr lang="en-US"/>
        </a:p>
      </dgm:t>
    </dgm:pt>
    <dgm:pt modelId="{319596DA-14A8-7A45-A47D-454320975067}" type="sibTrans" cxnId="{CBACB795-1031-BB47-9D0D-032D00C6BEE9}">
      <dgm:prSet/>
      <dgm:spPr/>
      <dgm:t>
        <a:bodyPr/>
        <a:lstStyle/>
        <a:p>
          <a:endParaRPr lang="en-US"/>
        </a:p>
      </dgm:t>
    </dgm:pt>
    <dgm:pt modelId="{A42526EC-89E3-4F42-8A2B-7269114FFBE6}" type="pres">
      <dgm:prSet presAssocID="{FA740C9E-D82D-2D4A-91B7-C7B1CBDA21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CBB986-DE25-ED4E-ADD3-AE049C800050}" type="pres">
      <dgm:prSet presAssocID="{AF5B7B35-B379-6A41-AFC1-6144C59B6361}" presName="linNode" presStyleCnt="0"/>
      <dgm:spPr/>
    </dgm:pt>
    <dgm:pt modelId="{C1A08A7E-6C9B-0541-B51C-5088875BE9D1}" type="pres">
      <dgm:prSet presAssocID="{AF5B7B35-B379-6A41-AFC1-6144C59B636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89846-0CAB-624F-AD7A-98CBEC05E19D}" type="pres">
      <dgm:prSet presAssocID="{AF5B7B35-B379-6A41-AFC1-6144C59B636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A4F53-0404-E94F-9BCB-F433E894D4F9}" type="pres">
      <dgm:prSet presAssocID="{88FC56EB-F617-5E40-A095-96C9966406E1}" presName="sp" presStyleCnt="0"/>
      <dgm:spPr/>
    </dgm:pt>
    <dgm:pt modelId="{07CF7FAA-3BE3-9F4F-A15B-3DF90C451BEE}" type="pres">
      <dgm:prSet presAssocID="{D0E891C3-E123-A544-99AD-192650D55463}" presName="linNode" presStyleCnt="0"/>
      <dgm:spPr/>
    </dgm:pt>
    <dgm:pt modelId="{D4A0A511-6EB0-9840-AF7C-078E6D2A4228}" type="pres">
      <dgm:prSet presAssocID="{D0E891C3-E123-A544-99AD-192650D5546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B3A51-0609-BC47-A3FE-19B79722289A}" type="pres">
      <dgm:prSet presAssocID="{D0E891C3-E123-A544-99AD-192650D5546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E9A3-2980-2345-A740-395E8806591C}" type="pres">
      <dgm:prSet presAssocID="{2848FE8F-5248-F54C-89C0-B68C8AC2A639}" presName="sp" presStyleCnt="0"/>
      <dgm:spPr/>
    </dgm:pt>
    <dgm:pt modelId="{510D28ED-D21E-5440-A561-7A0D99AFAAB1}" type="pres">
      <dgm:prSet presAssocID="{A15F21E3-5BAE-944B-A4A8-0454DF04A778}" presName="linNode" presStyleCnt="0"/>
      <dgm:spPr/>
    </dgm:pt>
    <dgm:pt modelId="{6C6A6EB6-A3C0-094A-8C25-716C3AB1B48B}" type="pres">
      <dgm:prSet presAssocID="{A15F21E3-5BAE-944B-A4A8-0454DF04A77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40A86-0651-3E4B-BF37-142D1239C5C0}" type="pres">
      <dgm:prSet presAssocID="{A15F21E3-5BAE-944B-A4A8-0454DF04A77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51505-148C-3247-AABA-D5114CC3EE61}" type="pres">
      <dgm:prSet presAssocID="{1D484107-B175-2948-BE5D-8C9E46F40BDA}" presName="sp" presStyleCnt="0"/>
      <dgm:spPr/>
    </dgm:pt>
    <dgm:pt modelId="{0D4DD663-61F0-D047-96BE-C6CE57D13FD5}" type="pres">
      <dgm:prSet presAssocID="{D80AFD22-BB53-E84B-949F-4606BEB91242}" presName="linNode" presStyleCnt="0"/>
      <dgm:spPr/>
    </dgm:pt>
    <dgm:pt modelId="{047BC7DF-D681-324D-BCF9-F46B6E83FD61}" type="pres">
      <dgm:prSet presAssocID="{D80AFD22-BB53-E84B-949F-4606BEB9124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9C005-9D3B-124D-AB66-7542353341D6}" type="pres">
      <dgm:prSet presAssocID="{D80AFD22-BB53-E84B-949F-4606BEB9124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ACB795-1031-BB47-9D0D-032D00C6BEE9}" srcId="{D80AFD22-BB53-E84B-949F-4606BEB91242}" destId="{768BB60F-1189-374E-92C1-C77A9763BED1}" srcOrd="0" destOrd="0" parTransId="{0F62B409-7F41-DB43-9C89-6761A4C6BD89}" sibTransId="{319596DA-14A8-7A45-A47D-454320975067}"/>
    <dgm:cxn modelId="{5A927D10-ADC2-4B47-ABDC-DBDFAB0C01FF}" type="presOf" srcId="{7139B78E-6B85-7242-BC9F-4D7D0F1BED1A}" destId="{A2940A86-0651-3E4B-BF37-142D1239C5C0}" srcOrd="0" destOrd="0" presId="urn:microsoft.com/office/officeart/2005/8/layout/vList5"/>
    <dgm:cxn modelId="{6AA02DBC-75F3-F445-8B84-15D96B3B8FE4}" srcId="{FA740C9E-D82D-2D4A-91B7-C7B1CBDA21BC}" destId="{D0E891C3-E123-A544-99AD-192650D55463}" srcOrd="1" destOrd="0" parTransId="{5AFD892A-1E72-D04E-95DB-5D7D5E62EF33}" sibTransId="{2848FE8F-5248-F54C-89C0-B68C8AC2A639}"/>
    <dgm:cxn modelId="{8F2DAA5A-FA59-1B4C-A2E9-E23B59F2EB3E}" srcId="{AF5B7B35-B379-6A41-AFC1-6144C59B6361}" destId="{191CEFDC-A481-1D42-8D15-3B57F153130B}" srcOrd="0" destOrd="0" parTransId="{5977615C-2709-9147-BE85-E0BEC9A2E663}" sibTransId="{06E564E0-23EA-634C-8E40-03FDD98BFC4B}"/>
    <dgm:cxn modelId="{609F9758-861F-034C-8F50-D29D32CD1339}" type="presOf" srcId="{AF5B7B35-B379-6A41-AFC1-6144C59B6361}" destId="{C1A08A7E-6C9B-0541-B51C-5088875BE9D1}" srcOrd="0" destOrd="0" presId="urn:microsoft.com/office/officeart/2005/8/layout/vList5"/>
    <dgm:cxn modelId="{FBECAFCD-5BB2-1048-808F-C5C1A5760AD9}" srcId="{FA740C9E-D82D-2D4A-91B7-C7B1CBDA21BC}" destId="{A15F21E3-5BAE-944B-A4A8-0454DF04A778}" srcOrd="2" destOrd="0" parTransId="{CC568848-F233-4541-B319-081B5ECA6461}" sibTransId="{1D484107-B175-2948-BE5D-8C9E46F40BDA}"/>
    <dgm:cxn modelId="{A51CAA80-5DD4-4240-A067-72BC6CE82CC9}" type="presOf" srcId="{A15F21E3-5BAE-944B-A4A8-0454DF04A778}" destId="{6C6A6EB6-A3C0-094A-8C25-716C3AB1B48B}" srcOrd="0" destOrd="0" presId="urn:microsoft.com/office/officeart/2005/8/layout/vList5"/>
    <dgm:cxn modelId="{E3BE4B2C-1012-764D-AD0A-9DAAAEC788D2}" type="presOf" srcId="{768BB60F-1189-374E-92C1-C77A9763BED1}" destId="{AFA9C005-9D3B-124D-AB66-7542353341D6}" srcOrd="0" destOrd="0" presId="urn:microsoft.com/office/officeart/2005/8/layout/vList5"/>
    <dgm:cxn modelId="{D967829A-49A8-CC48-8B6F-9C3001B3FAC6}" srcId="{FA740C9E-D82D-2D4A-91B7-C7B1CBDA21BC}" destId="{AF5B7B35-B379-6A41-AFC1-6144C59B6361}" srcOrd="0" destOrd="0" parTransId="{DD1E763E-989D-FC4F-BCD6-FC5BE328DB61}" sibTransId="{88FC56EB-F617-5E40-A095-96C9966406E1}"/>
    <dgm:cxn modelId="{4029EDE8-1526-CD46-9633-E26D177313B4}" type="presOf" srcId="{D0E891C3-E123-A544-99AD-192650D55463}" destId="{D4A0A511-6EB0-9840-AF7C-078E6D2A4228}" srcOrd="0" destOrd="0" presId="urn:microsoft.com/office/officeart/2005/8/layout/vList5"/>
    <dgm:cxn modelId="{171FE393-E7CF-0947-AC53-F30A4D78B12E}" srcId="{FA740C9E-D82D-2D4A-91B7-C7B1CBDA21BC}" destId="{D80AFD22-BB53-E84B-949F-4606BEB91242}" srcOrd="3" destOrd="0" parTransId="{DC17685C-4F78-4242-9C07-A1EF73B45E9E}" sibTransId="{40661EEE-29DA-1441-8BBB-9DF5E082B6D2}"/>
    <dgm:cxn modelId="{63AC6004-423A-F84F-890D-2146EA64A2A3}" type="presOf" srcId="{FA740C9E-D82D-2D4A-91B7-C7B1CBDA21BC}" destId="{A42526EC-89E3-4F42-8A2B-7269114FFBE6}" srcOrd="0" destOrd="0" presId="urn:microsoft.com/office/officeart/2005/8/layout/vList5"/>
    <dgm:cxn modelId="{61D65C8C-6802-C840-8B37-2A3F942BB0B8}" type="presOf" srcId="{363F67A4-3F4C-6E4C-880C-300795C24335}" destId="{3D3B3A51-0609-BC47-A3FE-19B79722289A}" srcOrd="0" destOrd="0" presId="urn:microsoft.com/office/officeart/2005/8/layout/vList5"/>
    <dgm:cxn modelId="{0338E2C6-6EB0-3D4A-831E-3F372586838A}" srcId="{A15F21E3-5BAE-944B-A4A8-0454DF04A778}" destId="{7139B78E-6B85-7242-BC9F-4D7D0F1BED1A}" srcOrd="0" destOrd="0" parTransId="{1F4FBA8F-BC40-DF40-AE00-644B1F191D22}" sibTransId="{30190FC8-EFE8-1145-8A4F-FC952929E03E}"/>
    <dgm:cxn modelId="{61568DC8-8890-2149-AD04-60E8E2A3F101}" srcId="{D0E891C3-E123-A544-99AD-192650D55463}" destId="{363F67A4-3F4C-6E4C-880C-300795C24335}" srcOrd="0" destOrd="0" parTransId="{AD26ACA1-FBD4-0943-A56F-CD4416422699}" sibTransId="{0F87A6B7-CAE7-2040-A3E5-0BCBA06B20DE}"/>
    <dgm:cxn modelId="{00E72A09-AD99-B547-B19E-77C5A43BA706}" type="presOf" srcId="{191CEFDC-A481-1D42-8D15-3B57F153130B}" destId="{89D89846-0CAB-624F-AD7A-98CBEC05E19D}" srcOrd="0" destOrd="0" presId="urn:microsoft.com/office/officeart/2005/8/layout/vList5"/>
    <dgm:cxn modelId="{B9522947-2714-7B49-83E1-7D4DBDCCE372}" type="presOf" srcId="{D80AFD22-BB53-E84B-949F-4606BEB91242}" destId="{047BC7DF-D681-324D-BCF9-F46B6E83FD61}" srcOrd="0" destOrd="0" presId="urn:microsoft.com/office/officeart/2005/8/layout/vList5"/>
    <dgm:cxn modelId="{9FE0B79F-9506-FF4D-B752-EEF845FB8FF0}" type="presParOf" srcId="{A42526EC-89E3-4F42-8A2B-7269114FFBE6}" destId="{99CBB986-DE25-ED4E-ADD3-AE049C800050}" srcOrd="0" destOrd="0" presId="urn:microsoft.com/office/officeart/2005/8/layout/vList5"/>
    <dgm:cxn modelId="{D0B0B535-DB3C-0942-902D-F937C41AD7BE}" type="presParOf" srcId="{99CBB986-DE25-ED4E-ADD3-AE049C800050}" destId="{C1A08A7E-6C9B-0541-B51C-5088875BE9D1}" srcOrd="0" destOrd="0" presId="urn:microsoft.com/office/officeart/2005/8/layout/vList5"/>
    <dgm:cxn modelId="{F1BD94F5-EF98-9A40-BC1C-753F95D1EF84}" type="presParOf" srcId="{99CBB986-DE25-ED4E-ADD3-AE049C800050}" destId="{89D89846-0CAB-624F-AD7A-98CBEC05E19D}" srcOrd="1" destOrd="0" presId="urn:microsoft.com/office/officeart/2005/8/layout/vList5"/>
    <dgm:cxn modelId="{C6D4D8C7-21C3-6F49-9EAD-A9E2610CE184}" type="presParOf" srcId="{A42526EC-89E3-4F42-8A2B-7269114FFBE6}" destId="{379A4F53-0404-E94F-9BCB-F433E894D4F9}" srcOrd="1" destOrd="0" presId="urn:microsoft.com/office/officeart/2005/8/layout/vList5"/>
    <dgm:cxn modelId="{EC8F4181-E0CD-BC4E-A0E5-A1889B7B970B}" type="presParOf" srcId="{A42526EC-89E3-4F42-8A2B-7269114FFBE6}" destId="{07CF7FAA-3BE3-9F4F-A15B-3DF90C451BEE}" srcOrd="2" destOrd="0" presId="urn:microsoft.com/office/officeart/2005/8/layout/vList5"/>
    <dgm:cxn modelId="{52CE2341-5AC6-BF46-9140-6ECE5CD8C5BE}" type="presParOf" srcId="{07CF7FAA-3BE3-9F4F-A15B-3DF90C451BEE}" destId="{D4A0A511-6EB0-9840-AF7C-078E6D2A4228}" srcOrd="0" destOrd="0" presId="urn:microsoft.com/office/officeart/2005/8/layout/vList5"/>
    <dgm:cxn modelId="{5FA2B7CE-5AC2-4E46-A4D1-5F868CE7441F}" type="presParOf" srcId="{07CF7FAA-3BE3-9F4F-A15B-3DF90C451BEE}" destId="{3D3B3A51-0609-BC47-A3FE-19B79722289A}" srcOrd="1" destOrd="0" presId="urn:microsoft.com/office/officeart/2005/8/layout/vList5"/>
    <dgm:cxn modelId="{751B6872-45B8-134B-8789-A9CCD234A05F}" type="presParOf" srcId="{A42526EC-89E3-4F42-8A2B-7269114FFBE6}" destId="{0529E9A3-2980-2345-A740-395E8806591C}" srcOrd="3" destOrd="0" presId="urn:microsoft.com/office/officeart/2005/8/layout/vList5"/>
    <dgm:cxn modelId="{32F998BF-D608-9245-A34F-8B0064B98F4F}" type="presParOf" srcId="{A42526EC-89E3-4F42-8A2B-7269114FFBE6}" destId="{510D28ED-D21E-5440-A561-7A0D99AFAAB1}" srcOrd="4" destOrd="0" presId="urn:microsoft.com/office/officeart/2005/8/layout/vList5"/>
    <dgm:cxn modelId="{206DC750-F05F-2F4A-9EB4-C260D27156E8}" type="presParOf" srcId="{510D28ED-D21E-5440-A561-7A0D99AFAAB1}" destId="{6C6A6EB6-A3C0-094A-8C25-716C3AB1B48B}" srcOrd="0" destOrd="0" presId="urn:microsoft.com/office/officeart/2005/8/layout/vList5"/>
    <dgm:cxn modelId="{4457CC5D-9685-014C-BAF5-F3C160B43565}" type="presParOf" srcId="{510D28ED-D21E-5440-A561-7A0D99AFAAB1}" destId="{A2940A86-0651-3E4B-BF37-142D1239C5C0}" srcOrd="1" destOrd="0" presId="urn:microsoft.com/office/officeart/2005/8/layout/vList5"/>
    <dgm:cxn modelId="{8DFFBF6A-7ECD-F646-814B-1997882ABC1F}" type="presParOf" srcId="{A42526EC-89E3-4F42-8A2B-7269114FFBE6}" destId="{64451505-148C-3247-AABA-D5114CC3EE61}" srcOrd="5" destOrd="0" presId="urn:microsoft.com/office/officeart/2005/8/layout/vList5"/>
    <dgm:cxn modelId="{CC33FABC-AEDE-EB41-9268-3C39FE2E6EF5}" type="presParOf" srcId="{A42526EC-89E3-4F42-8A2B-7269114FFBE6}" destId="{0D4DD663-61F0-D047-96BE-C6CE57D13FD5}" srcOrd="6" destOrd="0" presId="urn:microsoft.com/office/officeart/2005/8/layout/vList5"/>
    <dgm:cxn modelId="{35489403-E6C2-3245-8223-901B57551AC1}" type="presParOf" srcId="{0D4DD663-61F0-D047-96BE-C6CE57D13FD5}" destId="{047BC7DF-D681-324D-BCF9-F46B6E83FD61}" srcOrd="0" destOrd="0" presId="urn:microsoft.com/office/officeart/2005/8/layout/vList5"/>
    <dgm:cxn modelId="{D13CC22B-1871-3742-8F0D-1873851ABE14}" type="presParOf" srcId="{0D4DD663-61F0-D047-96BE-C6CE57D13FD5}" destId="{AFA9C005-9D3B-124D-AB66-754235334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E40E3B-0CEB-BD4A-9B90-5DB5AF5300A3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77670C47-4A58-A04B-A9A5-763D45BC7B9E}">
      <dgm:prSet phldrT="[Text]" custT="1"/>
      <dgm:spPr/>
      <dgm:t>
        <a:bodyPr/>
        <a:lstStyle/>
        <a:p>
          <a:r>
            <a:rPr lang="en-NZ" sz="1800" dirty="0" smtClean="0"/>
            <a:t>Encapsulation</a:t>
          </a:r>
          <a:endParaRPr lang="en-US" sz="1800" dirty="0"/>
        </a:p>
      </dgm:t>
    </dgm:pt>
    <dgm:pt modelId="{E5D8DF01-4094-F04A-A962-0FD81BAA68B6}" type="parTrans" cxnId="{68FE2C1E-6905-094F-A569-262A4B97FD72}">
      <dgm:prSet/>
      <dgm:spPr/>
      <dgm:t>
        <a:bodyPr/>
        <a:lstStyle/>
        <a:p>
          <a:endParaRPr lang="en-US"/>
        </a:p>
      </dgm:t>
    </dgm:pt>
    <dgm:pt modelId="{2CAA7A54-A95A-8A45-915F-3AF4F0850233}" type="sibTrans" cxnId="{68FE2C1E-6905-094F-A569-262A4B97FD72}">
      <dgm:prSet/>
      <dgm:spPr/>
      <dgm:t>
        <a:bodyPr/>
        <a:lstStyle/>
        <a:p>
          <a:endParaRPr lang="en-US"/>
        </a:p>
      </dgm:t>
    </dgm:pt>
    <dgm:pt modelId="{4CD61EB5-9AD5-CD43-92C4-D96064D2A34A}">
      <dgm:prSet custT="1"/>
      <dgm:spPr/>
      <dgm:t>
        <a:bodyPr/>
        <a:lstStyle/>
        <a:p>
          <a:r>
            <a:rPr lang="en-NZ" sz="1800" dirty="0" smtClean="0"/>
            <a:t>Object class and instance</a:t>
          </a:r>
        </a:p>
      </dgm:t>
    </dgm:pt>
    <dgm:pt modelId="{4AE954FA-3599-1D48-B075-E83A1C223240}" type="parTrans" cxnId="{FF1CB4E4-8012-C947-AFA9-BE9D3D55F6A7}">
      <dgm:prSet/>
      <dgm:spPr/>
      <dgm:t>
        <a:bodyPr/>
        <a:lstStyle/>
        <a:p>
          <a:endParaRPr lang="en-US"/>
        </a:p>
      </dgm:t>
    </dgm:pt>
    <dgm:pt modelId="{CC98FF51-8612-F748-9CF5-0ED8D7CD6DB1}" type="sibTrans" cxnId="{FF1CB4E4-8012-C947-AFA9-BE9D3D55F6A7}">
      <dgm:prSet/>
      <dgm:spPr/>
      <dgm:t>
        <a:bodyPr/>
        <a:lstStyle/>
        <a:p>
          <a:endParaRPr lang="en-US"/>
        </a:p>
      </dgm:t>
    </dgm:pt>
    <dgm:pt modelId="{42147737-7698-654A-BEBB-2E3315EF0EF9}">
      <dgm:prSet custT="1"/>
      <dgm:spPr/>
      <dgm:t>
        <a:bodyPr/>
        <a:lstStyle/>
        <a:p>
          <a:r>
            <a:rPr lang="en-NZ" sz="1800" dirty="0" smtClean="0"/>
            <a:t>Inheritance</a:t>
          </a:r>
        </a:p>
      </dgm:t>
    </dgm:pt>
    <dgm:pt modelId="{AFBF8072-DA16-BF4F-95BC-19BEA074B3BA}" type="parTrans" cxnId="{F350ABCF-DDC8-914C-9418-3C5994E30C8B}">
      <dgm:prSet/>
      <dgm:spPr/>
      <dgm:t>
        <a:bodyPr/>
        <a:lstStyle/>
        <a:p>
          <a:endParaRPr lang="en-US"/>
        </a:p>
      </dgm:t>
    </dgm:pt>
    <dgm:pt modelId="{F649AC32-B530-C646-B1EA-D1D59DCF360C}" type="sibTrans" cxnId="{F350ABCF-DDC8-914C-9418-3C5994E30C8B}">
      <dgm:prSet/>
      <dgm:spPr/>
      <dgm:t>
        <a:bodyPr/>
        <a:lstStyle/>
        <a:p>
          <a:endParaRPr lang="en-US"/>
        </a:p>
      </dgm:t>
    </dgm:pt>
    <dgm:pt modelId="{3372EDDB-D228-054E-BD0F-56349883D61D}">
      <dgm:prSet custT="1"/>
      <dgm:spPr/>
      <dgm:t>
        <a:bodyPr/>
        <a:lstStyle/>
        <a:p>
          <a:r>
            <a:rPr lang="en-NZ" sz="1800" dirty="0" smtClean="0"/>
            <a:t>Polymorphism</a:t>
          </a:r>
        </a:p>
      </dgm:t>
    </dgm:pt>
    <dgm:pt modelId="{9A4D18CD-1C43-8744-853F-23377B57FB01}" type="parTrans" cxnId="{BD6EEC3D-4A54-E640-B8E6-5C40E9EA5F5C}">
      <dgm:prSet/>
      <dgm:spPr/>
      <dgm:t>
        <a:bodyPr/>
        <a:lstStyle/>
        <a:p>
          <a:endParaRPr lang="en-US"/>
        </a:p>
      </dgm:t>
    </dgm:pt>
    <dgm:pt modelId="{41DD50EF-0F24-2941-9F73-E843E44F9670}" type="sibTrans" cxnId="{BD6EEC3D-4A54-E640-B8E6-5C40E9EA5F5C}">
      <dgm:prSet/>
      <dgm:spPr/>
      <dgm:t>
        <a:bodyPr/>
        <a:lstStyle/>
        <a:p>
          <a:endParaRPr lang="en-US"/>
        </a:p>
      </dgm:t>
    </dgm:pt>
    <dgm:pt modelId="{E6773515-4A38-1D4A-9357-1E12BCA57745}" type="pres">
      <dgm:prSet presAssocID="{5CE40E3B-0CEB-BD4A-9B90-5DB5AF5300A3}" presName="Name0" presStyleCnt="0">
        <dgm:presLayoutVars>
          <dgm:dir/>
          <dgm:animLvl val="lvl"/>
          <dgm:resizeHandles val="exact"/>
        </dgm:presLayoutVars>
      </dgm:prSet>
      <dgm:spPr/>
    </dgm:pt>
    <dgm:pt modelId="{EEC66285-11CD-8245-8F28-0D9FB9F43C3F}" type="pres">
      <dgm:prSet presAssocID="{77670C47-4A58-A04B-A9A5-763D45BC7B9E}" presName="parTxOnly" presStyleLbl="node1" presStyleIdx="0" presStyleCnt="4" custScaleX="129929" custScaleY="123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DAD38-E1E2-1342-B2A9-F6344D9760DD}" type="pres">
      <dgm:prSet presAssocID="{2CAA7A54-A95A-8A45-915F-3AF4F0850233}" presName="parTxOnlySpace" presStyleCnt="0"/>
      <dgm:spPr/>
    </dgm:pt>
    <dgm:pt modelId="{BE43BF85-D9EC-5348-B790-C4DFA895262B}" type="pres">
      <dgm:prSet presAssocID="{4CD61EB5-9AD5-CD43-92C4-D96064D2A34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948B2-8534-8647-A247-14EF1CAB122F}" type="pres">
      <dgm:prSet presAssocID="{CC98FF51-8612-F748-9CF5-0ED8D7CD6DB1}" presName="parTxOnlySpace" presStyleCnt="0"/>
      <dgm:spPr/>
    </dgm:pt>
    <dgm:pt modelId="{5D1B5864-6435-564B-BA70-60C4E43C7471}" type="pres">
      <dgm:prSet presAssocID="{42147737-7698-654A-BEBB-2E3315EF0EF9}" presName="parTxOnly" presStyleLbl="node1" presStyleIdx="2" presStyleCnt="4" custScaleX="1130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D8B38-3C8B-B846-9051-D7815A6B2BAE}" type="pres">
      <dgm:prSet presAssocID="{F649AC32-B530-C646-B1EA-D1D59DCF360C}" presName="parTxOnlySpace" presStyleCnt="0"/>
      <dgm:spPr/>
    </dgm:pt>
    <dgm:pt modelId="{4C08934A-50C4-2B47-9FC7-73C60C8EA7EF}" type="pres">
      <dgm:prSet presAssocID="{3372EDDB-D228-054E-BD0F-56349883D61D}" presName="parTxOnly" presStyleLbl="node1" presStyleIdx="3" presStyleCnt="4" custScaleX="1257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E39A2-6BD8-3241-9F7A-6FCED34D061F}" type="presOf" srcId="{5CE40E3B-0CEB-BD4A-9B90-5DB5AF5300A3}" destId="{E6773515-4A38-1D4A-9357-1E12BCA57745}" srcOrd="0" destOrd="0" presId="urn:microsoft.com/office/officeart/2005/8/layout/chevron1"/>
    <dgm:cxn modelId="{53D1874B-8427-C64B-A29E-376366AF121E}" type="presOf" srcId="{42147737-7698-654A-BEBB-2E3315EF0EF9}" destId="{5D1B5864-6435-564B-BA70-60C4E43C7471}" srcOrd="0" destOrd="0" presId="urn:microsoft.com/office/officeart/2005/8/layout/chevron1"/>
    <dgm:cxn modelId="{D739EC53-602B-DE4B-AB60-622D1262B0F2}" type="presOf" srcId="{77670C47-4A58-A04B-A9A5-763D45BC7B9E}" destId="{EEC66285-11CD-8245-8F28-0D9FB9F43C3F}" srcOrd="0" destOrd="0" presId="urn:microsoft.com/office/officeart/2005/8/layout/chevron1"/>
    <dgm:cxn modelId="{BD6EEC3D-4A54-E640-B8E6-5C40E9EA5F5C}" srcId="{5CE40E3B-0CEB-BD4A-9B90-5DB5AF5300A3}" destId="{3372EDDB-D228-054E-BD0F-56349883D61D}" srcOrd="3" destOrd="0" parTransId="{9A4D18CD-1C43-8744-853F-23377B57FB01}" sibTransId="{41DD50EF-0F24-2941-9F73-E843E44F9670}"/>
    <dgm:cxn modelId="{68FE2C1E-6905-094F-A569-262A4B97FD72}" srcId="{5CE40E3B-0CEB-BD4A-9B90-5DB5AF5300A3}" destId="{77670C47-4A58-A04B-A9A5-763D45BC7B9E}" srcOrd="0" destOrd="0" parTransId="{E5D8DF01-4094-F04A-A962-0FD81BAA68B6}" sibTransId="{2CAA7A54-A95A-8A45-915F-3AF4F0850233}"/>
    <dgm:cxn modelId="{F9821F1F-1D58-FE4A-9B56-641B1F2F7F27}" type="presOf" srcId="{4CD61EB5-9AD5-CD43-92C4-D96064D2A34A}" destId="{BE43BF85-D9EC-5348-B790-C4DFA895262B}" srcOrd="0" destOrd="0" presId="urn:microsoft.com/office/officeart/2005/8/layout/chevron1"/>
    <dgm:cxn modelId="{062C744B-1C23-4947-8A41-40BE8FCD7A97}" type="presOf" srcId="{3372EDDB-D228-054E-BD0F-56349883D61D}" destId="{4C08934A-50C4-2B47-9FC7-73C60C8EA7EF}" srcOrd="0" destOrd="0" presId="urn:microsoft.com/office/officeart/2005/8/layout/chevron1"/>
    <dgm:cxn modelId="{FF1CB4E4-8012-C947-AFA9-BE9D3D55F6A7}" srcId="{5CE40E3B-0CEB-BD4A-9B90-5DB5AF5300A3}" destId="{4CD61EB5-9AD5-CD43-92C4-D96064D2A34A}" srcOrd="1" destOrd="0" parTransId="{4AE954FA-3599-1D48-B075-E83A1C223240}" sibTransId="{CC98FF51-8612-F748-9CF5-0ED8D7CD6DB1}"/>
    <dgm:cxn modelId="{F350ABCF-DDC8-914C-9418-3C5994E30C8B}" srcId="{5CE40E3B-0CEB-BD4A-9B90-5DB5AF5300A3}" destId="{42147737-7698-654A-BEBB-2E3315EF0EF9}" srcOrd="2" destOrd="0" parTransId="{AFBF8072-DA16-BF4F-95BC-19BEA074B3BA}" sibTransId="{F649AC32-B530-C646-B1EA-D1D59DCF360C}"/>
    <dgm:cxn modelId="{2F622459-B31F-A74E-B68A-4E3D528CBD87}" type="presParOf" srcId="{E6773515-4A38-1D4A-9357-1E12BCA57745}" destId="{EEC66285-11CD-8245-8F28-0D9FB9F43C3F}" srcOrd="0" destOrd="0" presId="urn:microsoft.com/office/officeart/2005/8/layout/chevron1"/>
    <dgm:cxn modelId="{1FEE62FA-D088-F64A-B88D-490AD1B355BA}" type="presParOf" srcId="{E6773515-4A38-1D4A-9357-1E12BCA57745}" destId="{93DDAD38-E1E2-1342-B2A9-F6344D9760DD}" srcOrd="1" destOrd="0" presId="urn:microsoft.com/office/officeart/2005/8/layout/chevron1"/>
    <dgm:cxn modelId="{369F06E2-3AEE-6A4D-AA3C-84E3E242486A}" type="presParOf" srcId="{E6773515-4A38-1D4A-9357-1E12BCA57745}" destId="{BE43BF85-D9EC-5348-B790-C4DFA895262B}" srcOrd="2" destOrd="0" presId="urn:microsoft.com/office/officeart/2005/8/layout/chevron1"/>
    <dgm:cxn modelId="{5A1DD3BF-6552-0C4C-A38D-2208CFFD7CD2}" type="presParOf" srcId="{E6773515-4A38-1D4A-9357-1E12BCA57745}" destId="{63E948B2-8534-8647-A247-14EF1CAB122F}" srcOrd="3" destOrd="0" presId="urn:microsoft.com/office/officeart/2005/8/layout/chevron1"/>
    <dgm:cxn modelId="{59994D52-ECAA-1D42-A316-E8C654DE9E91}" type="presParOf" srcId="{E6773515-4A38-1D4A-9357-1E12BCA57745}" destId="{5D1B5864-6435-564B-BA70-60C4E43C7471}" srcOrd="4" destOrd="0" presId="urn:microsoft.com/office/officeart/2005/8/layout/chevron1"/>
    <dgm:cxn modelId="{57E97D90-A743-CC45-B597-060A0BF4E608}" type="presParOf" srcId="{E6773515-4A38-1D4A-9357-1E12BCA57745}" destId="{A59D8B38-3C8B-B846-9051-D7815A6B2BAE}" srcOrd="5" destOrd="0" presId="urn:microsoft.com/office/officeart/2005/8/layout/chevron1"/>
    <dgm:cxn modelId="{2BFAC047-258C-6145-9B8D-383B34818DFB}" type="presParOf" srcId="{E6773515-4A38-1D4A-9357-1E12BCA57745}" destId="{4C08934A-50C4-2B47-9FC7-73C60C8EA7E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FA73D6A-3FC5-F741-BF7B-18507072B1C9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42680-24C4-CA48-83C2-45C3A1625B6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Activity Manager</a:t>
          </a:r>
          <a:endParaRPr lang="en-US" dirty="0" smtClean="0"/>
        </a:p>
      </dgm:t>
    </dgm:pt>
    <dgm:pt modelId="{37FB1DDE-F9C4-0F4C-8748-32A7F674A36F}" type="parTrans" cxnId="{A10DB26D-0B72-1A40-98D4-87CC75F4D05C}">
      <dgm:prSet/>
      <dgm:spPr/>
      <dgm:t>
        <a:bodyPr/>
        <a:lstStyle/>
        <a:p>
          <a:endParaRPr lang="en-US"/>
        </a:p>
      </dgm:t>
    </dgm:pt>
    <dgm:pt modelId="{BCF823C2-01C3-0748-A68C-22E9318DA0BD}" type="sibTrans" cxnId="{A10DB26D-0B72-1A40-98D4-87CC75F4D05C}">
      <dgm:prSet/>
      <dgm:spPr/>
      <dgm:t>
        <a:bodyPr/>
        <a:lstStyle/>
        <a:p>
          <a:endParaRPr lang="en-US"/>
        </a:p>
      </dgm:t>
    </dgm:pt>
    <dgm:pt modelId="{D2B6AF3E-5B21-0A4B-B636-92E2331933F2}">
      <dgm:prSet/>
      <dgm:spPr/>
      <dgm:t>
        <a:bodyPr/>
        <a:lstStyle/>
        <a:p>
          <a:r>
            <a:rPr lang="en-US" smtClean="0"/>
            <a:t>Manages lifecycle of applications</a:t>
          </a:r>
          <a:endParaRPr lang="en-US" dirty="0" smtClean="0"/>
        </a:p>
      </dgm:t>
    </dgm:pt>
    <dgm:pt modelId="{52A34B83-0E51-F948-8895-8D7EE96AEE1C}" type="parTrans" cxnId="{8BE40B59-6365-524B-97DA-52CDD7EE0CD7}">
      <dgm:prSet/>
      <dgm:spPr/>
      <dgm:t>
        <a:bodyPr/>
        <a:lstStyle/>
        <a:p>
          <a:endParaRPr lang="en-US"/>
        </a:p>
      </dgm:t>
    </dgm:pt>
    <dgm:pt modelId="{63E19E5F-38D7-4F4C-BBF9-17A455D5D37B}" type="sibTrans" cxnId="{8BE40B59-6365-524B-97DA-52CDD7EE0CD7}">
      <dgm:prSet/>
      <dgm:spPr/>
      <dgm:t>
        <a:bodyPr/>
        <a:lstStyle/>
        <a:p>
          <a:endParaRPr lang="en-US"/>
        </a:p>
      </dgm:t>
    </dgm:pt>
    <dgm:pt modelId="{0DCEE214-96BE-A249-ADD9-A8FE4DA900E4}">
      <dgm:prSet/>
      <dgm:spPr/>
      <dgm:t>
        <a:bodyPr/>
        <a:lstStyle/>
        <a:p>
          <a:r>
            <a:rPr lang="en-US" smtClean="0"/>
            <a:t>Responsible for starting, stopping, and resuming the various applications</a:t>
          </a:r>
          <a:endParaRPr lang="en-US" dirty="0" smtClean="0"/>
        </a:p>
      </dgm:t>
    </dgm:pt>
    <dgm:pt modelId="{D23071E5-0981-4E48-B55C-994000F0DEB2}" type="parTrans" cxnId="{E6215F05-781A-4B43-9966-A5553E3EF258}">
      <dgm:prSet/>
      <dgm:spPr/>
      <dgm:t>
        <a:bodyPr/>
        <a:lstStyle/>
        <a:p>
          <a:endParaRPr lang="en-US"/>
        </a:p>
      </dgm:t>
    </dgm:pt>
    <dgm:pt modelId="{37B69376-2CC7-0F40-9F2F-F6FBD4B2CC54}" type="sibTrans" cxnId="{E6215F05-781A-4B43-9966-A5553E3EF258}">
      <dgm:prSet/>
      <dgm:spPr/>
      <dgm:t>
        <a:bodyPr/>
        <a:lstStyle/>
        <a:p>
          <a:endParaRPr lang="en-US"/>
        </a:p>
      </dgm:t>
    </dgm:pt>
    <dgm:pt modelId="{9D0DE008-34EB-E84B-B6B4-8DD4DB2F75F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Window Manager</a:t>
          </a:r>
        </a:p>
      </dgm:t>
    </dgm:pt>
    <dgm:pt modelId="{9098A0F0-3383-7D42-9068-C848FA48AAC0}" type="parTrans" cxnId="{174CC491-2F65-594A-8B47-89995892975E}">
      <dgm:prSet/>
      <dgm:spPr/>
      <dgm:t>
        <a:bodyPr/>
        <a:lstStyle/>
        <a:p>
          <a:endParaRPr lang="en-US"/>
        </a:p>
      </dgm:t>
    </dgm:pt>
    <dgm:pt modelId="{8BA32859-127F-7D4C-95DB-0FA7B87E878F}" type="sibTrans" cxnId="{174CC491-2F65-594A-8B47-89995892975E}">
      <dgm:prSet/>
      <dgm:spPr/>
      <dgm:t>
        <a:bodyPr/>
        <a:lstStyle/>
        <a:p>
          <a:endParaRPr lang="en-US"/>
        </a:p>
      </dgm:t>
    </dgm:pt>
    <dgm:pt modelId="{A1EA7E6F-C07D-824B-9CF7-A3446739913C}">
      <dgm:prSet/>
      <dgm:spPr/>
      <dgm:t>
        <a:bodyPr/>
        <a:lstStyle/>
        <a:p>
          <a:r>
            <a:rPr lang="en-US" smtClean="0"/>
            <a:t>Java abstraction of the underlying Surface Manager</a:t>
          </a:r>
          <a:endParaRPr lang="en-US" dirty="0" smtClean="0"/>
        </a:p>
      </dgm:t>
    </dgm:pt>
    <dgm:pt modelId="{8EF2F957-2ACE-3248-8331-0056D27E372B}" type="parTrans" cxnId="{B3E071BB-53A3-134D-B43C-8DC298AA52DE}">
      <dgm:prSet/>
      <dgm:spPr/>
      <dgm:t>
        <a:bodyPr/>
        <a:lstStyle/>
        <a:p>
          <a:endParaRPr lang="en-US"/>
        </a:p>
      </dgm:t>
    </dgm:pt>
    <dgm:pt modelId="{766C7F43-80E6-BB41-A44B-13860CF6B1FF}" type="sibTrans" cxnId="{B3E071BB-53A3-134D-B43C-8DC298AA52DE}">
      <dgm:prSet/>
      <dgm:spPr/>
      <dgm:t>
        <a:bodyPr/>
        <a:lstStyle/>
        <a:p>
          <a:endParaRPr lang="en-US"/>
        </a:p>
      </dgm:t>
    </dgm:pt>
    <dgm:pt modelId="{95AA02A8-53EC-5E4E-AB1F-FA754055EF1F}">
      <dgm:prSet/>
      <dgm:spPr/>
      <dgm:t>
        <a:bodyPr/>
        <a:lstStyle/>
        <a:p>
          <a:r>
            <a:rPr lang="en-US" smtClean="0"/>
            <a:t>Allows applications to declare their client area and use features like the status bar</a:t>
          </a:r>
          <a:endParaRPr lang="en-US" dirty="0" smtClean="0"/>
        </a:p>
      </dgm:t>
    </dgm:pt>
    <dgm:pt modelId="{43C1A1DF-7E8B-6F46-A4C7-9D6D35A73898}" type="parTrans" cxnId="{2708CCB7-CA65-014E-887E-4425D5E7B936}">
      <dgm:prSet/>
      <dgm:spPr/>
      <dgm:t>
        <a:bodyPr/>
        <a:lstStyle/>
        <a:p>
          <a:endParaRPr lang="en-US"/>
        </a:p>
      </dgm:t>
    </dgm:pt>
    <dgm:pt modelId="{756B9397-426D-AD48-85F8-A712906AAD52}" type="sibTrans" cxnId="{2708CCB7-CA65-014E-887E-4425D5E7B936}">
      <dgm:prSet/>
      <dgm:spPr/>
      <dgm:t>
        <a:bodyPr/>
        <a:lstStyle/>
        <a:p>
          <a:endParaRPr lang="en-US"/>
        </a:p>
      </dgm:t>
    </dgm:pt>
    <dgm:pt modelId="{5BF24214-E743-1048-BCB8-F924A5A6BA6F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Package Manager</a:t>
          </a:r>
          <a:endParaRPr lang="en-US" dirty="0" smtClean="0"/>
        </a:p>
      </dgm:t>
    </dgm:pt>
    <dgm:pt modelId="{B0B956A4-8C04-644E-AE13-FAAFD67FFF09}" type="parTrans" cxnId="{502191F6-949F-4242-86F4-7DE5ED3AD0BE}">
      <dgm:prSet/>
      <dgm:spPr/>
      <dgm:t>
        <a:bodyPr/>
        <a:lstStyle/>
        <a:p>
          <a:endParaRPr lang="en-US"/>
        </a:p>
      </dgm:t>
    </dgm:pt>
    <dgm:pt modelId="{77CEB486-16ED-BF4F-BB61-6C48B6719E07}" type="sibTrans" cxnId="{502191F6-949F-4242-86F4-7DE5ED3AD0BE}">
      <dgm:prSet/>
      <dgm:spPr/>
      <dgm:t>
        <a:bodyPr/>
        <a:lstStyle/>
        <a:p>
          <a:endParaRPr lang="en-US"/>
        </a:p>
      </dgm:t>
    </dgm:pt>
    <dgm:pt modelId="{A242FF58-0890-8A49-9B60-FEF7C58F397C}">
      <dgm:prSet/>
      <dgm:spPr/>
      <dgm:t>
        <a:bodyPr/>
        <a:lstStyle/>
        <a:p>
          <a:r>
            <a:rPr lang="en-US" smtClean="0"/>
            <a:t>Installs and removes applications</a:t>
          </a:r>
          <a:endParaRPr lang="en-US" dirty="0" smtClean="0"/>
        </a:p>
      </dgm:t>
    </dgm:pt>
    <dgm:pt modelId="{ADB81BB7-CAA4-934B-A467-8E5396107F3C}" type="parTrans" cxnId="{0EA43E33-093E-F640-B730-84DDFDBE89FD}">
      <dgm:prSet/>
      <dgm:spPr/>
      <dgm:t>
        <a:bodyPr/>
        <a:lstStyle/>
        <a:p>
          <a:endParaRPr lang="en-US"/>
        </a:p>
      </dgm:t>
    </dgm:pt>
    <dgm:pt modelId="{F3A821EF-5FFD-2740-95FE-1FE8A0DAD9FD}" type="sibTrans" cxnId="{0EA43E33-093E-F640-B730-84DDFDBE89FD}">
      <dgm:prSet/>
      <dgm:spPr/>
      <dgm:t>
        <a:bodyPr/>
        <a:lstStyle/>
        <a:p>
          <a:endParaRPr lang="en-US"/>
        </a:p>
      </dgm:t>
    </dgm:pt>
    <dgm:pt modelId="{F29C2F54-E0CE-DE4A-BB24-82934469426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Telephony Manager</a:t>
          </a:r>
          <a:endParaRPr lang="en-US" dirty="0" smtClean="0"/>
        </a:p>
      </dgm:t>
    </dgm:pt>
    <dgm:pt modelId="{BF4EC09F-8134-3042-84DD-1272D90101E5}" type="parTrans" cxnId="{E1AE6F4A-1BC7-DF46-955E-848A82A6BA9E}">
      <dgm:prSet/>
      <dgm:spPr/>
      <dgm:t>
        <a:bodyPr/>
        <a:lstStyle/>
        <a:p>
          <a:endParaRPr lang="en-US"/>
        </a:p>
      </dgm:t>
    </dgm:pt>
    <dgm:pt modelId="{59106156-3816-8A49-906F-E2F462D792C5}" type="sibTrans" cxnId="{E1AE6F4A-1BC7-DF46-955E-848A82A6BA9E}">
      <dgm:prSet/>
      <dgm:spPr/>
      <dgm:t>
        <a:bodyPr/>
        <a:lstStyle/>
        <a:p>
          <a:endParaRPr lang="en-US"/>
        </a:p>
      </dgm:t>
    </dgm:pt>
    <dgm:pt modelId="{9541C243-0AED-2445-9976-2AA996B98B09}">
      <dgm:prSet/>
      <dgm:spPr/>
      <dgm:t>
        <a:bodyPr/>
        <a:lstStyle/>
        <a:p>
          <a:r>
            <a:rPr lang="en-US" dirty="0" smtClean="0"/>
            <a:t>Allows interaction with phone, SMS, and MMS services</a:t>
          </a:r>
        </a:p>
      </dgm:t>
    </dgm:pt>
    <dgm:pt modelId="{B8EB68E9-5ACE-9340-9CDA-92C4195FCDE6}" type="parTrans" cxnId="{E9CC301E-8845-6340-9DB5-03FB1A5F43C0}">
      <dgm:prSet/>
      <dgm:spPr/>
      <dgm:t>
        <a:bodyPr/>
        <a:lstStyle/>
        <a:p>
          <a:endParaRPr lang="en-US"/>
        </a:p>
      </dgm:t>
    </dgm:pt>
    <dgm:pt modelId="{01B91CA5-50E6-E941-BFD2-E6085C67E72C}" type="sibTrans" cxnId="{E9CC301E-8845-6340-9DB5-03FB1A5F43C0}">
      <dgm:prSet/>
      <dgm:spPr/>
      <dgm:t>
        <a:bodyPr/>
        <a:lstStyle/>
        <a:p>
          <a:endParaRPr lang="en-US"/>
        </a:p>
      </dgm:t>
    </dgm:pt>
    <dgm:pt modelId="{11FED361-4933-9845-B9EF-303E68A5D660}" type="pres">
      <dgm:prSet presAssocID="{DFA73D6A-3FC5-F741-BF7B-18507072B1C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D633C5-6875-654D-83B1-5248EBFBABF3}" type="pres">
      <dgm:prSet presAssocID="{75142680-24C4-CA48-83C2-45C3A1625B68}" presName="compNode" presStyleCnt="0"/>
      <dgm:spPr/>
    </dgm:pt>
    <dgm:pt modelId="{59874539-F86A-694A-B6AF-81E34BF25D21}" type="pres">
      <dgm:prSet presAssocID="{75142680-24C4-CA48-83C2-45C3A1625B68}" presName="aNode" presStyleLbl="bgShp" presStyleIdx="0" presStyleCnt="4"/>
      <dgm:spPr/>
      <dgm:t>
        <a:bodyPr/>
        <a:lstStyle/>
        <a:p>
          <a:endParaRPr lang="en-US"/>
        </a:p>
      </dgm:t>
    </dgm:pt>
    <dgm:pt modelId="{DCC92DF7-412A-C84E-B9F1-A9CF8EBFD6C2}" type="pres">
      <dgm:prSet presAssocID="{75142680-24C4-CA48-83C2-45C3A1625B68}" presName="textNode" presStyleLbl="bgShp" presStyleIdx="0" presStyleCnt="4"/>
      <dgm:spPr/>
      <dgm:t>
        <a:bodyPr/>
        <a:lstStyle/>
        <a:p>
          <a:endParaRPr lang="en-US"/>
        </a:p>
      </dgm:t>
    </dgm:pt>
    <dgm:pt modelId="{959DAFDD-098C-DD40-B82B-FDA80E68701D}" type="pres">
      <dgm:prSet presAssocID="{75142680-24C4-CA48-83C2-45C3A1625B68}" presName="compChildNode" presStyleCnt="0"/>
      <dgm:spPr/>
    </dgm:pt>
    <dgm:pt modelId="{0C4C4F07-D623-1540-AC9A-A1C27626236D}" type="pres">
      <dgm:prSet presAssocID="{75142680-24C4-CA48-83C2-45C3A1625B68}" presName="theInnerList" presStyleCnt="0"/>
      <dgm:spPr/>
    </dgm:pt>
    <dgm:pt modelId="{E8968D2F-0510-D44A-BC93-8EF57B3C69C5}" type="pres">
      <dgm:prSet presAssocID="{D2B6AF3E-5B21-0A4B-B636-92E2331933F2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190DC-AD1C-C54E-834D-0295BB8241D3}" type="pres">
      <dgm:prSet presAssocID="{D2B6AF3E-5B21-0A4B-B636-92E2331933F2}" presName="aSpace2" presStyleCnt="0"/>
      <dgm:spPr/>
    </dgm:pt>
    <dgm:pt modelId="{BC2816DA-04B2-9E4E-B78F-444CE05A69C6}" type="pres">
      <dgm:prSet presAssocID="{0DCEE214-96BE-A249-ADD9-A8FE4DA900E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C516E-EA91-4242-825B-2EDF13BA7B2A}" type="pres">
      <dgm:prSet presAssocID="{75142680-24C4-CA48-83C2-45C3A1625B68}" presName="aSpace" presStyleCnt="0"/>
      <dgm:spPr/>
    </dgm:pt>
    <dgm:pt modelId="{3DDA3699-0D10-3947-A1BE-818E46B5F357}" type="pres">
      <dgm:prSet presAssocID="{9D0DE008-34EB-E84B-B6B4-8DD4DB2F75F6}" presName="compNode" presStyleCnt="0"/>
      <dgm:spPr/>
    </dgm:pt>
    <dgm:pt modelId="{E937577D-D63E-D545-A654-18633016B1C8}" type="pres">
      <dgm:prSet presAssocID="{9D0DE008-34EB-E84B-B6B4-8DD4DB2F75F6}" presName="aNode" presStyleLbl="bgShp" presStyleIdx="1" presStyleCnt="4"/>
      <dgm:spPr/>
      <dgm:t>
        <a:bodyPr/>
        <a:lstStyle/>
        <a:p>
          <a:endParaRPr lang="en-US"/>
        </a:p>
      </dgm:t>
    </dgm:pt>
    <dgm:pt modelId="{8E70C492-D29D-284A-BECF-44FDA0E62ABB}" type="pres">
      <dgm:prSet presAssocID="{9D0DE008-34EB-E84B-B6B4-8DD4DB2F75F6}" presName="textNode" presStyleLbl="bgShp" presStyleIdx="1" presStyleCnt="4"/>
      <dgm:spPr/>
      <dgm:t>
        <a:bodyPr/>
        <a:lstStyle/>
        <a:p>
          <a:endParaRPr lang="en-US"/>
        </a:p>
      </dgm:t>
    </dgm:pt>
    <dgm:pt modelId="{896DC341-1817-4B47-AEB0-E05114F5F349}" type="pres">
      <dgm:prSet presAssocID="{9D0DE008-34EB-E84B-B6B4-8DD4DB2F75F6}" presName="compChildNode" presStyleCnt="0"/>
      <dgm:spPr/>
    </dgm:pt>
    <dgm:pt modelId="{C6254532-5760-4343-A7FC-7201F009A8DB}" type="pres">
      <dgm:prSet presAssocID="{9D0DE008-34EB-E84B-B6B4-8DD4DB2F75F6}" presName="theInnerList" presStyleCnt="0"/>
      <dgm:spPr/>
    </dgm:pt>
    <dgm:pt modelId="{BF1A4E88-6386-8348-B5B0-708499D9C251}" type="pres">
      <dgm:prSet presAssocID="{A1EA7E6F-C07D-824B-9CF7-A3446739913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F2185-EA55-344D-B661-5073D8570776}" type="pres">
      <dgm:prSet presAssocID="{A1EA7E6F-C07D-824B-9CF7-A3446739913C}" presName="aSpace2" presStyleCnt="0"/>
      <dgm:spPr/>
    </dgm:pt>
    <dgm:pt modelId="{C805681F-A538-EC4A-988B-C65CFB7A1CDA}" type="pres">
      <dgm:prSet presAssocID="{95AA02A8-53EC-5E4E-AB1F-FA754055EF1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E5A8-04D6-9444-BE55-3F56A2EB631C}" type="pres">
      <dgm:prSet presAssocID="{9D0DE008-34EB-E84B-B6B4-8DD4DB2F75F6}" presName="aSpace" presStyleCnt="0"/>
      <dgm:spPr/>
    </dgm:pt>
    <dgm:pt modelId="{FA302966-DF90-614E-8ACE-9D1387D8FA5C}" type="pres">
      <dgm:prSet presAssocID="{5BF24214-E743-1048-BCB8-F924A5A6BA6F}" presName="compNode" presStyleCnt="0"/>
      <dgm:spPr/>
    </dgm:pt>
    <dgm:pt modelId="{F28D6A49-0FFD-304E-B715-45811ED0CC0F}" type="pres">
      <dgm:prSet presAssocID="{5BF24214-E743-1048-BCB8-F924A5A6BA6F}" presName="aNode" presStyleLbl="bgShp" presStyleIdx="2" presStyleCnt="4"/>
      <dgm:spPr/>
      <dgm:t>
        <a:bodyPr/>
        <a:lstStyle/>
        <a:p>
          <a:endParaRPr lang="en-US"/>
        </a:p>
      </dgm:t>
    </dgm:pt>
    <dgm:pt modelId="{9C30138B-5867-C742-A045-E2252E5E4BC4}" type="pres">
      <dgm:prSet presAssocID="{5BF24214-E743-1048-BCB8-F924A5A6BA6F}" presName="textNode" presStyleLbl="bgShp" presStyleIdx="2" presStyleCnt="4"/>
      <dgm:spPr/>
      <dgm:t>
        <a:bodyPr/>
        <a:lstStyle/>
        <a:p>
          <a:endParaRPr lang="en-US"/>
        </a:p>
      </dgm:t>
    </dgm:pt>
    <dgm:pt modelId="{1595A565-77EA-EF42-A7CD-4397AC37E973}" type="pres">
      <dgm:prSet presAssocID="{5BF24214-E743-1048-BCB8-F924A5A6BA6F}" presName="compChildNode" presStyleCnt="0"/>
      <dgm:spPr/>
    </dgm:pt>
    <dgm:pt modelId="{3480E10E-D72B-3849-A18A-0096BD3023E6}" type="pres">
      <dgm:prSet presAssocID="{5BF24214-E743-1048-BCB8-F924A5A6BA6F}" presName="theInnerList" presStyleCnt="0"/>
      <dgm:spPr/>
    </dgm:pt>
    <dgm:pt modelId="{BC3CB562-00B8-B74B-B35D-619B7EA87303}" type="pres">
      <dgm:prSet presAssocID="{A242FF58-0890-8A49-9B60-FEF7C58F397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8DBA3-FC44-8045-B5AE-FEEC97C72BC1}" type="pres">
      <dgm:prSet presAssocID="{5BF24214-E743-1048-BCB8-F924A5A6BA6F}" presName="aSpace" presStyleCnt="0"/>
      <dgm:spPr/>
    </dgm:pt>
    <dgm:pt modelId="{1A86FE61-9C60-CC47-B086-CC907393344B}" type="pres">
      <dgm:prSet presAssocID="{F29C2F54-E0CE-DE4A-BB24-82934469426E}" presName="compNode" presStyleCnt="0"/>
      <dgm:spPr/>
    </dgm:pt>
    <dgm:pt modelId="{6B3E1B29-9F75-D445-AE27-DBD529393966}" type="pres">
      <dgm:prSet presAssocID="{F29C2F54-E0CE-DE4A-BB24-82934469426E}" presName="aNode" presStyleLbl="bgShp" presStyleIdx="3" presStyleCnt="4"/>
      <dgm:spPr/>
      <dgm:t>
        <a:bodyPr/>
        <a:lstStyle/>
        <a:p>
          <a:endParaRPr lang="en-US"/>
        </a:p>
      </dgm:t>
    </dgm:pt>
    <dgm:pt modelId="{E5917E99-6532-0C4B-8C87-20859D0E7419}" type="pres">
      <dgm:prSet presAssocID="{F29C2F54-E0CE-DE4A-BB24-82934469426E}" presName="textNode" presStyleLbl="bgShp" presStyleIdx="3" presStyleCnt="4"/>
      <dgm:spPr/>
      <dgm:t>
        <a:bodyPr/>
        <a:lstStyle/>
        <a:p>
          <a:endParaRPr lang="en-US"/>
        </a:p>
      </dgm:t>
    </dgm:pt>
    <dgm:pt modelId="{852DA5FD-2F4F-FC41-B327-6EC9F004637B}" type="pres">
      <dgm:prSet presAssocID="{F29C2F54-E0CE-DE4A-BB24-82934469426E}" presName="compChildNode" presStyleCnt="0"/>
      <dgm:spPr/>
    </dgm:pt>
    <dgm:pt modelId="{EEFB0A6B-E1FE-D64E-A12F-7070FA48EF1B}" type="pres">
      <dgm:prSet presAssocID="{F29C2F54-E0CE-DE4A-BB24-82934469426E}" presName="theInnerList" presStyleCnt="0"/>
      <dgm:spPr/>
    </dgm:pt>
    <dgm:pt modelId="{333A6489-4EB0-0645-8B89-684A3E6BEA5F}" type="pres">
      <dgm:prSet presAssocID="{9541C243-0AED-2445-9976-2AA996B98B09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AE6F4A-1BC7-DF46-955E-848A82A6BA9E}" srcId="{DFA73D6A-3FC5-F741-BF7B-18507072B1C9}" destId="{F29C2F54-E0CE-DE4A-BB24-82934469426E}" srcOrd="3" destOrd="0" parTransId="{BF4EC09F-8134-3042-84DD-1272D90101E5}" sibTransId="{59106156-3816-8A49-906F-E2F462D792C5}"/>
    <dgm:cxn modelId="{0EA43E33-093E-F640-B730-84DDFDBE89FD}" srcId="{5BF24214-E743-1048-BCB8-F924A5A6BA6F}" destId="{A242FF58-0890-8A49-9B60-FEF7C58F397C}" srcOrd="0" destOrd="0" parTransId="{ADB81BB7-CAA4-934B-A467-8E5396107F3C}" sibTransId="{F3A821EF-5FFD-2740-95FE-1FE8A0DAD9FD}"/>
    <dgm:cxn modelId="{E9CC301E-8845-6340-9DB5-03FB1A5F43C0}" srcId="{F29C2F54-E0CE-DE4A-BB24-82934469426E}" destId="{9541C243-0AED-2445-9976-2AA996B98B09}" srcOrd="0" destOrd="0" parTransId="{B8EB68E9-5ACE-9340-9CDA-92C4195FCDE6}" sibTransId="{01B91CA5-50E6-E941-BFD2-E6085C67E72C}"/>
    <dgm:cxn modelId="{B6DB2E67-A48A-B543-A059-46B7F9E5246E}" type="presOf" srcId="{DFA73D6A-3FC5-F741-BF7B-18507072B1C9}" destId="{11FED361-4933-9845-B9EF-303E68A5D660}" srcOrd="0" destOrd="0" presId="urn:microsoft.com/office/officeart/2005/8/layout/lProcess2"/>
    <dgm:cxn modelId="{60D0B898-77C5-2243-94DE-D97623D24B9A}" type="presOf" srcId="{9D0DE008-34EB-E84B-B6B4-8DD4DB2F75F6}" destId="{8E70C492-D29D-284A-BECF-44FDA0E62ABB}" srcOrd="1" destOrd="0" presId="urn:microsoft.com/office/officeart/2005/8/layout/lProcess2"/>
    <dgm:cxn modelId="{ECB5AFD8-F645-4B42-9CEE-74A4BCF1EE85}" type="presOf" srcId="{F29C2F54-E0CE-DE4A-BB24-82934469426E}" destId="{6B3E1B29-9F75-D445-AE27-DBD529393966}" srcOrd="0" destOrd="0" presId="urn:microsoft.com/office/officeart/2005/8/layout/lProcess2"/>
    <dgm:cxn modelId="{5B4C8991-6BE0-0B4A-9FB1-15273D77A6B4}" type="presOf" srcId="{75142680-24C4-CA48-83C2-45C3A1625B68}" destId="{DCC92DF7-412A-C84E-B9F1-A9CF8EBFD6C2}" srcOrd="1" destOrd="0" presId="urn:microsoft.com/office/officeart/2005/8/layout/lProcess2"/>
    <dgm:cxn modelId="{5B95F7C7-9511-AB46-BC0C-C5C177AA4261}" type="presOf" srcId="{D2B6AF3E-5B21-0A4B-B636-92E2331933F2}" destId="{E8968D2F-0510-D44A-BC93-8EF57B3C69C5}" srcOrd="0" destOrd="0" presId="urn:microsoft.com/office/officeart/2005/8/layout/lProcess2"/>
    <dgm:cxn modelId="{B3E071BB-53A3-134D-B43C-8DC298AA52DE}" srcId="{9D0DE008-34EB-E84B-B6B4-8DD4DB2F75F6}" destId="{A1EA7E6F-C07D-824B-9CF7-A3446739913C}" srcOrd="0" destOrd="0" parTransId="{8EF2F957-2ACE-3248-8331-0056D27E372B}" sibTransId="{766C7F43-80E6-BB41-A44B-13860CF6B1FF}"/>
    <dgm:cxn modelId="{EC643977-3AAE-E047-9050-5004DEDB7E55}" type="presOf" srcId="{0DCEE214-96BE-A249-ADD9-A8FE4DA900E4}" destId="{BC2816DA-04B2-9E4E-B78F-444CE05A69C6}" srcOrd="0" destOrd="0" presId="urn:microsoft.com/office/officeart/2005/8/layout/lProcess2"/>
    <dgm:cxn modelId="{194BB314-9018-594E-B44F-67A167BF5DC3}" type="presOf" srcId="{9541C243-0AED-2445-9976-2AA996B98B09}" destId="{333A6489-4EB0-0645-8B89-684A3E6BEA5F}" srcOrd="0" destOrd="0" presId="urn:microsoft.com/office/officeart/2005/8/layout/lProcess2"/>
    <dgm:cxn modelId="{8AF61173-01DB-C54E-BD39-98DE8B8DD16E}" type="presOf" srcId="{F29C2F54-E0CE-DE4A-BB24-82934469426E}" destId="{E5917E99-6532-0C4B-8C87-20859D0E7419}" srcOrd="1" destOrd="0" presId="urn:microsoft.com/office/officeart/2005/8/layout/lProcess2"/>
    <dgm:cxn modelId="{094B953F-5A04-4341-8C8E-AA3DA8D99FAA}" type="presOf" srcId="{5BF24214-E743-1048-BCB8-F924A5A6BA6F}" destId="{F28D6A49-0FFD-304E-B715-45811ED0CC0F}" srcOrd="0" destOrd="0" presId="urn:microsoft.com/office/officeart/2005/8/layout/lProcess2"/>
    <dgm:cxn modelId="{8BE40B59-6365-524B-97DA-52CDD7EE0CD7}" srcId="{75142680-24C4-CA48-83C2-45C3A1625B68}" destId="{D2B6AF3E-5B21-0A4B-B636-92E2331933F2}" srcOrd="0" destOrd="0" parTransId="{52A34B83-0E51-F948-8895-8D7EE96AEE1C}" sibTransId="{63E19E5F-38D7-4F4C-BBF9-17A455D5D37B}"/>
    <dgm:cxn modelId="{E6215F05-781A-4B43-9966-A5553E3EF258}" srcId="{75142680-24C4-CA48-83C2-45C3A1625B68}" destId="{0DCEE214-96BE-A249-ADD9-A8FE4DA900E4}" srcOrd="1" destOrd="0" parTransId="{D23071E5-0981-4E48-B55C-994000F0DEB2}" sibTransId="{37B69376-2CC7-0F40-9F2F-F6FBD4B2CC54}"/>
    <dgm:cxn modelId="{502191F6-949F-4242-86F4-7DE5ED3AD0BE}" srcId="{DFA73D6A-3FC5-F741-BF7B-18507072B1C9}" destId="{5BF24214-E743-1048-BCB8-F924A5A6BA6F}" srcOrd="2" destOrd="0" parTransId="{B0B956A4-8C04-644E-AE13-FAAFD67FFF09}" sibTransId="{77CEB486-16ED-BF4F-BB61-6C48B6719E07}"/>
    <dgm:cxn modelId="{2708CCB7-CA65-014E-887E-4425D5E7B936}" srcId="{9D0DE008-34EB-E84B-B6B4-8DD4DB2F75F6}" destId="{95AA02A8-53EC-5E4E-AB1F-FA754055EF1F}" srcOrd="1" destOrd="0" parTransId="{43C1A1DF-7E8B-6F46-A4C7-9D6D35A73898}" sibTransId="{756B9397-426D-AD48-85F8-A712906AAD52}"/>
    <dgm:cxn modelId="{36F8850A-ACF1-4749-B740-CF6E375B666E}" type="presOf" srcId="{A1EA7E6F-C07D-824B-9CF7-A3446739913C}" destId="{BF1A4E88-6386-8348-B5B0-708499D9C251}" srcOrd="0" destOrd="0" presId="urn:microsoft.com/office/officeart/2005/8/layout/lProcess2"/>
    <dgm:cxn modelId="{5F13DE85-56B9-C948-901B-06E892ED6A04}" type="presOf" srcId="{A242FF58-0890-8A49-9B60-FEF7C58F397C}" destId="{BC3CB562-00B8-B74B-B35D-619B7EA87303}" srcOrd="0" destOrd="0" presId="urn:microsoft.com/office/officeart/2005/8/layout/lProcess2"/>
    <dgm:cxn modelId="{D7A79F79-0A76-3A46-BDF2-8D940179E85C}" type="presOf" srcId="{75142680-24C4-CA48-83C2-45C3A1625B68}" destId="{59874539-F86A-694A-B6AF-81E34BF25D21}" srcOrd="0" destOrd="0" presId="urn:microsoft.com/office/officeart/2005/8/layout/lProcess2"/>
    <dgm:cxn modelId="{A8F37D0E-CA22-4C49-A4C3-BCC0F43B7BF6}" type="presOf" srcId="{9D0DE008-34EB-E84B-B6B4-8DD4DB2F75F6}" destId="{E937577D-D63E-D545-A654-18633016B1C8}" srcOrd="0" destOrd="0" presId="urn:microsoft.com/office/officeart/2005/8/layout/lProcess2"/>
    <dgm:cxn modelId="{A70FCBBC-3A9D-0C40-B4E6-D5ED4D37650E}" type="presOf" srcId="{5BF24214-E743-1048-BCB8-F924A5A6BA6F}" destId="{9C30138B-5867-C742-A045-E2252E5E4BC4}" srcOrd="1" destOrd="0" presId="urn:microsoft.com/office/officeart/2005/8/layout/lProcess2"/>
    <dgm:cxn modelId="{174CC491-2F65-594A-8B47-89995892975E}" srcId="{DFA73D6A-3FC5-F741-BF7B-18507072B1C9}" destId="{9D0DE008-34EB-E84B-B6B4-8DD4DB2F75F6}" srcOrd="1" destOrd="0" parTransId="{9098A0F0-3383-7D42-9068-C848FA48AAC0}" sibTransId="{8BA32859-127F-7D4C-95DB-0FA7B87E878F}"/>
    <dgm:cxn modelId="{A10DB26D-0B72-1A40-98D4-87CC75F4D05C}" srcId="{DFA73D6A-3FC5-F741-BF7B-18507072B1C9}" destId="{75142680-24C4-CA48-83C2-45C3A1625B68}" srcOrd="0" destOrd="0" parTransId="{37FB1DDE-F9C4-0F4C-8748-32A7F674A36F}" sibTransId="{BCF823C2-01C3-0748-A68C-22E9318DA0BD}"/>
    <dgm:cxn modelId="{962EB4F1-19DA-6845-B47D-33078959B211}" type="presOf" srcId="{95AA02A8-53EC-5E4E-AB1F-FA754055EF1F}" destId="{C805681F-A538-EC4A-988B-C65CFB7A1CDA}" srcOrd="0" destOrd="0" presId="urn:microsoft.com/office/officeart/2005/8/layout/lProcess2"/>
    <dgm:cxn modelId="{15DF69FC-6EB0-4644-AEA1-EFCC52755723}" type="presParOf" srcId="{11FED361-4933-9845-B9EF-303E68A5D660}" destId="{3FD633C5-6875-654D-83B1-5248EBFBABF3}" srcOrd="0" destOrd="0" presId="urn:microsoft.com/office/officeart/2005/8/layout/lProcess2"/>
    <dgm:cxn modelId="{0768390C-07A5-1045-A313-FE895F42A11A}" type="presParOf" srcId="{3FD633C5-6875-654D-83B1-5248EBFBABF3}" destId="{59874539-F86A-694A-B6AF-81E34BF25D21}" srcOrd="0" destOrd="0" presId="urn:microsoft.com/office/officeart/2005/8/layout/lProcess2"/>
    <dgm:cxn modelId="{429B180B-81BF-4E48-8518-AFAC24827A2A}" type="presParOf" srcId="{3FD633C5-6875-654D-83B1-5248EBFBABF3}" destId="{DCC92DF7-412A-C84E-B9F1-A9CF8EBFD6C2}" srcOrd="1" destOrd="0" presId="urn:microsoft.com/office/officeart/2005/8/layout/lProcess2"/>
    <dgm:cxn modelId="{F329FE54-1A90-7F43-A395-48758E49DA7A}" type="presParOf" srcId="{3FD633C5-6875-654D-83B1-5248EBFBABF3}" destId="{959DAFDD-098C-DD40-B82B-FDA80E68701D}" srcOrd="2" destOrd="0" presId="urn:microsoft.com/office/officeart/2005/8/layout/lProcess2"/>
    <dgm:cxn modelId="{C9E09F5E-9B99-494D-A82F-F69480035A55}" type="presParOf" srcId="{959DAFDD-098C-DD40-B82B-FDA80E68701D}" destId="{0C4C4F07-D623-1540-AC9A-A1C27626236D}" srcOrd="0" destOrd="0" presId="urn:microsoft.com/office/officeart/2005/8/layout/lProcess2"/>
    <dgm:cxn modelId="{871BB45D-7C9A-0549-914E-472BCECEE6B7}" type="presParOf" srcId="{0C4C4F07-D623-1540-AC9A-A1C27626236D}" destId="{E8968D2F-0510-D44A-BC93-8EF57B3C69C5}" srcOrd="0" destOrd="0" presId="urn:microsoft.com/office/officeart/2005/8/layout/lProcess2"/>
    <dgm:cxn modelId="{C2D1E0FC-E579-504E-A262-F468F2B60924}" type="presParOf" srcId="{0C4C4F07-D623-1540-AC9A-A1C27626236D}" destId="{923190DC-AD1C-C54E-834D-0295BB8241D3}" srcOrd="1" destOrd="0" presId="urn:microsoft.com/office/officeart/2005/8/layout/lProcess2"/>
    <dgm:cxn modelId="{5A2EFAFE-CF7D-784E-9CC1-0C615ECC5C16}" type="presParOf" srcId="{0C4C4F07-D623-1540-AC9A-A1C27626236D}" destId="{BC2816DA-04B2-9E4E-B78F-444CE05A69C6}" srcOrd="2" destOrd="0" presId="urn:microsoft.com/office/officeart/2005/8/layout/lProcess2"/>
    <dgm:cxn modelId="{5D993E00-6EEA-9A47-89E8-405219FF009E}" type="presParOf" srcId="{11FED361-4933-9845-B9EF-303E68A5D660}" destId="{5D6C516E-EA91-4242-825B-2EDF13BA7B2A}" srcOrd="1" destOrd="0" presId="urn:microsoft.com/office/officeart/2005/8/layout/lProcess2"/>
    <dgm:cxn modelId="{DD71F19C-2B56-664F-9E5E-1790B8BDFCB6}" type="presParOf" srcId="{11FED361-4933-9845-B9EF-303E68A5D660}" destId="{3DDA3699-0D10-3947-A1BE-818E46B5F357}" srcOrd="2" destOrd="0" presId="urn:microsoft.com/office/officeart/2005/8/layout/lProcess2"/>
    <dgm:cxn modelId="{3746D170-E1DC-F245-9E88-CA4AC7E5BD0E}" type="presParOf" srcId="{3DDA3699-0D10-3947-A1BE-818E46B5F357}" destId="{E937577D-D63E-D545-A654-18633016B1C8}" srcOrd="0" destOrd="0" presId="urn:microsoft.com/office/officeart/2005/8/layout/lProcess2"/>
    <dgm:cxn modelId="{406F0827-7736-F84E-97B7-9E66424D638C}" type="presParOf" srcId="{3DDA3699-0D10-3947-A1BE-818E46B5F357}" destId="{8E70C492-D29D-284A-BECF-44FDA0E62ABB}" srcOrd="1" destOrd="0" presId="urn:microsoft.com/office/officeart/2005/8/layout/lProcess2"/>
    <dgm:cxn modelId="{584EAD57-5C56-5943-89E9-2AF197FC36C7}" type="presParOf" srcId="{3DDA3699-0D10-3947-A1BE-818E46B5F357}" destId="{896DC341-1817-4B47-AEB0-E05114F5F349}" srcOrd="2" destOrd="0" presId="urn:microsoft.com/office/officeart/2005/8/layout/lProcess2"/>
    <dgm:cxn modelId="{1577D98E-547D-A648-90AB-2749480B5958}" type="presParOf" srcId="{896DC341-1817-4B47-AEB0-E05114F5F349}" destId="{C6254532-5760-4343-A7FC-7201F009A8DB}" srcOrd="0" destOrd="0" presId="urn:microsoft.com/office/officeart/2005/8/layout/lProcess2"/>
    <dgm:cxn modelId="{53B491DD-1AF3-BA4C-8CAD-E8D1CEBDE51B}" type="presParOf" srcId="{C6254532-5760-4343-A7FC-7201F009A8DB}" destId="{BF1A4E88-6386-8348-B5B0-708499D9C251}" srcOrd="0" destOrd="0" presId="urn:microsoft.com/office/officeart/2005/8/layout/lProcess2"/>
    <dgm:cxn modelId="{27C7F33C-38E5-C140-B39C-936631E889D4}" type="presParOf" srcId="{C6254532-5760-4343-A7FC-7201F009A8DB}" destId="{51CF2185-EA55-344D-B661-5073D8570776}" srcOrd="1" destOrd="0" presId="urn:microsoft.com/office/officeart/2005/8/layout/lProcess2"/>
    <dgm:cxn modelId="{A40AF224-4941-7349-AF12-73F64A197B96}" type="presParOf" srcId="{C6254532-5760-4343-A7FC-7201F009A8DB}" destId="{C805681F-A538-EC4A-988B-C65CFB7A1CDA}" srcOrd="2" destOrd="0" presId="urn:microsoft.com/office/officeart/2005/8/layout/lProcess2"/>
    <dgm:cxn modelId="{EAE85D65-FFC4-E242-9CE4-AE0CA06DFFA7}" type="presParOf" srcId="{11FED361-4933-9845-B9EF-303E68A5D660}" destId="{431EE5A8-04D6-9444-BE55-3F56A2EB631C}" srcOrd="3" destOrd="0" presId="urn:microsoft.com/office/officeart/2005/8/layout/lProcess2"/>
    <dgm:cxn modelId="{7E453D6A-F1F6-6C4F-8609-A14391C1BB8F}" type="presParOf" srcId="{11FED361-4933-9845-B9EF-303E68A5D660}" destId="{FA302966-DF90-614E-8ACE-9D1387D8FA5C}" srcOrd="4" destOrd="0" presId="urn:microsoft.com/office/officeart/2005/8/layout/lProcess2"/>
    <dgm:cxn modelId="{1A9E86A3-7466-7242-936A-3A05D1364A16}" type="presParOf" srcId="{FA302966-DF90-614E-8ACE-9D1387D8FA5C}" destId="{F28D6A49-0FFD-304E-B715-45811ED0CC0F}" srcOrd="0" destOrd="0" presId="urn:microsoft.com/office/officeart/2005/8/layout/lProcess2"/>
    <dgm:cxn modelId="{CC6BCC61-AFFB-164A-B6A5-9D654929AE4F}" type="presParOf" srcId="{FA302966-DF90-614E-8ACE-9D1387D8FA5C}" destId="{9C30138B-5867-C742-A045-E2252E5E4BC4}" srcOrd="1" destOrd="0" presId="urn:microsoft.com/office/officeart/2005/8/layout/lProcess2"/>
    <dgm:cxn modelId="{3CCD42AD-F45D-0E47-B8E9-55780AB20FAB}" type="presParOf" srcId="{FA302966-DF90-614E-8ACE-9D1387D8FA5C}" destId="{1595A565-77EA-EF42-A7CD-4397AC37E973}" srcOrd="2" destOrd="0" presId="urn:microsoft.com/office/officeart/2005/8/layout/lProcess2"/>
    <dgm:cxn modelId="{69DE052E-7FE3-1441-BE00-F9A456C42861}" type="presParOf" srcId="{1595A565-77EA-EF42-A7CD-4397AC37E973}" destId="{3480E10E-D72B-3849-A18A-0096BD3023E6}" srcOrd="0" destOrd="0" presId="urn:microsoft.com/office/officeart/2005/8/layout/lProcess2"/>
    <dgm:cxn modelId="{66B821AF-F8CE-BA43-8A64-5576E0C0E904}" type="presParOf" srcId="{3480E10E-D72B-3849-A18A-0096BD3023E6}" destId="{BC3CB562-00B8-B74B-B35D-619B7EA87303}" srcOrd="0" destOrd="0" presId="urn:microsoft.com/office/officeart/2005/8/layout/lProcess2"/>
    <dgm:cxn modelId="{97FDF1FC-678F-5E45-AE38-F32F6D1915E1}" type="presParOf" srcId="{11FED361-4933-9845-B9EF-303E68A5D660}" destId="{33A8DBA3-FC44-8045-B5AE-FEEC97C72BC1}" srcOrd="5" destOrd="0" presId="urn:microsoft.com/office/officeart/2005/8/layout/lProcess2"/>
    <dgm:cxn modelId="{23DD6036-5C18-2440-A1EA-827039855DA7}" type="presParOf" srcId="{11FED361-4933-9845-B9EF-303E68A5D660}" destId="{1A86FE61-9C60-CC47-B086-CC907393344B}" srcOrd="6" destOrd="0" presId="urn:microsoft.com/office/officeart/2005/8/layout/lProcess2"/>
    <dgm:cxn modelId="{82EF1886-F66D-5444-9859-33B161CA9F5F}" type="presParOf" srcId="{1A86FE61-9C60-CC47-B086-CC907393344B}" destId="{6B3E1B29-9F75-D445-AE27-DBD529393966}" srcOrd="0" destOrd="0" presId="urn:microsoft.com/office/officeart/2005/8/layout/lProcess2"/>
    <dgm:cxn modelId="{24ACEF31-969D-DC45-9C19-74B1D68052EC}" type="presParOf" srcId="{1A86FE61-9C60-CC47-B086-CC907393344B}" destId="{E5917E99-6532-0C4B-8C87-20859D0E7419}" srcOrd="1" destOrd="0" presId="urn:microsoft.com/office/officeart/2005/8/layout/lProcess2"/>
    <dgm:cxn modelId="{DECA3D83-75F3-2543-994E-6E174B0C8EA4}" type="presParOf" srcId="{1A86FE61-9C60-CC47-B086-CC907393344B}" destId="{852DA5FD-2F4F-FC41-B327-6EC9F004637B}" srcOrd="2" destOrd="0" presId="urn:microsoft.com/office/officeart/2005/8/layout/lProcess2"/>
    <dgm:cxn modelId="{2DDEDE82-B903-A24F-8A97-EC6FC5BAF30C}" type="presParOf" srcId="{852DA5FD-2F4F-FC41-B327-6EC9F004637B}" destId="{EEFB0A6B-E1FE-D64E-A12F-7070FA48EF1B}" srcOrd="0" destOrd="0" presId="urn:microsoft.com/office/officeart/2005/8/layout/lProcess2"/>
    <dgm:cxn modelId="{80CDA685-2052-C649-8A01-D2708C70F510}" type="presParOf" srcId="{EEFB0A6B-E1FE-D64E-A12F-7070FA48EF1B}" destId="{333A6489-4EB0-0645-8B89-684A3E6BEA5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CCD92-B1BC-0A42-953B-F3E640C7BD29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38FC8F8D-C424-8146-9E56-AD1DDF760111}">
      <dgm:prSet phldrT="[Text]" custT="1"/>
      <dgm:spPr/>
      <dgm:t>
        <a:bodyPr/>
        <a:lstStyle/>
        <a:p>
          <a:r>
            <a:rPr lang="en-NZ" sz="1800" dirty="0" smtClean="0"/>
            <a:t>Serial Processing</a:t>
          </a:r>
          <a:endParaRPr lang="en-US" sz="1800" dirty="0"/>
        </a:p>
      </dgm:t>
    </dgm:pt>
    <dgm:pt modelId="{D0A62D74-7E0B-B242-8B35-D7A6B1083D31}" type="parTrans" cxnId="{7D3C728B-F740-AC43-9F3A-C47B814E5089}">
      <dgm:prSet/>
      <dgm:spPr/>
      <dgm:t>
        <a:bodyPr/>
        <a:lstStyle/>
        <a:p>
          <a:endParaRPr lang="en-US"/>
        </a:p>
      </dgm:t>
    </dgm:pt>
    <dgm:pt modelId="{4BF9B6E4-5CE0-7C40-ACE9-2C6A5EA145F7}" type="sibTrans" cxnId="{7D3C728B-F740-AC43-9F3A-C47B814E5089}">
      <dgm:prSet/>
      <dgm:spPr/>
      <dgm:t>
        <a:bodyPr/>
        <a:lstStyle/>
        <a:p>
          <a:endParaRPr lang="en-US"/>
        </a:p>
      </dgm:t>
    </dgm:pt>
    <dgm:pt modelId="{D9810BAD-2715-BF45-BF3B-6AB8E45EE25A}">
      <dgm:prSet custT="1"/>
      <dgm:spPr/>
      <dgm:t>
        <a:bodyPr/>
        <a:lstStyle/>
        <a:p>
          <a:r>
            <a:rPr lang="en-NZ" sz="1800" dirty="0" smtClean="0"/>
            <a:t>Simple Batch Systems</a:t>
          </a:r>
        </a:p>
      </dgm:t>
    </dgm:pt>
    <dgm:pt modelId="{A7494285-C8ED-F248-AEC8-913A1E2E837E}" type="parTrans" cxnId="{1DE82A49-0AB5-0347-85E5-B4E74FB74FCA}">
      <dgm:prSet/>
      <dgm:spPr/>
      <dgm:t>
        <a:bodyPr/>
        <a:lstStyle/>
        <a:p>
          <a:endParaRPr lang="en-US"/>
        </a:p>
      </dgm:t>
    </dgm:pt>
    <dgm:pt modelId="{3253F9A0-6251-A642-AE74-6B9C371975BC}" type="sibTrans" cxnId="{1DE82A49-0AB5-0347-85E5-B4E74FB74FCA}">
      <dgm:prSet/>
      <dgm:spPr/>
      <dgm:t>
        <a:bodyPr/>
        <a:lstStyle/>
        <a:p>
          <a:endParaRPr lang="en-US"/>
        </a:p>
      </dgm:t>
    </dgm:pt>
    <dgm:pt modelId="{A66F7EE8-B277-D248-99D3-4CD126540C8A}">
      <dgm:prSet custT="1"/>
      <dgm:spPr/>
      <dgm:t>
        <a:bodyPr/>
        <a:lstStyle/>
        <a:p>
          <a:r>
            <a:rPr lang="en-NZ" sz="1800" dirty="0" smtClean="0"/>
            <a:t>Multiprogrammed Batch Systems</a:t>
          </a:r>
        </a:p>
      </dgm:t>
    </dgm:pt>
    <dgm:pt modelId="{38AC00E7-9EEB-AA46-92D7-B69F40E88CB4}" type="parTrans" cxnId="{451DF095-1C94-234D-A748-F8277292FC1F}">
      <dgm:prSet/>
      <dgm:spPr/>
      <dgm:t>
        <a:bodyPr/>
        <a:lstStyle/>
        <a:p>
          <a:endParaRPr lang="en-US"/>
        </a:p>
      </dgm:t>
    </dgm:pt>
    <dgm:pt modelId="{F51F151C-E8E6-534A-A204-713718F1E875}" type="sibTrans" cxnId="{451DF095-1C94-234D-A748-F8277292FC1F}">
      <dgm:prSet/>
      <dgm:spPr/>
      <dgm:t>
        <a:bodyPr/>
        <a:lstStyle/>
        <a:p>
          <a:endParaRPr lang="en-US"/>
        </a:p>
      </dgm:t>
    </dgm:pt>
    <dgm:pt modelId="{9386885E-542C-A045-80DD-541DAB382580}">
      <dgm:prSet custT="1"/>
      <dgm:spPr/>
      <dgm:t>
        <a:bodyPr/>
        <a:lstStyle/>
        <a:p>
          <a:r>
            <a:rPr lang="en-NZ" sz="1800" dirty="0" smtClean="0"/>
            <a:t>Time Sharing Systems</a:t>
          </a:r>
        </a:p>
      </dgm:t>
    </dgm:pt>
    <dgm:pt modelId="{568757CA-AC16-7F43-B8F6-583978CFEC40}" type="parTrans" cxnId="{049F5EB9-BDD5-B249-B755-3016A45FC8DA}">
      <dgm:prSet/>
      <dgm:spPr/>
      <dgm:t>
        <a:bodyPr/>
        <a:lstStyle/>
        <a:p>
          <a:endParaRPr lang="en-US"/>
        </a:p>
      </dgm:t>
    </dgm:pt>
    <dgm:pt modelId="{B3B68821-6B75-224A-99DE-9B3A4C5EF08C}" type="sibTrans" cxnId="{049F5EB9-BDD5-B249-B755-3016A45FC8DA}">
      <dgm:prSet/>
      <dgm:spPr/>
      <dgm:t>
        <a:bodyPr/>
        <a:lstStyle/>
        <a:p>
          <a:endParaRPr lang="en-US"/>
        </a:p>
      </dgm:t>
    </dgm:pt>
    <dgm:pt modelId="{094A77E0-A09E-2B4F-9792-0313B70CB70F}" type="pres">
      <dgm:prSet presAssocID="{6EACCD92-B1BC-0A42-953B-F3E640C7BD29}" presName="arrowDiagram" presStyleCnt="0">
        <dgm:presLayoutVars>
          <dgm:chMax val="5"/>
          <dgm:dir/>
          <dgm:resizeHandles val="exact"/>
        </dgm:presLayoutVars>
      </dgm:prSet>
      <dgm:spPr/>
    </dgm:pt>
    <dgm:pt modelId="{7274B0A6-A780-AC4D-A192-A17A96D7D56B}" type="pres">
      <dgm:prSet presAssocID="{6EACCD92-B1BC-0A42-953B-F3E640C7BD29}" presName="arrow" presStyleLbl="bgShp" presStyleIdx="0" presStyleCnt="1"/>
      <dgm:spPr>
        <a:ln>
          <a:solidFill>
            <a:schemeClr val="accent1">
              <a:lumMod val="75000"/>
            </a:schemeClr>
          </a:solidFill>
        </a:ln>
      </dgm:spPr>
    </dgm:pt>
    <dgm:pt modelId="{AC30B1C0-E642-C343-9491-3D29EF5B9ACA}" type="pres">
      <dgm:prSet presAssocID="{6EACCD92-B1BC-0A42-953B-F3E640C7BD29}" presName="arrowDiagram4" presStyleCnt="0"/>
      <dgm:spPr/>
    </dgm:pt>
    <dgm:pt modelId="{14244A61-2F42-FE4C-B4AE-14F538A72BD4}" type="pres">
      <dgm:prSet presAssocID="{38FC8F8D-C424-8146-9E56-AD1DDF760111}" presName="bullet4a" presStyleLbl="node1" presStyleIdx="0" presStyleCnt="4"/>
      <dgm:spPr/>
    </dgm:pt>
    <dgm:pt modelId="{68990ADE-EECC-A843-9CB8-385F4DCE6884}" type="pres">
      <dgm:prSet presAssocID="{38FC8F8D-C424-8146-9E56-AD1DDF760111}" presName="textBox4a" presStyleLbl="revTx" presStyleIdx="0" presStyleCnt="4" custScaleY="5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8AB03-D64A-C342-B37C-4CCC9DA9EB94}" type="pres">
      <dgm:prSet presAssocID="{D9810BAD-2715-BF45-BF3B-6AB8E45EE25A}" presName="bullet4b" presStyleLbl="node1" presStyleIdx="1" presStyleCnt="4"/>
      <dgm:spPr/>
    </dgm:pt>
    <dgm:pt modelId="{CD842123-1D21-A749-9096-4D7D760BAAD9}" type="pres">
      <dgm:prSet presAssocID="{D9810BAD-2715-BF45-BF3B-6AB8E45EE25A}" presName="textBox4b" presStyleLbl="revTx" presStyleIdx="1" presStyleCnt="4" custScaleY="39942" custLinFactNeighborX="-4726" custLinFactNeighborY="-3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78976-587A-8042-87A9-FC1C9FD954F8}" type="pres">
      <dgm:prSet presAssocID="{A66F7EE8-B277-D248-99D3-4CD126540C8A}" presName="bullet4c" presStyleLbl="node1" presStyleIdx="2" presStyleCnt="4"/>
      <dgm:spPr/>
    </dgm:pt>
    <dgm:pt modelId="{D9519E44-3DC2-2543-B587-8A3BE587954F}" type="pres">
      <dgm:prSet presAssocID="{A66F7EE8-B277-D248-99D3-4CD126540C8A}" presName="textBox4c" presStyleLbl="revTx" presStyleIdx="2" presStyleCnt="4" custScaleX="143550" custScaleY="26063" custLinFactNeighborX="-6990" custLinFactNeighborY="-169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317EB-E0BB-C646-8AC7-1B8FB3CE6475}" type="pres">
      <dgm:prSet presAssocID="{9386885E-542C-A045-80DD-541DAB382580}" presName="bullet4d" presStyleLbl="node1" presStyleIdx="3" presStyleCnt="4"/>
      <dgm:spPr/>
    </dgm:pt>
    <dgm:pt modelId="{9DBEC3F6-5D1C-984A-A8A3-A5F0342491D8}" type="pres">
      <dgm:prSet presAssocID="{9386885E-542C-A045-80DD-541DAB382580}" presName="textBox4d" presStyleLbl="revTx" presStyleIdx="3" presStyleCnt="4" custScaleX="86877" custScaleY="31888" custLinFactNeighborX="-17456" custLinFactNeighborY="-17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D78A9C-6247-FA4B-8F51-CF2E89D0314E}" type="presOf" srcId="{6EACCD92-B1BC-0A42-953B-F3E640C7BD29}" destId="{094A77E0-A09E-2B4F-9792-0313B70CB70F}" srcOrd="0" destOrd="0" presId="urn:microsoft.com/office/officeart/2005/8/layout/arrow2"/>
    <dgm:cxn modelId="{7D3C728B-F740-AC43-9F3A-C47B814E5089}" srcId="{6EACCD92-B1BC-0A42-953B-F3E640C7BD29}" destId="{38FC8F8D-C424-8146-9E56-AD1DDF760111}" srcOrd="0" destOrd="0" parTransId="{D0A62D74-7E0B-B242-8B35-D7A6B1083D31}" sibTransId="{4BF9B6E4-5CE0-7C40-ACE9-2C6A5EA145F7}"/>
    <dgm:cxn modelId="{451DF095-1C94-234D-A748-F8277292FC1F}" srcId="{6EACCD92-B1BC-0A42-953B-F3E640C7BD29}" destId="{A66F7EE8-B277-D248-99D3-4CD126540C8A}" srcOrd="2" destOrd="0" parTransId="{38AC00E7-9EEB-AA46-92D7-B69F40E88CB4}" sibTransId="{F51F151C-E8E6-534A-A204-713718F1E875}"/>
    <dgm:cxn modelId="{049F5EB9-BDD5-B249-B755-3016A45FC8DA}" srcId="{6EACCD92-B1BC-0A42-953B-F3E640C7BD29}" destId="{9386885E-542C-A045-80DD-541DAB382580}" srcOrd="3" destOrd="0" parTransId="{568757CA-AC16-7F43-B8F6-583978CFEC40}" sibTransId="{B3B68821-6B75-224A-99DE-9B3A4C5EF08C}"/>
    <dgm:cxn modelId="{3E17B52C-3B06-9A45-8584-9180A0C1BA59}" type="presOf" srcId="{A66F7EE8-B277-D248-99D3-4CD126540C8A}" destId="{D9519E44-3DC2-2543-B587-8A3BE587954F}" srcOrd="0" destOrd="0" presId="urn:microsoft.com/office/officeart/2005/8/layout/arrow2"/>
    <dgm:cxn modelId="{1DE82A49-0AB5-0347-85E5-B4E74FB74FCA}" srcId="{6EACCD92-B1BC-0A42-953B-F3E640C7BD29}" destId="{D9810BAD-2715-BF45-BF3B-6AB8E45EE25A}" srcOrd="1" destOrd="0" parTransId="{A7494285-C8ED-F248-AEC8-913A1E2E837E}" sibTransId="{3253F9A0-6251-A642-AE74-6B9C371975BC}"/>
    <dgm:cxn modelId="{C60BA0FC-7A21-7742-8D6D-2BDD77849218}" type="presOf" srcId="{9386885E-542C-A045-80DD-541DAB382580}" destId="{9DBEC3F6-5D1C-984A-A8A3-A5F0342491D8}" srcOrd="0" destOrd="0" presId="urn:microsoft.com/office/officeart/2005/8/layout/arrow2"/>
    <dgm:cxn modelId="{1098CD43-3096-BD47-8C93-BE8058CF148F}" type="presOf" srcId="{D9810BAD-2715-BF45-BF3B-6AB8E45EE25A}" destId="{CD842123-1D21-A749-9096-4D7D760BAAD9}" srcOrd="0" destOrd="0" presId="urn:microsoft.com/office/officeart/2005/8/layout/arrow2"/>
    <dgm:cxn modelId="{C067DF8D-A81E-9E43-A8DD-02D5C2A61521}" type="presOf" srcId="{38FC8F8D-C424-8146-9E56-AD1DDF760111}" destId="{68990ADE-EECC-A843-9CB8-385F4DCE6884}" srcOrd="0" destOrd="0" presId="urn:microsoft.com/office/officeart/2005/8/layout/arrow2"/>
    <dgm:cxn modelId="{46527C7F-AD19-654B-8049-936FB0BB1089}" type="presParOf" srcId="{094A77E0-A09E-2B4F-9792-0313B70CB70F}" destId="{7274B0A6-A780-AC4D-A192-A17A96D7D56B}" srcOrd="0" destOrd="0" presId="urn:microsoft.com/office/officeart/2005/8/layout/arrow2"/>
    <dgm:cxn modelId="{847C3373-70A5-1249-BA32-96D85E38ED12}" type="presParOf" srcId="{094A77E0-A09E-2B4F-9792-0313B70CB70F}" destId="{AC30B1C0-E642-C343-9491-3D29EF5B9ACA}" srcOrd="1" destOrd="0" presId="urn:microsoft.com/office/officeart/2005/8/layout/arrow2"/>
    <dgm:cxn modelId="{2589D7C4-5754-F443-AF55-E833CB97E3B6}" type="presParOf" srcId="{AC30B1C0-E642-C343-9491-3D29EF5B9ACA}" destId="{14244A61-2F42-FE4C-B4AE-14F538A72BD4}" srcOrd="0" destOrd="0" presId="urn:microsoft.com/office/officeart/2005/8/layout/arrow2"/>
    <dgm:cxn modelId="{DCB3901E-6D9E-BB49-AA70-0398A4AB7AD5}" type="presParOf" srcId="{AC30B1C0-E642-C343-9491-3D29EF5B9ACA}" destId="{68990ADE-EECC-A843-9CB8-385F4DCE6884}" srcOrd="1" destOrd="0" presId="urn:microsoft.com/office/officeart/2005/8/layout/arrow2"/>
    <dgm:cxn modelId="{F88F0E2D-7C58-9949-9774-10884A5650A2}" type="presParOf" srcId="{AC30B1C0-E642-C343-9491-3D29EF5B9ACA}" destId="{9AA8AB03-D64A-C342-B37C-4CCC9DA9EB94}" srcOrd="2" destOrd="0" presId="urn:microsoft.com/office/officeart/2005/8/layout/arrow2"/>
    <dgm:cxn modelId="{4B8DD314-032A-6B47-B2DB-2862EB78707A}" type="presParOf" srcId="{AC30B1C0-E642-C343-9491-3D29EF5B9ACA}" destId="{CD842123-1D21-A749-9096-4D7D760BAAD9}" srcOrd="3" destOrd="0" presId="urn:microsoft.com/office/officeart/2005/8/layout/arrow2"/>
    <dgm:cxn modelId="{A33190B4-80C4-C34A-A93A-C56AF89424ED}" type="presParOf" srcId="{AC30B1C0-E642-C343-9491-3D29EF5B9ACA}" destId="{36778976-587A-8042-87A9-FC1C9FD954F8}" srcOrd="4" destOrd="0" presId="urn:microsoft.com/office/officeart/2005/8/layout/arrow2"/>
    <dgm:cxn modelId="{B3BF463C-A526-BC4C-B31D-7702EF0A6A73}" type="presParOf" srcId="{AC30B1C0-E642-C343-9491-3D29EF5B9ACA}" destId="{D9519E44-3DC2-2543-B587-8A3BE587954F}" srcOrd="5" destOrd="0" presId="urn:microsoft.com/office/officeart/2005/8/layout/arrow2"/>
    <dgm:cxn modelId="{7EF211CC-4E58-D349-9A1C-21EB30F85E98}" type="presParOf" srcId="{AC30B1C0-E642-C343-9491-3D29EF5B9ACA}" destId="{6C5317EB-E0BB-C646-8AC7-1B8FB3CE6475}" srcOrd="6" destOrd="0" presId="urn:microsoft.com/office/officeart/2005/8/layout/arrow2"/>
    <dgm:cxn modelId="{6EA5EE19-B83B-9B4D-B222-76DA85BACAE3}" type="presParOf" srcId="{AC30B1C0-E642-C343-9491-3D29EF5B9ACA}" destId="{9DBEC3F6-5D1C-984A-A8A3-A5F0342491D8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468A96-8500-0942-9C3D-D79EED65E7DD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E691-BAA2-CF48-9CD6-6F30D27A0A1A}">
      <dgm:prSet/>
      <dgm:spPr/>
      <dgm:t>
        <a:bodyPr/>
        <a:lstStyle/>
        <a:p>
          <a:pPr rtl="0"/>
          <a:r>
            <a:rPr lang="en-US" dirty="0" smtClean="0"/>
            <a:t>Special type of programming language used to provide instructions to the monitor</a:t>
          </a:r>
          <a:endParaRPr lang="en-US" dirty="0"/>
        </a:p>
      </dgm:t>
    </dgm:pt>
    <dgm:pt modelId="{BEA84F28-2AB8-754C-A71B-72BE9FB88AFD}" type="parTrans" cxnId="{28F2FBD1-5148-224F-B8D7-2BC0E66697A1}">
      <dgm:prSet/>
      <dgm:spPr/>
      <dgm:t>
        <a:bodyPr/>
        <a:lstStyle/>
        <a:p>
          <a:endParaRPr lang="en-US"/>
        </a:p>
      </dgm:t>
    </dgm:pt>
    <dgm:pt modelId="{52D8972A-53FD-2C43-B35B-EEA8ADB8AF61}" type="sibTrans" cxnId="{28F2FBD1-5148-224F-B8D7-2BC0E66697A1}">
      <dgm:prSet/>
      <dgm:spPr/>
      <dgm:t>
        <a:bodyPr/>
        <a:lstStyle/>
        <a:p>
          <a:endParaRPr lang="en-US"/>
        </a:p>
      </dgm:t>
    </dgm:pt>
    <dgm:pt modelId="{47AC663C-5EF9-B249-B59C-E82827E9216A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what compiler to use</a:t>
          </a:r>
          <a:endParaRPr lang="en-US" sz="3200" dirty="0">
            <a:solidFill>
              <a:schemeClr val="tx1"/>
            </a:solidFill>
          </a:endParaRPr>
        </a:p>
      </dgm:t>
    </dgm:pt>
    <dgm:pt modelId="{33026B69-F19C-AB4B-B55A-B76B2321851D}" type="par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AE47F88A-3955-A040-951A-26F708AF38AA}" type="sibTrans" cxnId="{6AAF62DC-54EB-8043-BE9B-8C131EF093AC}">
      <dgm:prSet/>
      <dgm:spPr>
        <a:solidFill>
          <a:schemeClr val="tx2"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C865A489-D17D-7946-8F61-866F669A3771}">
      <dgm:prSet custT="1"/>
      <dgm:spPr>
        <a:solidFill>
          <a:schemeClr val="bg1"/>
        </a:solidFill>
        <a:ln>
          <a:solidFill>
            <a:schemeClr val="accent6"/>
          </a:solidFill>
        </a:ln>
      </dgm:spPr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</a:rPr>
            <a:t>what data to use</a:t>
          </a:r>
          <a:endParaRPr lang="en-US" sz="3200" dirty="0">
            <a:solidFill>
              <a:schemeClr val="tx1"/>
            </a:solidFill>
          </a:endParaRPr>
        </a:p>
      </dgm:t>
    </dgm:pt>
    <dgm:pt modelId="{2F268175-680E-1148-9A2B-5E3771A3FBD5}" type="parTrans" cxnId="{A1A34920-A38C-5647-9F3E-F3A97B7AC4A8}">
      <dgm:prSet/>
      <dgm:spPr/>
      <dgm:t>
        <a:bodyPr/>
        <a:lstStyle/>
        <a:p>
          <a:endParaRPr lang="en-US"/>
        </a:p>
      </dgm:t>
    </dgm:pt>
    <dgm:pt modelId="{7149B0AB-26FA-4D43-A407-4BE2084B3233}" type="sibTrans" cxnId="{A1A34920-A38C-5647-9F3E-F3A97B7AC4A8}">
      <dgm:prSet/>
      <dgm:spPr/>
      <dgm:t>
        <a:bodyPr/>
        <a:lstStyle/>
        <a:p>
          <a:endParaRPr lang="en-US"/>
        </a:p>
      </dgm:t>
    </dgm:pt>
    <dgm:pt modelId="{656261AF-C218-764F-8A23-9CF03191C293}" type="pres">
      <dgm:prSet presAssocID="{E5468A96-8500-0942-9C3D-D79EED65E7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6C79A8-4B13-5F4D-8CE6-3F571A961C57}" type="pres">
      <dgm:prSet presAssocID="{901AE691-BAA2-CF48-9CD6-6F30D27A0A1A}" presName="vertFlow" presStyleCnt="0"/>
      <dgm:spPr/>
    </dgm:pt>
    <dgm:pt modelId="{94E20ED8-9E78-0743-A964-AB099207626E}" type="pres">
      <dgm:prSet presAssocID="{901AE691-BAA2-CF48-9CD6-6F30D27A0A1A}" presName="header" presStyleLbl="node1" presStyleIdx="0" presStyleCnt="1"/>
      <dgm:spPr/>
      <dgm:t>
        <a:bodyPr/>
        <a:lstStyle/>
        <a:p>
          <a:endParaRPr lang="en-US"/>
        </a:p>
      </dgm:t>
    </dgm:pt>
    <dgm:pt modelId="{A5A3E6ED-4CCD-E54E-9A1B-DA75B953AAEA}" type="pres">
      <dgm:prSet presAssocID="{33026B69-F19C-AB4B-B55A-B76B2321851D}" presName="parTrans" presStyleLbl="sibTrans2D1" presStyleIdx="0" presStyleCnt="2"/>
      <dgm:spPr/>
      <dgm:t>
        <a:bodyPr/>
        <a:lstStyle/>
        <a:p>
          <a:endParaRPr lang="en-US"/>
        </a:p>
      </dgm:t>
    </dgm:pt>
    <dgm:pt modelId="{569CB027-7CF0-9B4D-84C1-093791E27A8E}" type="pres">
      <dgm:prSet presAssocID="{47AC663C-5EF9-B249-B59C-E82827E9216A}" presName="child" presStyleLbl="alignAccFollow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1882D6-7C8A-B249-8241-DD2C41894718}" type="pres">
      <dgm:prSet presAssocID="{AE47F88A-3955-A040-951A-26F708AF38A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951BF98-9B04-6B4B-B2C9-5892F2A4DC9C}" type="pres">
      <dgm:prSet presAssocID="{C865A489-D17D-7946-8F61-866F669A3771}" presName="child" presStyleLbl="alignAccFollow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99DD9-808E-F048-9928-267094822FFD}" type="presOf" srcId="{C865A489-D17D-7946-8F61-866F669A3771}" destId="{5951BF98-9B04-6B4B-B2C9-5892F2A4DC9C}" srcOrd="0" destOrd="0" presId="urn:microsoft.com/office/officeart/2005/8/layout/lProcess1"/>
    <dgm:cxn modelId="{6AAF62DC-54EB-8043-BE9B-8C131EF093AC}" srcId="{901AE691-BAA2-CF48-9CD6-6F30D27A0A1A}" destId="{47AC663C-5EF9-B249-B59C-E82827E9216A}" srcOrd="0" destOrd="0" parTransId="{33026B69-F19C-AB4B-B55A-B76B2321851D}" sibTransId="{AE47F88A-3955-A040-951A-26F708AF38AA}"/>
    <dgm:cxn modelId="{0C6E75B7-CB88-FD45-9914-E94717B07996}" type="presOf" srcId="{E5468A96-8500-0942-9C3D-D79EED65E7DD}" destId="{656261AF-C218-764F-8A23-9CF03191C293}" srcOrd="0" destOrd="0" presId="urn:microsoft.com/office/officeart/2005/8/layout/lProcess1"/>
    <dgm:cxn modelId="{DD1F1FF9-911A-9B4C-8A73-C752E0E8C8A2}" type="presOf" srcId="{47AC663C-5EF9-B249-B59C-E82827E9216A}" destId="{569CB027-7CF0-9B4D-84C1-093791E27A8E}" srcOrd="0" destOrd="0" presId="urn:microsoft.com/office/officeart/2005/8/layout/lProcess1"/>
    <dgm:cxn modelId="{28F2FBD1-5148-224F-B8D7-2BC0E66697A1}" srcId="{E5468A96-8500-0942-9C3D-D79EED65E7DD}" destId="{901AE691-BAA2-CF48-9CD6-6F30D27A0A1A}" srcOrd="0" destOrd="0" parTransId="{BEA84F28-2AB8-754C-A71B-72BE9FB88AFD}" sibTransId="{52D8972A-53FD-2C43-B35B-EEA8ADB8AF61}"/>
    <dgm:cxn modelId="{85BD2E3A-F772-354D-BBE0-78462296FF42}" type="presOf" srcId="{901AE691-BAA2-CF48-9CD6-6F30D27A0A1A}" destId="{94E20ED8-9E78-0743-A964-AB099207626E}" srcOrd="0" destOrd="0" presId="urn:microsoft.com/office/officeart/2005/8/layout/lProcess1"/>
    <dgm:cxn modelId="{D2B86DFB-98F3-3646-ADDA-28301DA75F70}" type="presOf" srcId="{33026B69-F19C-AB4B-B55A-B76B2321851D}" destId="{A5A3E6ED-4CCD-E54E-9A1B-DA75B953AAEA}" srcOrd="0" destOrd="0" presId="urn:microsoft.com/office/officeart/2005/8/layout/lProcess1"/>
    <dgm:cxn modelId="{A1A34920-A38C-5647-9F3E-F3A97B7AC4A8}" srcId="{901AE691-BAA2-CF48-9CD6-6F30D27A0A1A}" destId="{C865A489-D17D-7946-8F61-866F669A3771}" srcOrd="1" destOrd="0" parTransId="{2F268175-680E-1148-9A2B-5E3771A3FBD5}" sibTransId="{7149B0AB-26FA-4D43-A407-4BE2084B3233}"/>
    <dgm:cxn modelId="{68D047BA-09AF-8940-BDDE-BF7D1667027A}" type="presOf" srcId="{AE47F88A-3955-A040-951A-26F708AF38AA}" destId="{161882D6-7C8A-B249-8241-DD2C41894718}" srcOrd="0" destOrd="0" presId="urn:microsoft.com/office/officeart/2005/8/layout/lProcess1"/>
    <dgm:cxn modelId="{40440696-9C25-834E-849D-661CF66B62AD}" type="presParOf" srcId="{656261AF-C218-764F-8A23-9CF03191C293}" destId="{E26C79A8-4B13-5F4D-8CE6-3F571A961C57}" srcOrd="0" destOrd="0" presId="urn:microsoft.com/office/officeart/2005/8/layout/lProcess1"/>
    <dgm:cxn modelId="{EDF4DA0F-7FD7-534E-A78C-22EE167C963B}" type="presParOf" srcId="{E26C79A8-4B13-5F4D-8CE6-3F571A961C57}" destId="{94E20ED8-9E78-0743-A964-AB099207626E}" srcOrd="0" destOrd="0" presId="urn:microsoft.com/office/officeart/2005/8/layout/lProcess1"/>
    <dgm:cxn modelId="{57A62F9F-C907-9C47-9907-B0D4009C2868}" type="presParOf" srcId="{E26C79A8-4B13-5F4D-8CE6-3F571A961C57}" destId="{A5A3E6ED-4CCD-E54E-9A1B-DA75B953AAEA}" srcOrd="1" destOrd="0" presId="urn:microsoft.com/office/officeart/2005/8/layout/lProcess1"/>
    <dgm:cxn modelId="{ECC80F84-772F-F64D-80D3-8E37D400C562}" type="presParOf" srcId="{E26C79A8-4B13-5F4D-8CE6-3F571A961C57}" destId="{569CB027-7CF0-9B4D-84C1-093791E27A8E}" srcOrd="2" destOrd="0" presId="urn:microsoft.com/office/officeart/2005/8/layout/lProcess1"/>
    <dgm:cxn modelId="{09012514-6E10-524D-81CC-8518210F649A}" type="presParOf" srcId="{E26C79A8-4B13-5F4D-8CE6-3F571A961C57}" destId="{161882D6-7C8A-B249-8241-DD2C41894718}" srcOrd="3" destOrd="0" presId="urn:microsoft.com/office/officeart/2005/8/layout/lProcess1"/>
    <dgm:cxn modelId="{CDB13445-D0AE-C346-AD63-B23D43D9C156}" type="presParOf" srcId="{E26C79A8-4B13-5F4D-8CE6-3F571A961C57}" destId="{5951BF98-9B04-6B4B-B2C9-5892F2A4DC9C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 smtClean="0"/>
            <a:t>Memory protection for monitor</a:t>
          </a:r>
          <a:endParaRPr lang="en-US" dirty="0"/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 smtClean="0"/>
            <a:t>while the user program is executing, it must not alter the memory area containing the monitor</a:t>
          </a:r>
          <a:endParaRPr lang="en-US" dirty="0"/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 smtClean="0"/>
            <a:t>Timer</a:t>
          </a:r>
          <a:endParaRPr lang="en-US" dirty="0"/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 smtClean="0"/>
            <a:t>prevents a job from monopolizing the system</a:t>
          </a:r>
          <a:endParaRPr lang="en-US" dirty="0"/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 smtClean="0"/>
            <a:t>Privileged instructions</a:t>
          </a:r>
          <a:endParaRPr lang="en-US" dirty="0"/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 smtClean="0"/>
            <a:t>can only be executed by the monitor</a:t>
          </a:r>
          <a:endParaRPr lang="en-US" dirty="0"/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 smtClean="0"/>
            <a:t>Interrupts</a:t>
          </a:r>
          <a:endParaRPr lang="en-US" dirty="0"/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 smtClean="0"/>
            <a:t>gives OS more flexibility in controlling user programs</a:t>
          </a:r>
          <a:endParaRPr lang="en-US" dirty="0"/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 smtClean="0"/>
            <a:t>User Mode</a:t>
          </a:r>
          <a:endParaRPr lang="en-US" dirty="0"/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 smtClean="0"/>
            <a:t>user program executes in user mode </a:t>
          </a:r>
          <a:endParaRPr lang="en-US" dirty="0"/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 smtClean="0"/>
            <a:t>certain areas of memory are protected from user access</a:t>
          </a:r>
          <a:endParaRPr lang="en-US" dirty="0"/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 smtClean="0"/>
            <a:t>certain instructions may not be executed</a:t>
          </a:r>
          <a:endParaRPr lang="en-US" dirty="0"/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 smtClean="0"/>
            <a:t>Kernel Mode</a:t>
          </a:r>
          <a:endParaRPr lang="en-US" dirty="0"/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 smtClean="0"/>
            <a:t>monitor executes in kernel mode</a:t>
          </a:r>
          <a:endParaRPr lang="en-US" dirty="0"/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 smtClean="0"/>
            <a:t>privileged instructions may be executed</a:t>
          </a:r>
          <a:endParaRPr lang="en-US" dirty="0"/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 smtClean="0"/>
            <a:t>protected areas of memory may be accessed</a:t>
          </a:r>
          <a:endParaRPr lang="en-US" dirty="0"/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55130A-29F0-F642-9E61-612068599FA0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4F98F6-36FD-D04C-8704-4CEB5FEA9904}">
      <dgm:prSet phldrT="[Text]"/>
      <dgm:spPr/>
      <dgm:t>
        <a:bodyPr/>
        <a:lstStyle/>
        <a:p>
          <a:r>
            <a:rPr lang="en-NZ" dirty="0" smtClean="0"/>
            <a:t>Major advances in development include:</a:t>
          </a:r>
          <a:endParaRPr lang="en-US" dirty="0"/>
        </a:p>
      </dgm:t>
    </dgm:pt>
    <dgm:pt modelId="{D616917C-FDE8-564E-96B2-34255CC5FE55}" type="parTrans" cxnId="{CC7462AA-0345-3441-85A6-77FAE5A6E1E9}">
      <dgm:prSet/>
      <dgm:spPr/>
      <dgm:t>
        <a:bodyPr/>
        <a:lstStyle/>
        <a:p>
          <a:endParaRPr lang="en-US"/>
        </a:p>
      </dgm:t>
    </dgm:pt>
    <dgm:pt modelId="{7BC2E810-41DE-0B4C-BE4B-9870E5701CA1}" type="sibTrans" cxnId="{CC7462AA-0345-3441-85A6-77FAE5A6E1E9}">
      <dgm:prSet/>
      <dgm:spPr/>
      <dgm:t>
        <a:bodyPr/>
        <a:lstStyle/>
        <a:p>
          <a:endParaRPr lang="en-US"/>
        </a:p>
      </dgm:t>
    </dgm:pt>
    <dgm:pt modelId="{523756CB-372E-4D49-B7DF-B245FB249AD9}">
      <dgm:prSet/>
      <dgm:spPr/>
      <dgm:t>
        <a:bodyPr/>
        <a:lstStyle/>
        <a:p>
          <a:r>
            <a:rPr lang="en-NZ" dirty="0" smtClean="0"/>
            <a:t>memory </a:t>
          </a:r>
          <a:r>
            <a:rPr lang="en-NZ" dirty="0" smtClean="0"/>
            <a:t>management</a:t>
          </a:r>
        </a:p>
      </dgm:t>
    </dgm:pt>
    <dgm:pt modelId="{B358F5FF-44D2-5D4D-8049-20CA308DC74E}" type="parTrans" cxnId="{7B6518F6-FB94-164F-9AC2-F91FDA0105D3}">
      <dgm:prSet/>
      <dgm:spPr/>
      <dgm:t>
        <a:bodyPr/>
        <a:lstStyle/>
        <a:p>
          <a:endParaRPr lang="en-US"/>
        </a:p>
      </dgm:t>
    </dgm:pt>
    <dgm:pt modelId="{603F579B-206C-BF44-9242-058274272965}" type="sibTrans" cxnId="{7B6518F6-FB94-164F-9AC2-F91FDA0105D3}">
      <dgm:prSet/>
      <dgm:spPr/>
      <dgm:t>
        <a:bodyPr/>
        <a:lstStyle/>
        <a:p>
          <a:endParaRPr lang="en-US"/>
        </a:p>
      </dgm:t>
    </dgm:pt>
    <dgm:pt modelId="{FF245EE7-C83E-5B47-8A3E-136648D8D292}">
      <dgm:prSet/>
      <dgm:spPr/>
      <dgm:t>
        <a:bodyPr/>
        <a:lstStyle/>
        <a:p>
          <a:r>
            <a:rPr lang="en-NZ" dirty="0" smtClean="0"/>
            <a:t>information </a:t>
          </a:r>
          <a:r>
            <a:rPr lang="en-NZ" dirty="0" smtClean="0"/>
            <a:t>protection and security</a:t>
          </a:r>
        </a:p>
      </dgm:t>
    </dgm:pt>
    <dgm:pt modelId="{3564378D-3B82-AC4D-A525-481C451026E1}" type="parTrans" cxnId="{30FDEFA1-D49A-9A4A-88EE-B0FD05429983}">
      <dgm:prSet/>
      <dgm:spPr/>
      <dgm:t>
        <a:bodyPr/>
        <a:lstStyle/>
        <a:p>
          <a:endParaRPr lang="en-US"/>
        </a:p>
      </dgm:t>
    </dgm:pt>
    <dgm:pt modelId="{BBE9E839-7438-944F-96C9-347593A304BC}" type="sibTrans" cxnId="{30FDEFA1-D49A-9A4A-88EE-B0FD05429983}">
      <dgm:prSet/>
      <dgm:spPr/>
      <dgm:t>
        <a:bodyPr/>
        <a:lstStyle/>
        <a:p>
          <a:endParaRPr lang="en-US"/>
        </a:p>
      </dgm:t>
    </dgm:pt>
    <dgm:pt modelId="{95CDE5FE-57B7-064B-A8F4-8EFABE9E6465}">
      <dgm:prSet/>
      <dgm:spPr/>
      <dgm:t>
        <a:bodyPr/>
        <a:lstStyle/>
        <a:p>
          <a:r>
            <a:rPr lang="en-NZ" dirty="0" smtClean="0"/>
            <a:t>scheduling </a:t>
          </a:r>
          <a:r>
            <a:rPr lang="en-NZ" dirty="0" smtClean="0"/>
            <a:t>and resource management</a:t>
          </a:r>
        </a:p>
      </dgm:t>
    </dgm:pt>
    <dgm:pt modelId="{09BDD069-77EA-BF4E-A941-32A0DF3B9362}" type="parTrans" cxnId="{019A10A6-3034-D440-968F-98DC29A00C9C}">
      <dgm:prSet/>
      <dgm:spPr/>
      <dgm:t>
        <a:bodyPr/>
        <a:lstStyle/>
        <a:p>
          <a:endParaRPr lang="en-US"/>
        </a:p>
      </dgm:t>
    </dgm:pt>
    <dgm:pt modelId="{E82831B4-AD52-364B-AAF4-E5688CC0740A}" type="sibTrans" cxnId="{019A10A6-3034-D440-968F-98DC29A00C9C}">
      <dgm:prSet/>
      <dgm:spPr/>
      <dgm:t>
        <a:bodyPr/>
        <a:lstStyle/>
        <a:p>
          <a:endParaRPr lang="en-US"/>
        </a:p>
      </dgm:t>
    </dgm:pt>
    <dgm:pt modelId="{810A9439-9D32-3742-9DF9-6B4C78C1C6DB}">
      <dgm:prSet/>
      <dgm:spPr/>
      <dgm:t>
        <a:bodyPr/>
        <a:lstStyle/>
        <a:p>
          <a:r>
            <a:rPr lang="en-NZ" dirty="0" smtClean="0"/>
            <a:t>system </a:t>
          </a:r>
          <a:r>
            <a:rPr lang="en-NZ" dirty="0" smtClean="0"/>
            <a:t>structure</a:t>
          </a:r>
        </a:p>
      </dgm:t>
    </dgm:pt>
    <dgm:pt modelId="{E2F78BBC-8614-AA46-AA47-2AB8BCF94951}" type="parTrans" cxnId="{71F1B338-B596-7A41-8224-444281A60327}">
      <dgm:prSet/>
      <dgm:spPr/>
      <dgm:t>
        <a:bodyPr/>
        <a:lstStyle/>
        <a:p>
          <a:endParaRPr lang="en-US"/>
        </a:p>
      </dgm:t>
    </dgm:pt>
    <dgm:pt modelId="{35259D12-D1BB-ED44-ACA2-3B2FF09E9FA9}" type="sibTrans" cxnId="{71F1B338-B596-7A41-8224-444281A60327}">
      <dgm:prSet/>
      <dgm:spPr/>
      <dgm:t>
        <a:bodyPr/>
        <a:lstStyle/>
        <a:p>
          <a:endParaRPr lang="en-US"/>
        </a:p>
      </dgm:t>
    </dgm:pt>
    <dgm:pt modelId="{809B340C-6BC8-AD4E-AC8A-CED78DE84919}">
      <dgm:prSet phldrT="[Text]"/>
      <dgm:spPr/>
      <dgm:t>
        <a:bodyPr/>
        <a:lstStyle/>
        <a:p>
          <a:r>
            <a:rPr lang="en-NZ" dirty="0" smtClean="0"/>
            <a:t>processes</a:t>
          </a:r>
          <a:endParaRPr lang="en-US" dirty="0"/>
        </a:p>
      </dgm:t>
    </dgm:pt>
    <dgm:pt modelId="{4450FEEC-FD5F-E94B-8FA2-1FCED69CE33E}" type="parTrans" cxnId="{DCC3A39C-D581-7E40-8642-BD0764128616}">
      <dgm:prSet/>
      <dgm:spPr/>
      <dgm:t>
        <a:bodyPr/>
        <a:lstStyle/>
        <a:p>
          <a:endParaRPr lang="en-US"/>
        </a:p>
      </dgm:t>
    </dgm:pt>
    <dgm:pt modelId="{544654C9-7587-B94C-B2C9-3094E981ABBD}" type="sibTrans" cxnId="{DCC3A39C-D581-7E40-8642-BD0764128616}">
      <dgm:prSet/>
      <dgm:spPr/>
      <dgm:t>
        <a:bodyPr/>
        <a:lstStyle/>
        <a:p>
          <a:endParaRPr lang="en-US"/>
        </a:p>
      </dgm:t>
    </dgm:pt>
    <dgm:pt modelId="{70258A1D-64C8-F147-BFF2-67185B356AEB}" type="pres">
      <dgm:prSet presAssocID="{2855130A-29F0-F642-9E61-612068599FA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7FC10-09A1-3847-BFBC-2B58715396DE}" type="pres">
      <dgm:prSet presAssocID="{A24F98F6-36FD-D04C-8704-4CEB5FEA9904}" presName="upArrow" presStyleLbl="node1" presStyleIdx="0" presStyleCnt="1"/>
      <dgm:spPr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>
          <a:glow rad="190500">
            <a:schemeClr val="accent6">
              <a:alpha val="75000"/>
            </a:schemeClr>
          </a:glow>
          <a:softEdge rad="38100"/>
        </a:effectLst>
      </dgm:spPr>
      <dgm:t>
        <a:bodyPr/>
        <a:lstStyle/>
        <a:p>
          <a:endParaRPr lang="en-US"/>
        </a:p>
      </dgm:t>
    </dgm:pt>
    <dgm:pt modelId="{034B72AF-7DDE-9145-BEBA-D89E86DFBE7E}" type="pres">
      <dgm:prSet presAssocID="{A24F98F6-36FD-D04C-8704-4CEB5FEA9904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7462AA-0345-3441-85A6-77FAE5A6E1E9}" srcId="{2855130A-29F0-F642-9E61-612068599FA0}" destId="{A24F98F6-36FD-D04C-8704-4CEB5FEA9904}" srcOrd="0" destOrd="0" parTransId="{D616917C-FDE8-564E-96B2-34255CC5FE55}" sibTransId="{7BC2E810-41DE-0B4C-BE4B-9870E5701CA1}"/>
    <dgm:cxn modelId="{64011F79-9887-0643-9946-75167D4DF640}" type="presOf" srcId="{810A9439-9D32-3742-9DF9-6B4C78C1C6DB}" destId="{034B72AF-7DDE-9145-BEBA-D89E86DFBE7E}" srcOrd="0" destOrd="5" presId="urn:microsoft.com/office/officeart/2005/8/layout/arrow4"/>
    <dgm:cxn modelId="{181165EC-03D2-D049-8812-9D584D343C21}" type="presOf" srcId="{2855130A-29F0-F642-9E61-612068599FA0}" destId="{70258A1D-64C8-F147-BFF2-67185B356AEB}" srcOrd="0" destOrd="0" presId="urn:microsoft.com/office/officeart/2005/8/layout/arrow4"/>
    <dgm:cxn modelId="{8601854C-1B4D-7548-BC58-9C7DD7C30FC8}" type="presOf" srcId="{523756CB-372E-4D49-B7DF-B245FB249AD9}" destId="{034B72AF-7DDE-9145-BEBA-D89E86DFBE7E}" srcOrd="0" destOrd="2" presId="urn:microsoft.com/office/officeart/2005/8/layout/arrow4"/>
    <dgm:cxn modelId="{926AB292-EAA2-5948-9377-25F2BED18CEB}" type="presOf" srcId="{FF245EE7-C83E-5B47-8A3E-136648D8D292}" destId="{034B72AF-7DDE-9145-BEBA-D89E86DFBE7E}" srcOrd="0" destOrd="3" presId="urn:microsoft.com/office/officeart/2005/8/layout/arrow4"/>
    <dgm:cxn modelId="{30FDEFA1-D49A-9A4A-88EE-B0FD05429983}" srcId="{A24F98F6-36FD-D04C-8704-4CEB5FEA9904}" destId="{FF245EE7-C83E-5B47-8A3E-136648D8D292}" srcOrd="2" destOrd="0" parTransId="{3564378D-3B82-AC4D-A525-481C451026E1}" sibTransId="{BBE9E839-7438-944F-96C9-347593A304BC}"/>
    <dgm:cxn modelId="{DCC3A39C-D581-7E40-8642-BD0764128616}" srcId="{A24F98F6-36FD-D04C-8704-4CEB5FEA9904}" destId="{809B340C-6BC8-AD4E-AC8A-CED78DE84919}" srcOrd="0" destOrd="0" parTransId="{4450FEEC-FD5F-E94B-8FA2-1FCED69CE33E}" sibTransId="{544654C9-7587-B94C-B2C9-3094E981ABBD}"/>
    <dgm:cxn modelId="{423C3E25-28EE-7E43-B1D3-54BFE8AE4E16}" type="presOf" srcId="{A24F98F6-36FD-D04C-8704-4CEB5FEA9904}" destId="{034B72AF-7DDE-9145-BEBA-D89E86DFBE7E}" srcOrd="0" destOrd="0" presId="urn:microsoft.com/office/officeart/2005/8/layout/arrow4"/>
    <dgm:cxn modelId="{64B24E0B-0D10-8246-9ABF-4D42F5141945}" type="presOf" srcId="{809B340C-6BC8-AD4E-AC8A-CED78DE84919}" destId="{034B72AF-7DDE-9145-BEBA-D89E86DFBE7E}" srcOrd="0" destOrd="1" presId="urn:microsoft.com/office/officeart/2005/8/layout/arrow4"/>
    <dgm:cxn modelId="{019A10A6-3034-D440-968F-98DC29A00C9C}" srcId="{A24F98F6-36FD-D04C-8704-4CEB5FEA9904}" destId="{95CDE5FE-57B7-064B-A8F4-8EFABE9E6465}" srcOrd="3" destOrd="0" parTransId="{09BDD069-77EA-BF4E-A941-32A0DF3B9362}" sibTransId="{E82831B4-AD52-364B-AAF4-E5688CC0740A}"/>
    <dgm:cxn modelId="{71F1B338-B596-7A41-8224-444281A60327}" srcId="{A24F98F6-36FD-D04C-8704-4CEB5FEA9904}" destId="{810A9439-9D32-3742-9DF9-6B4C78C1C6DB}" srcOrd="4" destOrd="0" parTransId="{E2F78BBC-8614-AA46-AA47-2AB8BCF94951}" sibTransId="{35259D12-D1BB-ED44-ACA2-3B2FF09E9FA9}"/>
    <dgm:cxn modelId="{7B6518F6-FB94-164F-9AC2-F91FDA0105D3}" srcId="{A24F98F6-36FD-D04C-8704-4CEB5FEA9904}" destId="{523756CB-372E-4D49-B7DF-B245FB249AD9}" srcOrd="1" destOrd="0" parTransId="{B358F5FF-44D2-5D4D-8049-20CA308DC74E}" sibTransId="{603F579B-206C-BF44-9242-058274272965}"/>
    <dgm:cxn modelId="{C820F7A8-7E2E-4D40-8C99-0F61D8F69FE0}" type="presOf" srcId="{95CDE5FE-57B7-064B-A8F4-8EFABE9E6465}" destId="{034B72AF-7DDE-9145-BEBA-D89E86DFBE7E}" srcOrd="0" destOrd="4" presId="urn:microsoft.com/office/officeart/2005/8/layout/arrow4"/>
    <dgm:cxn modelId="{656B6D29-E03E-074B-93D9-64B6CC15B355}" type="presParOf" srcId="{70258A1D-64C8-F147-BFF2-67185B356AEB}" destId="{23F7FC10-09A1-3847-BFBC-2B58715396DE}" srcOrd="0" destOrd="0" presId="urn:microsoft.com/office/officeart/2005/8/layout/arrow4"/>
    <dgm:cxn modelId="{093B0B57-4D9E-8241-8BAE-9D8591359DC4}" type="presParOf" srcId="{70258A1D-64C8-F147-BFF2-67185B356AEB}" destId="{034B72AF-7DDE-9145-BEBA-D89E86DFBE7E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 smtClean="0"/>
            <a:t>A </a:t>
          </a:r>
          <a:r>
            <a:rPr lang="en-US" sz="2600" i="1" dirty="0" smtClean="0">
              <a:solidFill>
                <a:schemeClr val="accent1"/>
              </a:solidFill>
            </a:rPr>
            <a:t>process</a:t>
          </a:r>
          <a:r>
            <a:rPr lang="en-US" sz="2600" i="1" dirty="0" smtClean="0"/>
            <a:t> </a:t>
          </a:r>
          <a:r>
            <a:rPr lang="en-US" sz="2600" dirty="0" smtClean="0"/>
            <a:t>can be defined as:</a:t>
          </a:r>
          <a:endParaRPr lang="en-US" sz="2600" dirty="0"/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 program in execution</a:t>
          </a: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an instance of a running program</a:t>
          </a: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the entity that can be assigned to, and executed on, a processor</a:t>
          </a: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 smtClean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  <dgm:t>
        <a:bodyPr/>
        <a:lstStyle/>
        <a:p>
          <a:endParaRPr lang="en-US"/>
        </a:p>
      </dgm:t>
    </dgm:pt>
    <dgm:pt modelId="{723B4B6B-62E8-DD4A-8861-DC96C6708683}" type="pres">
      <dgm:prSet presAssocID="{9C62BB11-5FF5-7445-973A-9CD6D2EC382F}" presName="textNode" presStyleLbl="bgShp" presStyleIdx="0" presStyleCnt="1"/>
      <dgm:spPr/>
      <dgm:t>
        <a:bodyPr/>
        <a:lstStyle/>
        <a:p>
          <a:endParaRPr lang="en-US"/>
        </a:p>
      </dgm:t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B64831-39A6-FB4C-A523-F5E3B9751DA1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0C1A0A-C26D-D14F-8596-B5F3B36BD3BF}">
      <dgm:prSet phldrT="[Text]" custT="1"/>
      <dgm:spPr/>
      <dgm:t>
        <a:bodyPr/>
        <a:lstStyle/>
        <a:p>
          <a:r>
            <a:rPr lang="en-US" sz="1800" dirty="0" smtClean="0"/>
            <a:t>multiprogramming batch operation</a:t>
          </a:r>
          <a:endParaRPr lang="en-US" sz="1800" dirty="0"/>
        </a:p>
      </dgm:t>
    </dgm:pt>
    <dgm:pt modelId="{6ED5D5D4-7F03-9B46-A760-DEDD371E9C38}" type="parTrans" cxnId="{072DC3B1-9105-E642-B250-A05A84572AE6}">
      <dgm:prSet/>
      <dgm:spPr/>
      <dgm:t>
        <a:bodyPr/>
        <a:lstStyle/>
        <a:p>
          <a:endParaRPr lang="en-US"/>
        </a:p>
      </dgm:t>
    </dgm:pt>
    <dgm:pt modelId="{819FE901-AE43-8E44-B500-DE7D1B5A3CEE}" type="sibTrans" cxnId="{072DC3B1-9105-E642-B250-A05A84572AE6}">
      <dgm:prSet/>
      <dgm:spPr/>
      <dgm:t>
        <a:bodyPr/>
        <a:lstStyle/>
        <a:p>
          <a:endParaRPr lang="en-US"/>
        </a:p>
      </dgm:t>
    </dgm:pt>
    <dgm:pt modelId="{A861B948-FADD-F049-9021-E112D39A70C3}">
      <dgm:prSet custT="1"/>
      <dgm:spPr/>
      <dgm:t>
        <a:bodyPr/>
        <a:lstStyle/>
        <a:p>
          <a:r>
            <a:rPr lang="en-US" sz="1800" dirty="0" smtClean="0"/>
            <a:t>processor is switched among the various programs residing in main memory</a:t>
          </a:r>
        </a:p>
      </dgm:t>
    </dgm:pt>
    <dgm:pt modelId="{E7FEEB4C-00D7-0F4D-BCE9-F0D511CB898E}" type="parTrans" cxnId="{01C21743-68F0-1440-A634-FA44F3E31905}">
      <dgm:prSet/>
      <dgm:spPr/>
      <dgm:t>
        <a:bodyPr/>
        <a:lstStyle/>
        <a:p>
          <a:endParaRPr lang="en-US"/>
        </a:p>
      </dgm:t>
    </dgm:pt>
    <dgm:pt modelId="{7072DCA2-6C0C-004D-BFFC-C79F9E83A169}" type="sibTrans" cxnId="{01C21743-68F0-1440-A634-FA44F3E31905}">
      <dgm:prSet/>
      <dgm:spPr/>
      <dgm:t>
        <a:bodyPr/>
        <a:lstStyle/>
        <a:p>
          <a:endParaRPr lang="en-US"/>
        </a:p>
      </dgm:t>
    </dgm:pt>
    <dgm:pt modelId="{7AC27B81-B188-3E47-8705-81041E0FC3E0}">
      <dgm:prSet custT="1"/>
      <dgm:spPr/>
      <dgm:t>
        <a:bodyPr/>
        <a:lstStyle/>
        <a:p>
          <a:r>
            <a:rPr lang="en-US" sz="1800" dirty="0" smtClean="0"/>
            <a:t>time sharing</a:t>
          </a:r>
        </a:p>
      </dgm:t>
    </dgm:pt>
    <dgm:pt modelId="{D7EF37F5-3D53-4E40-904A-9F17B7D02362}" type="parTrans" cxnId="{D7C025BF-80F4-A946-B860-1EC135D1BC8B}">
      <dgm:prSet/>
      <dgm:spPr/>
      <dgm:t>
        <a:bodyPr/>
        <a:lstStyle/>
        <a:p>
          <a:endParaRPr lang="en-US"/>
        </a:p>
      </dgm:t>
    </dgm:pt>
    <dgm:pt modelId="{603AAE72-C019-334E-8F2E-205C975EB218}" type="sibTrans" cxnId="{D7C025BF-80F4-A946-B860-1EC135D1BC8B}">
      <dgm:prSet/>
      <dgm:spPr/>
      <dgm:t>
        <a:bodyPr/>
        <a:lstStyle/>
        <a:p>
          <a:endParaRPr lang="en-US"/>
        </a:p>
      </dgm:t>
    </dgm:pt>
    <dgm:pt modelId="{691904B2-8C8C-9E48-8963-C4E4A346B2D7}">
      <dgm:prSet custT="1"/>
      <dgm:spPr/>
      <dgm:t>
        <a:bodyPr/>
        <a:lstStyle/>
        <a:p>
          <a:r>
            <a:rPr lang="en-US" sz="1800" dirty="0" smtClean="0"/>
            <a:t>be responsive to the individual user but be able to support many users simultaneously</a:t>
          </a:r>
        </a:p>
      </dgm:t>
    </dgm:pt>
    <dgm:pt modelId="{0968DDFD-1996-BC44-983C-E4BA4151C7EF}" type="parTrans" cxnId="{64087701-C20D-1441-996A-CB5B2B3C3FDD}">
      <dgm:prSet/>
      <dgm:spPr/>
      <dgm:t>
        <a:bodyPr/>
        <a:lstStyle/>
        <a:p>
          <a:endParaRPr lang="en-US"/>
        </a:p>
      </dgm:t>
    </dgm:pt>
    <dgm:pt modelId="{46105771-6ADF-D947-BEF5-92A1F7734EB5}" type="sibTrans" cxnId="{64087701-C20D-1441-996A-CB5B2B3C3FDD}">
      <dgm:prSet/>
      <dgm:spPr/>
      <dgm:t>
        <a:bodyPr/>
        <a:lstStyle/>
        <a:p>
          <a:endParaRPr lang="en-US"/>
        </a:p>
      </dgm:t>
    </dgm:pt>
    <dgm:pt modelId="{D902A58C-EFD2-8042-8EDA-A0048E155FFA}">
      <dgm:prSet custT="1"/>
      <dgm:spPr/>
      <dgm:t>
        <a:bodyPr/>
        <a:lstStyle/>
        <a:p>
          <a:r>
            <a:rPr lang="en-US" sz="1800" dirty="0" smtClean="0"/>
            <a:t>real-time transaction systems</a:t>
          </a:r>
        </a:p>
      </dgm:t>
    </dgm:pt>
    <dgm:pt modelId="{A31C1E0D-0762-3448-9F73-7DF2B4D47AAE}" type="parTrans" cxnId="{062E594F-6ED6-9242-BDA7-263C3BDD4C74}">
      <dgm:prSet/>
      <dgm:spPr/>
      <dgm:t>
        <a:bodyPr/>
        <a:lstStyle/>
        <a:p>
          <a:endParaRPr lang="en-US"/>
        </a:p>
      </dgm:t>
    </dgm:pt>
    <dgm:pt modelId="{E9AF713B-294C-1747-ACFB-8F1C11F212D5}" type="sibTrans" cxnId="{062E594F-6ED6-9242-BDA7-263C3BDD4C74}">
      <dgm:prSet/>
      <dgm:spPr/>
      <dgm:t>
        <a:bodyPr/>
        <a:lstStyle/>
        <a:p>
          <a:endParaRPr lang="en-US"/>
        </a:p>
      </dgm:t>
    </dgm:pt>
    <dgm:pt modelId="{C68CCDAE-7D91-4B48-BF77-F04382F40DB1}">
      <dgm:prSet custT="1"/>
      <dgm:spPr/>
      <dgm:t>
        <a:bodyPr/>
        <a:lstStyle/>
        <a:p>
          <a:r>
            <a:rPr lang="en-US" sz="1800" dirty="0" smtClean="0"/>
            <a:t>a number of users are entering queries or updates against a database</a:t>
          </a:r>
        </a:p>
      </dgm:t>
    </dgm:pt>
    <dgm:pt modelId="{7C0169C0-7C2E-A548-B1C3-E39E55953B65}" type="parTrans" cxnId="{A390C873-0E3A-A74D-97D1-E2B97818038F}">
      <dgm:prSet/>
      <dgm:spPr/>
      <dgm:t>
        <a:bodyPr/>
        <a:lstStyle/>
        <a:p>
          <a:endParaRPr lang="en-US"/>
        </a:p>
      </dgm:t>
    </dgm:pt>
    <dgm:pt modelId="{159750F5-3324-A442-BB0E-FC4EF4D6206A}" type="sibTrans" cxnId="{A390C873-0E3A-A74D-97D1-E2B97818038F}">
      <dgm:prSet/>
      <dgm:spPr/>
      <dgm:t>
        <a:bodyPr/>
        <a:lstStyle/>
        <a:p>
          <a:endParaRPr lang="en-US"/>
        </a:p>
      </dgm:t>
    </dgm:pt>
    <dgm:pt modelId="{1A010248-F548-F346-8ADB-96035AED7299}" type="pres">
      <dgm:prSet presAssocID="{1DB64831-39A6-FB4C-A523-F5E3B9751DA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FA4B1-4A63-544B-981A-B6E7C0776C04}" type="pres">
      <dgm:prSet presAssocID="{090C1A0A-C26D-D14F-8596-B5F3B36BD3BF}" presName="parentLin" presStyleCnt="0"/>
      <dgm:spPr/>
    </dgm:pt>
    <dgm:pt modelId="{65288267-EAE4-DE4C-96DB-BAF08CE94DC5}" type="pres">
      <dgm:prSet presAssocID="{090C1A0A-C26D-D14F-8596-B5F3B36BD3B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2E57853-70E3-7A46-AADA-BF7731AC4DC4}" type="pres">
      <dgm:prSet presAssocID="{090C1A0A-C26D-D14F-8596-B5F3B36BD3B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F4767-EA6E-BB40-808A-A791F3816C7B}" type="pres">
      <dgm:prSet presAssocID="{090C1A0A-C26D-D14F-8596-B5F3B36BD3BF}" presName="negativeSpace" presStyleCnt="0"/>
      <dgm:spPr/>
    </dgm:pt>
    <dgm:pt modelId="{064606FB-5D20-144B-B501-E8786E822E20}" type="pres">
      <dgm:prSet presAssocID="{090C1A0A-C26D-D14F-8596-B5F3B36BD3B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34CB6-D903-FB4A-8F24-0045DA1D327F}" type="pres">
      <dgm:prSet presAssocID="{819FE901-AE43-8E44-B500-DE7D1B5A3CEE}" presName="spaceBetweenRectangles" presStyleCnt="0"/>
      <dgm:spPr/>
    </dgm:pt>
    <dgm:pt modelId="{3D0F6A07-01CB-604B-B50A-3736C0A4B19A}" type="pres">
      <dgm:prSet presAssocID="{7AC27B81-B188-3E47-8705-81041E0FC3E0}" presName="parentLin" presStyleCnt="0"/>
      <dgm:spPr/>
    </dgm:pt>
    <dgm:pt modelId="{5109884A-4A31-4945-AEDA-EC985EBE0282}" type="pres">
      <dgm:prSet presAssocID="{7AC27B81-B188-3E47-8705-81041E0FC3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EF5B4F8-0BEB-CA45-966A-7A4B1541DFC8}" type="pres">
      <dgm:prSet presAssocID="{7AC27B81-B188-3E47-8705-81041E0FC3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E5195-093C-5E4B-8C66-883EB1F6BE9A}" type="pres">
      <dgm:prSet presAssocID="{7AC27B81-B188-3E47-8705-81041E0FC3E0}" presName="negativeSpace" presStyleCnt="0"/>
      <dgm:spPr/>
    </dgm:pt>
    <dgm:pt modelId="{B1F670F3-D264-4046-87DC-A6F828D90574}" type="pres">
      <dgm:prSet presAssocID="{7AC27B81-B188-3E47-8705-81041E0FC3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703D6-98F2-5249-A8A7-FB271A0E1613}" type="pres">
      <dgm:prSet presAssocID="{603AAE72-C019-334E-8F2E-205C975EB218}" presName="spaceBetweenRectangles" presStyleCnt="0"/>
      <dgm:spPr/>
    </dgm:pt>
    <dgm:pt modelId="{7170CCDA-66F4-F34B-8E49-862D3080B636}" type="pres">
      <dgm:prSet presAssocID="{D902A58C-EFD2-8042-8EDA-A0048E155FFA}" presName="parentLin" presStyleCnt="0"/>
      <dgm:spPr/>
    </dgm:pt>
    <dgm:pt modelId="{67EDB3EC-627F-AF4E-ACA6-CEE3814DEF67}" type="pres">
      <dgm:prSet presAssocID="{D902A58C-EFD2-8042-8EDA-A0048E155FF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73B10D-3B03-D548-9EEA-CA43DC155C9C}" type="pres">
      <dgm:prSet presAssocID="{D902A58C-EFD2-8042-8EDA-A0048E155FF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7113B-D3E7-0D48-8FBA-2EDED0047D9A}" type="pres">
      <dgm:prSet presAssocID="{D902A58C-EFD2-8042-8EDA-A0048E155FFA}" presName="negativeSpace" presStyleCnt="0"/>
      <dgm:spPr/>
    </dgm:pt>
    <dgm:pt modelId="{01E9E69B-17E4-D64F-8AF9-CCFECEFBC5CA}" type="pres">
      <dgm:prSet presAssocID="{D902A58C-EFD2-8042-8EDA-A0048E155FF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7AF6E9-C34C-A142-AD4C-4C0DACBE2A89}" type="presOf" srcId="{D902A58C-EFD2-8042-8EDA-A0048E155FFA}" destId="{BC73B10D-3B03-D548-9EEA-CA43DC155C9C}" srcOrd="1" destOrd="0" presId="urn:microsoft.com/office/officeart/2005/8/layout/list1"/>
    <dgm:cxn modelId="{F6E36B35-3192-3F4C-89C1-38C55DE20621}" type="presOf" srcId="{1DB64831-39A6-FB4C-A523-F5E3B9751DA1}" destId="{1A010248-F548-F346-8ADB-96035AED7299}" srcOrd="0" destOrd="0" presId="urn:microsoft.com/office/officeart/2005/8/layout/list1"/>
    <dgm:cxn modelId="{56DE74EE-9D9E-4740-9366-8E07949D7403}" type="presOf" srcId="{7AC27B81-B188-3E47-8705-81041E0FC3E0}" destId="{AEF5B4F8-0BEB-CA45-966A-7A4B1541DFC8}" srcOrd="1" destOrd="0" presId="urn:microsoft.com/office/officeart/2005/8/layout/list1"/>
    <dgm:cxn modelId="{062E594F-6ED6-9242-BDA7-263C3BDD4C74}" srcId="{1DB64831-39A6-FB4C-A523-F5E3B9751DA1}" destId="{D902A58C-EFD2-8042-8EDA-A0048E155FFA}" srcOrd="2" destOrd="0" parTransId="{A31C1E0D-0762-3448-9F73-7DF2B4D47AAE}" sibTransId="{E9AF713B-294C-1747-ACFB-8F1C11F212D5}"/>
    <dgm:cxn modelId="{ECE15F07-5191-C64D-919D-45BF59A686AE}" type="presOf" srcId="{C68CCDAE-7D91-4B48-BF77-F04382F40DB1}" destId="{01E9E69B-17E4-D64F-8AF9-CCFECEFBC5CA}" srcOrd="0" destOrd="0" presId="urn:microsoft.com/office/officeart/2005/8/layout/list1"/>
    <dgm:cxn modelId="{DC1B48CD-72BC-9549-8C4B-AA3897F4AB1C}" type="presOf" srcId="{A861B948-FADD-F049-9021-E112D39A70C3}" destId="{064606FB-5D20-144B-B501-E8786E822E20}" srcOrd="0" destOrd="0" presId="urn:microsoft.com/office/officeart/2005/8/layout/list1"/>
    <dgm:cxn modelId="{072DC3B1-9105-E642-B250-A05A84572AE6}" srcId="{1DB64831-39A6-FB4C-A523-F5E3B9751DA1}" destId="{090C1A0A-C26D-D14F-8596-B5F3B36BD3BF}" srcOrd="0" destOrd="0" parTransId="{6ED5D5D4-7F03-9B46-A760-DEDD371E9C38}" sibTransId="{819FE901-AE43-8E44-B500-DE7D1B5A3CEE}"/>
    <dgm:cxn modelId="{A390C873-0E3A-A74D-97D1-E2B97818038F}" srcId="{D902A58C-EFD2-8042-8EDA-A0048E155FFA}" destId="{C68CCDAE-7D91-4B48-BF77-F04382F40DB1}" srcOrd="0" destOrd="0" parTransId="{7C0169C0-7C2E-A548-B1C3-E39E55953B65}" sibTransId="{159750F5-3324-A442-BB0E-FC4EF4D6206A}"/>
    <dgm:cxn modelId="{EC2B6C82-A127-734A-AD9B-7AED2D5BFB02}" type="presOf" srcId="{7AC27B81-B188-3E47-8705-81041E0FC3E0}" destId="{5109884A-4A31-4945-AEDA-EC985EBE0282}" srcOrd="0" destOrd="0" presId="urn:microsoft.com/office/officeart/2005/8/layout/list1"/>
    <dgm:cxn modelId="{2AFE8AA1-1916-5F48-ACFF-0FEC0EB8F6D6}" type="presOf" srcId="{090C1A0A-C26D-D14F-8596-B5F3B36BD3BF}" destId="{82E57853-70E3-7A46-AADA-BF7731AC4DC4}" srcOrd="1" destOrd="0" presId="urn:microsoft.com/office/officeart/2005/8/layout/list1"/>
    <dgm:cxn modelId="{D33E718A-8591-6E4C-8A08-A30B0FFF8BCB}" type="presOf" srcId="{D902A58C-EFD2-8042-8EDA-A0048E155FFA}" destId="{67EDB3EC-627F-AF4E-ACA6-CEE3814DEF67}" srcOrd="0" destOrd="0" presId="urn:microsoft.com/office/officeart/2005/8/layout/list1"/>
    <dgm:cxn modelId="{64087701-C20D-1441-996A-CB5B2B3C3FDD}" srcId="{7AC27B81-B188-3E47-8705-81041E0FC3E0}" destId="{691904B2-8C8C-9E48-8963-C4E4A346B2D7}" srcOrd="0" destOrd="0" parTransId="{0968DDFD-1996-BC44-983C-E4BA4151C7EF}" sibTransId="{46105771-6ADF-D947-BEF5-92A1F7734EB5}"/>
    <dgm:cxn modelId="{CC12E014-F591-2E42-961B-1BAF9B893160}" type="presOf" srcId="{090C1A0A-C26D-D14F-8596-B5F3B36BD3BF}" destId="{65288267-EAE4-DE4C-96DB-BAF08CE94DC5}" srcOrd="0" destOrd="0" presId="urn:microsoft.com/office/officeart/2005/8/layout/list1"/>
    <dgm:cxn modelId="{2B56842A-57F8-8240-93BE-BE623BC4FBF9}" type="presOf" srcId="{691904B2-8C8C-9E48-8963-C4E4A346B2D7}" destId="{B1F670F3-D264-4046-87DC-A6F828D90574}" srcOrd="0" destOrd="0" presId="urn:microsoft.com/office/officeart/2005/8/layout/list1"/>
    <dgm:cxn modelId="{01C21743-68F0-1440-A634-FA44F3E31905}" srcId="{090C1A0A-C26D-D14F-8596-B5F3B36BD3BF}" destId="{A861B948-FADD-F049-9021-E112D39A70C3}" srcOrd="0" destOrd="0" parTransId="{E7FEEB4C-00D7-0F4D-BCE9-F0D511CB898E}" sibTransId="{7072DCA2-6C0C-004D-BFFC-C79F9E83A169}"/>
    <dgm:cxn modelId="{D7C025BF-80F4-A946-B860-1EC135D1BC8B}" srcId="{1DB64831-39A6-FB4C-A523-F5E3B9751DA1}" destId="{7AC27B81-B188-3E47-8705-81041E0FC3E0}" srcOrd="1" destOrd="0" parTransId="{D7EF37F5-3D53-4E40-904A-9F17B7D02362}" sibTransId="{603AAE72-C019-334E-8F2E-205C975EB218}"/>
    <dgm:cxn modelId="{F92DD583-F850-1E4C-AF87-A78FD2E93DDB}" type="presParOf" srcId="{1A010248-F548-F346-8ADB-96035AED7299}" destId="{4E3FA4B1-4A63-544B-981A-B6E7C0776C04}" srcOrd="0" destOrd="0" presId="urn:microsoft.com/office/officeart/2005/8/layout/list1"/>
    <dgm:cxn modelId="{D1A9D8F4-EA9C-0E47-9551-6C47718324FE}" type="presParOf" srcId="{4E3FA4B1-4A63-544B-981A-B6E7C0776C04}" destId="{65288267-EAE4-DE4C-96DB-BAF08CE94DC5}" srcOrd="0" destOrd="0" presId="urn:microsoft.com/office/officeart/2005/8/layout/list1"/>
    <dgm:cxn modelId="{A543FBFA-4118-F942-B339-5A0E07692795}" type="presParOf" srcId="{4E3FA4B1-4A63-544B-981A-B6E7C0776C04}" destId="{82E57853-70E3-7A46-AADA-BF7731AC4DC4}" srcOrd="1" destOrd="0" presId="urn:microsoft.com/office/officeart/2005/8/layout/list1"/>
    <dgm:cxn modelId="{D533CB5F-FAF4-9749-98E8-F0A538F330E0}" type="presParOf" srcId="{1A010248-F548-F346-8ADB-96035AED7299}" destId="{EB2F4767-EA6E-BB40-808A-A791F3816C7B}" srcOrd="1" destOrd="0" presId="urn:microsoft.com/office/officeart/2005/8/layout/list1"/>
    <dgm:cxn modelId="{21205C1A-B61E-C049-9322-3207C838F740}" type="presParOf" srcId="{1A010248-F548-F346-8ADB-96035AED7299}" destId="{064606FB-5D20-144B-B501-E8786E822E20}" srcOrd="2" destOrd="0" presId="urn:microsoft.com/office/officeart/2005/8/layout/list1"/>
    <dgm:cxn modelId="{135E6390-51A3-2A43-91A8-0B9FF97EF391}" type="presParOf" srcId="{1A010248-F548-F346-8ADB-96035AED7299}" destId="{A5334CB6-D903-FB4A-8F24-0045DA1D327F}" srcOrd="3" destOrd="0" presId="urn:microsoft.com/office/officeart/2005/8/layout/list1"/>
    <dgm:cxn modelId="{EA5369AD-703D-3F46-B8AC-AB2F528C8580}" type="presParOf" srcId="{1A010248-F548-F346-8ADB-96035AED7299}" destId="{3D0F6A07-01CB-604B-B50A-3736C0A4B19A}" srcOrd="4" destOrd="0" presId="urn:microsoft.com/office/officeart/2005/8/layout/list1"/>
    <dgm:cxn modelId="{47F09664-C617-F64C-9DDD-667B5DCAD448}" type="presParOf" srcId="{3D0F6A07-01CB-604B-B50A-3736C0A4B19A}" destId="{5109884A-4A31-4945-AEDA-EC985EBE0282}" srcOrd="0" destOrd="0" presId="urn:microsoft.com/office/officeart/2005/8/layout/list1"/>
    <dgm:cxn modelId="{43E7D907-E676-2147-98C1-23347ECE62AF}" type="presParOf" srcId="{3D0F6A07-01CB-604B-B50A-3736C0A4B19A}" destId="{AEF5B4F8-0BEB-CA45-966A-7A4B1541DFC8}" srcOrd="1" destOrd="0" presId="urn:microsoft.com/office/officeart/2005/8/layout/list1"/>
    <dgm:cxn modelId="{4407763D-921E-A947-BBAF-D09DB60F701A}" type="presParOf" srcId="{1A010248-F548-F346-8ADB-96035AED7299}" destId="{9B2E5195-093C-5E4B-8C66-883EB1F6BE9A}" srcOrd="5" destOrd="0" presId="urn:microsoft.com/office/officeart/2005/8/layout/list1"/>
    <dgm:cxn modelId="{2C8061A0-CEE3-8D46-84DF-2E6E17A3BBAE}" type="presParOf" srcId="{1A010248-F548-F346-8ADB-96035AED7299}" destId="{B1F670F3-D264-4046-87DC-A6F828D90574}" srcOrd="6" destOrd="0" presId="urn:microsoft.com/office/officeart/2005/8/layout/list1"/>
    <dgm:cxn modelId="{4D031D3E-CE7C-1048-BF3A-6EFA2EA9A286}" type="presParOf" srcId="{1A010248-F548-F346-8ADB-96035AED7299}" destId="{6DF703D6-98F2-5249-A8A7-FB271A0E1613}" srcOrd="7" destOrd="0" presId="urn:microsoft.com/office/officeart/2005/8/layout/list1"/>
    <dgm:cxn modelId="{2F956D1E-619A-FE4A-B0DC-200951E054F5}" type="presParOf" srcId="{1A010248-F548-F346-8ADB-96035AED7299}" destId="{7170CCDA-66F4-F34B-8E49-862D3080B636}" srcOrd="8" destOrd="0" presId="urn:microsoft.com/office/officeart/2005/8/layout/list1"/>
    <dgm:cxn modelId="{3E3FE637-7791-DB4E-876F-49B29C130BEC}" type="presParOf" srcId="{7170CCDA-66F4-F34B-8E49-862D3080B636}" destId="{67EDB3EC-627F-AF4E-ACA6-CEE3814DEF67}" srcOrd="0" destOrd="0" presId="urn:microsoft.com/office/officeart/2005/8/layout/list1"/>
    <dgm:cxn modelId="{23D99B78-4769-6D40-966A-49953D522DB8}" type="presParOf" srcId="{7170CCDA-66F4-F34B-8E49-862D3080B636}" destId="{BC73B10D-3B03-D548-9EEA-CA43DC155C9C}" srcOrd="1" destOrd="0" presId="urn:microsoft.com/office/officeart/2005/8/layout/list1"/>
    <dgm:cxn modelId="{E034A7A8-1A62-E540-A29F-6597A72F4F40}" type="presParOf" srcId="{1A010248-F548-F346-8ADB-96035AED7299}" destId="{50A7113B-D3E7-0D48-8FBA-2EDED0047D9A}" srcOrd="9" destOrd="0" presId="urn:microsoft.com/office/officeart/2005/8/layout/list1"/>
    <dgm:cxn modelId="{E9FEE77E-7166-DA43-841E-A12F962A3EA0}" type="presParOf" srcId="{1A010248-F548-F346-8ADB-96035AED7299}" destId="{01E9E69B-17E4-D64F-8AF9-CCFECEFBC5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15424"/>
          <a:ext cx="5257800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 objectives of an OS:</a:t>
          </a:r>
          <a:endParaRPr lang="en-US" sz="2500" kern="1200" dirty="0"/>
        </a:p>
      </dsp:txBody>
      <dsp:txXfrm>
        <a:off x="0" y="15424"/>
        <a:ext cx="5257800" cy="720000"/>
      </dsp:txXfrm>
    </dsp:sp>
    <dsp:sp modelId="{D90CF14F-E010-5649-9AC4-6BBF9E914CA0}">
      <dsp:nvSpPr>
        <dsp:cNvPr id="0" name=""/>
        <dsp:cNvSpPr/>
      </dsp:nvSpPr>
      <dsp:spPr>
        <a:xfrm>
          <a:off x="0" y="735425"/>
          <a:ext cx="5257800" cy="150975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convenience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efficiency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ability </a:t>
          </a:r>
          <a:r>
            <a:rPr lang="en-US" sz="2500" kern="1200" dirty="0" smtClean="0"/>
            <a:t>to evolve</a:t>
          </a:r>
        </a:p>
      </dsp:txBody>
      <dsp:txXfrm>
        <a:off x="0" y="735425"/>
        <a:ext cx="5257800" cy="150975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 isolation</a:t>
          </a:r>
          <a:endParaRPr lang="en-US" sz="1600" kern="1200" dirty="0"/>
        </a:p>
      </dsp:txBody>
      <dsp:txXfrm>
        <a:off x="804" y="0"/>
        <a:ext cx="1423764" cy="3022600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automatic allocation and management</a:t>
          </a:r>
        </a:p>
      </dsp:txBody>
      <dsp:txXfrm>
        <a:off x="1663761" y="0"/>
        <a:ext cx="1423764" cy="3022600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support of modular programming</a:t>
          </a:r>
        </a:p>
      </dsp:txBody>
      <dsp:txXfrm>
        <a:off x="3326717" y="0"/>
        <a:ext cx="1423764" cy="3022600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protection and access control</a:t>
          </a:r>
        </a:p>
      </dsp:txBody>
      <dsp:txXfrm>
        <a:off x="4989674" y="0"/>
        <a:ext cx="1423764" cy="3022600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long-term storage</a:t>
          </a:r>
        </a:p>
      </dsp:txBody>
      <dsp:txXfrm>
        <a:off x="6652631" y="0"/>
        <a:ext cx="1423764" cy="30226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Main issues</a:t>
          </a:r>
          <a:endParaRPr lang="en-US" sz="2900" kern="1200" dirty="0"/>
        </a:p>
      </dsp:txBody>
      <dsp:txXfrm>
        <a:off x="1828816" y="76194"/>
        <a:ext cx="1322435" cy="1322435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327365"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availability</a:t>
          </a:r>
        </a:p>
      </dsp:txBody>
      <dsp:txXfrm>
        <a:off x="3276606" y="228597"/>
        <a:ext cx="1618026" cy="1322435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2320876"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confidentiality</a:t>
          </a:r>
        </a:p>
      </dsp:txBody>
      <dsp:txXfrm>
        <a:off x="3124203" y="1295401"/>
        <a:ext cx="1967692" cy="1474833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4495912"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data integrity</a:t>
          </a:r>
        </a:p>
      </dsp:txBody>
      <dsp:txXfrm>
        <a:off x="2362204" y="2057397"/>
        <a:ext cx="1322435" cy="1322435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 rot="6588374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600" kern="1200" dirty="0" smtClean="0"/>
            <a:t>authenticity</a:t>
          </a:r>
          <a:endParaRPr lang="en-US" sz="1600" kern="1200" dirty="0" smtClean="0"/>
        </a:p>
      </dsp:txBody>
      <dsp:txXfrm>
        <a:off x="1219203" y="1371601"/>
        <a:ext cx="1573183" cy="1420759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100042" y="289750"/>
          <a:ext cx="3605784" cy="3605784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fairness</a:t>
          </a:r>
          <a:endParaRPr lang="en-US" sz="1800" b="1" i="0" kern="1200" dirty="0"/>
        </a:p>
      </dsp:txBody>
      <dsp:txXfrm>
        <a:off x="4060473" y="955103"/>
        <a:ext cx="1223391" cy="1201928"/>
      </dsp:txXfrm>
    </dsp:sp>
    <dsp:sp modelId="{71C7C1E5-AC56-8D4C-B0F8-41E32D153D9D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differential responsiveness</a:t>
          </a:r>
        </a:p>
      </dsp:txBody>
      <dsp:txXfrm>
        <a:off x="2901471" y="2672143"/>
        <a:ext cx="1631188" cy="1116076"/>
      </dsp:txXfrm>
    </dsp:sp>
    <dsp:sp modelId="{DB3E713C-5D2F-BA4F-A01C-1C230AC4E998}">
      <dsp:nvSpPr>
        <dsp:cNvPr id="0" name=""/>
        <dsp:cNvSpPr/>
      </dsp:nvSpPr>
      <dsp:spPr>
        <a:xfrm>
          <a:off x="1914173" y="397065"/>
          <a:ext cx="3605784" cy="3605784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efficiency</a:t>
          </a:r>
        </a:p>
      </dsp:txBody>
      <dsp:txXfrm>
        <a:off x="2300507" y="1105344"/>
        <a:ext cx="1223391" cy="120192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294100"/>
          <a:ext cx="762000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microkernel </a:t>
          </a:r>
          <a:r>
            <a:rPr lang="en-NZ" sz="1800" kern="1200" dirty="0" smtClean="0"/>
            <a:t>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multithreading</a:t>
          </a:r>
          <a:endParaRPr lang="en-NZ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symmetric </a:t>
          </a:r>
          <a:r>
            <a:rPr lang="en-NZ" sz="1800" kern="1200" dirty="0" smtClean="0"/>
            <a:t>multiprocessing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distributed </a:t>
          </a:r>
          <a:r>
            <a:rPr lang="en-NZ" sz="1800" kern="1200" dirty="0" smtClean="0"/>
            <a:t>operating systems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dirty="0" smtClean="0"/>
            <a:t>object</a:t>
          </a:r>
          <a:r>
            <a:rPr lang="en-NZ" sz="1800" kern="1200" dirty="0" smtClean="0"/>
            <a:t>-oriented design</a:t>
          </a:r>
        </a:p>
      </dsp:txBody>
      <dsp:txXfrm>
        <a:off x="0" y="1294100"/>
        <a:ext cx="7620000" cy="2872800"/>
      </dsp:txXfrm>
    </dsp:sp>
    <dsp:sp modelId="{83794904-62F1-3248-BF0D-6CBE7893EADB}">
      <dsp:nvSpPr>
        <dsp:cNvPr id="0" name=""/>
        <dsp:cNvSpPr/>
      </dsp:nvSpPr>
      <dsp:spPr>
        <a:xfrm>
          <a:off x="76200" y="12954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200" kern="1200" dirty="0" smtClean="0"/>
            <a:t>Different approaches and design elements have been tried:</a:t>
          </a:r>
          <a:endParaRPr lang="en-US" sz="2200" kern="1200" dirty="0"/>
        </a:p>
      </dsp:txBody>
      <dsp:txXfrm>
        <a:off x="76200" y="1295403"/>
        <a:ext cx="7536262" cy="942032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address spaces</a:t>
          </a:r>
          <a:endParaRPr lang="en-US" sz="1800" kern="1200" dirty="0"/>
        </a:p>
      </dsp:txBody>
      <dsp:txXfrm>
        <a:off x="1128963" y="18"/>
        <a:ext cx="2071431" cy="1523962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interprocess communication (IPC)</a:t>
          </a:r>
        </a:p>
      </dsp:txBody>
      <dsp:txXfrm>
        <a:off x="2895602" y="18"/>
        <a:ext cx="2666995" cy="1523962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basic scheduling</a:t>
          </a:r>
        </a:p>
      </dsp:txBody>
      <dsp:txXfrm>
        <a:off x="5257805" y="18"/>
        <a:ext cx="2071431" cy="1523962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simplifies implementation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70823" y="644"/>
        <a:ext cx="2603998" cy="154811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provides flexibility</a:t>
          </a:r>
        </a:p>
      </dsp:txBody>
      <dsp:txXfrm>
        <a:off x="2965200" y="644"/>
        <a:ext cx="2603998" cy="154811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accent6"/>
        </a:solidFill>
        <a:ln>
          <a:solidFill>
            <a:schemeClr val="bg1">
              <a:alpha val="9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is well suited to a distributed environment</a:t>
          </a:r>
        </a:p>
      </dsp:txBody>
      <dsp:txXfrm>
        <a:off x="5259577" y="644"/>
        <a:ext cx="2603998" cy="1548110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58320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Thread</a:t>
          </a:r>
          <a:endParaRPr lang="en-US" sz="2400" kern="1200" dirty="0"/>
        </a:p>
      </dsp:txBody>
      <dsp:txXfrm>
        <a:off x="0" y="58320"/>
        <a:ext cx="8229600" cy="575639"/>
      </dsp:txXfrm>
    </dsp:sp>
    <dsp:sp modelId="{B4FD0212-1D78-CE47-83E2-150D9E986556}">
      <dsp:nvSpPr>
        <dsp:cNvPr id="0" name=""/>
        <dsp:cNvSpPr/>
      </dsp:nvSpPr>
      <dsp:spPr>
        <a:xfrm>
          <a:off x="0" y="633960"/>
          <a:ext cx="822960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dispatchable unit of work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includes a processor context and its own data area to enable subroutine branching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executes sequentially and is interruptible</a:t>
          </a:r>
        </a:p>
      </dsp:txBody>
      <dsp:txXfrm>
        <a:off x="0" y="633960"/>
        <a:ext cx="8229600" cy="1242000"/>
      </dsp:txXfrm>
    </dsp:sp>
    <dsp:sp modelId="{A7FA07F0-CADB-7B40-BA4A-D97041E1B80A}">
      <dsp:nvSpPr>
        <dsp:cNvPr id="0" name=""/>
        <dsp:cNvSpPr/>
      </dsp:nvSpPr>
      <dsp:spPr>
        <a:xfrm>
          <a:off x="0" y="1875960"/>
          <a:ext cx="82296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</a:t>
          </a:r>
        </a:p>
      </dsp:txBody>
      <dsp:txXfrm>
        <a:off x="0" y="1875960"/>
        <a:ext cx="8229600" cy="575639"/>
      </dsp:txXfrm>
    </dsp:sp>
    <dsp:sp modelId="{364D31BB-83A3-C745-980D-1D6C1545B46C}">
      <dsp:nvSpPr>
        <dsp:cNvPr id="0" name=""/>
        <dsp:cNvSpPr/>
      </dsp:nvSpPr>
      <dsp:spPr>
        <a:xfrm>
          <a:off x="0" y="2451599"/>
          <a:ext cx="82296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collection of one or more threads and associated system resources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programmer has greater control over the modularity of the application and the timing of application related events</a:t>
          </a:r>
        </a:p>
      </dsp:txBody>
      <dsp:txXfrm>
        <a:off x="0" y="2451599"/>
        <a:ext cx="8229600" cy="91908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898544" y="2027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Performance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2027"/>
        <a:ext cx="2454380" cy="981752"/>
      </dsp:txXfrm>
    </dsp:sp>
    <dsp:sp modelId="{D1409364-D0A8-404B-A03C-74C180546E0E}">
      <dsp:nvSpPr>
        <dsp:cNvPr id="0" name=""/>
        <dsp:cNvSpPr/>
      </dsp:nvSpPr>
      <dsp:spPr>
        <a:xfrm>
          <a:off x="4033855" y="85476"/>
          <a:ext cx="4414473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more than one process can be running simultaneously, each on a different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033855" y="85476"/>
        <a:ext cx="4414473" cy="814854"/>
      </dsp:txXfrm>
    </dsp:sp>
    <dsp:sp modelId="{6EE4EF73-36EE-7D42-A45F-E6E41F881006}">
      <dsp:nvSpPr>
        <dsp:cNvPr id="0" name=""/>
        <dsp:cNvSpPr/>
      </dsp:nvSpPr>
      <dsp:spPr>
        <a:xfrm>
          <a:off x="1898544" y="1121225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Availability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1121225"/>
        <a:ext cx="2454380" cy="981752"/>
      </dsp:txXfrm>
    </dsp:sp>
    <dsp:sp modelId="{65CA66AD-A686-A64E-B74D-33DC4C582B00}">
      <dsp:nvSpPr>
        <dsp:cNvPr id="0" name=""/>
        <dsp:cNvSpPr/>
      </dsp:nvSpPr>
      <dsp:spPr>
        <a:xfrm>
          <a:off x="4033855" y="1204674"/>
          <a:ext cx="4262156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failure of a single process does not halt the system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033855" y="1204674"/>
        <a:ext cx="4262156" cy="814854"/>
      </dsp:txXfrm>
    </dsp:sp>
    <dsp:sp modelId="{8F9EA938-DC97-864B-99D0-4FC17442E668}">
      <dsp:nvSpPr>
        <dsp:cNvPr id="0" name=""/>
        <dsp:cNvSpPr/>
      </dsp:nvSpPr>
      <dsp:spPr>
        <a:xfrm>
          <a:off x="1898544" y="2240422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Incremental Growth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2240422"/>
        <a:ext cx="2454380" cy="981752"/>
      </dsp:txXfrm>
    </dsp:sp>
    <dsp:sp modelId="{8F69CEFB-EA93-B34B-B0E2-B6DC3736F014}">
      <dsp:nvSpPr>
        <dsp:cNvPr id="0" name=""/>
        <dsp:cNvSpPr/>
      </dsp:nvSpPr>
      <dsp:spPr>
        <a:xfrm>
          <a:off x="4033855" y="2323871"/>
          <a:ext cx="4050009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performance of a system can be enhanced by adding an additional processor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033855" y="2323871"/>
        <a:ext cx="4050009" cy="814854"/>
      </dsp:txXfrm>
    </dsp:sp>
    <dsp:sp modelId="{875511A4-5AA0-AD4B-9347-384E886407FB}">
      <dsp:nvSpPr>
        <dsp:cNvPr id="0" name=""/>
        <dsp:cNvSpPr/>
      </dsp:nvSpPr>
      <dsp:spPr>
        <a:xfrm>
          <a:off x="1898544" y="3359620"/>
          <a:ext cx="2454380" cy="98175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Scaling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898544" y="3359620"/>
        <a:ext cx="2454380" cy="981752"/>
      </dsp:txXfrm>
    </dsp:sp>
    <dsp:sp modelId="{C6ADD55F-E00F-2644-A5F1-6B69A1D16E1D}">
      <dsp:nvSpPr>
        <dsp:cNvPr id="0" name=""/>
        <dsp:cNvSpPr/>
      </dsp:nvSpPr>
      <dsp:spPr>
        <a:xfrm>
          <a:off x="4033855" y="3443069"/>
          <a:ext cx="4506999" cy="81485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vendors can offer a range of products based on the number of processors configured in the system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033855" y="3443069"/>
        <a:ext cx="4506999" cy="814854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A50B75B-DF99-764C-B1DD-69B8C42C3B79}">
      <dsp:nvSpPr>
        <dsp:cNvPr id="0" name=""/>
        <dsp:cNvSpPr/>
      </dsp:nvSpPr>
      <dsp:spPr>
        <a:xfrm>
          <a:off x="1444049" y="1720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Spatial (physical) redundancy</a:t>
          </a:r>
          <a:endParaRPr lang="en-US" sz="2100" kern="1200"/>
        </a:p>
      </dsp:txBody>
      <dsp:txXfrm>
        <a:off x="1444049" y="1720"/>
        <a:ext cx="5097958" cy="463450"/>
      </dsp:txXfrm>
    </dsp:sp>
    <dsp:sp modelId="{F0D97572-2434-9241-A90E-065E5E79A081}">
      <dsp:nvSpPr>
        <dsp:cNvPr id="0" name=""/>
        <dsp:cNvSpPr/>
      </dsp:nvSpPr>
      <dsp:spPr>
        <a:xfrm>
          <a:off x="144404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B6446-009A-6C41-B148-1B866C32FFDF}">
      <dsp:nvSpPr>
        <dsp:cNvPr id="0" name=""/>
        <dsp:cNvSpPr/>
      </dsp:nvSpPr>
      <dsp:spPr>
        <a:xfrm>
          <a:off x="2160596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290A9-20EF-AA48-8F97-ABABD21A32E3}">
      <dsp:nvSpPr>
        <dsp:cNvPr id="0" name=""/>
        <dsp:cNvSpPr/>
      </dsp:nvSpPr>
      <dsp:spPr>
        <a:xfrm>
          <a:off x="2877709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98FDD-E784-6E41-A29E-0EDF9A71D3A0}">
      <dsp:nvSpPr>
        <dsp:cNvPr id="0" name=""/>
        <dsp:cNvSpPr/>
      </dsp:nvSpPr>
      <dsp:spPr>
        <a:xfrm>
          <a:off x="3594255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C1B0D-92BD-6B4F-86DC-E3D12B3B34D7}">
      <dsp:nvSpPr>
        <dsp:cNvPr id="0" name=""/>
        <dsp:cNvSpPr/>
      </dsp:nvSpPr>
      <dsp:spPr>
        <a:xfrm>
          <a:off x="4311368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C73D4-3AAC-2C4A-B78E-5F152D807E1D}">
      <dsp:nvSpPr>
        <dsp:cNvPr id="0" name=""/>
        <dsp:cNvSpPr/>
      </dsp:nvSpPr>
      <dsp:spPr>
        <a:xfrm>
          <a:off x="5027914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472E4D-D49D-F44A-A66F-7D9876635323}">
      <dsp:nvSpPr>
        <dsp:cNvPr id="0" name=""/>
        <dsp:cNvSpPr/>
      </dsp:nvSpPr>
      <dsp:spPr>
        <a:xfrm>
          <a:off x="5745027" y="465171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F71915-D6E8-A348-8655-D17BF3EA5C3A}">
      <dsp:nvSpPr>
        <dsp:cNvPr id="0" name=""/>
        <dsp:cNvSpPr/>
      </dsp:nvSpPr>
      <dsp:spPr>
        <a:xfrm>
          <a:off x="1444049" y="559577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involves </a:t>
          </a:r>
          <a:r>
            <a:rPr lang="en-US" sz="1300" kern="1200" dirty="0" smtClean="0"/>
            <a:t>the use of multiple components that either perform the same function simultaneously or are configured so that one component is available as a backup in case of the failure of another component</a:t>
          </a:r>
          <a:endParaRPr lang="en-US" sz="1300" kern="1200" dirty="0"/>
        </a:p>
      </dsp:txBody>
      <dsp:txXfrm>
        <a:off x="1444049" y="559577"/>
        <a:ext cx="5164232" cy="755253"/>
      </dsp:txXfrm>
    </dsp:sp>
    <dsp:sp modelId="{A2474B9B-3D0B-924C-AF1F-F086995CE1A5}">
      <dsp:nvSpPr>
        <dsp:cNvPr id="0" name=""/>
        <dsp:cNvSpPr/>
      </dsp:nvSpPr>
      <dsp:spPr>
        <a:xfrm>
          <a:off x="1444049" y="1467941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Temporal redundancy</a:t>
          </a:r>
          <a:endParaRPr lang="en-US" sz="2100" kern="1200"/>
        </a:p>
      </dsp:txBody>
      <dsp:txXfrm>
        <a:off x="1444049" y="1467941"/>
        <a:ext cx="5097958" cy="463450"/>
      </dsp:txXfrm>
    </dsp:sp>
    <dsp:sp modelId="{458A68D1-C07F-984F-9517-4C1B10731165}">
      <dsp:nvSpPr>
        <dsp:cNvPr id="0" name=""/>
        <dsp:cNvSpPr/>
      </dsp:nvSpPr>
      <dsp:spPr>
        <a:xfrm>
          <a:off x="144404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C35B4F-4291-3A41-92DB-371FC687A305}">
      <dsp:nvSpPr>
        <dsp:cNvPr id="0" name=""/>
        <dsp:cNvSpPr/>
      </dsp:nvSpPr>
      <dsp:spPr>
        <a:xfrm>
          <a:off x="2160596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E04DBB-33BF-E24A-B160-877D715C8A3E}">
      <dsp:nvSpPr>
        <dsp:cNvPr id="0" name=""/>
        <dsp:cNvSpPr/>
      </dsp:nvSpPr>
      <dsp:spPr>
        <a:xfrm>
          <a:off x="2877709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92F4A-8B96-1E47-8787-7CE7A76BCFEA}">
      <dsp:nvSpPr>
        <dsp:cNvPr id="0" name=""/>
        <dsp:cNvSpPr/>
      </dsp:nvSpPr>
      <dsp:spPr>
        <a:xfrm>
          <a:off x="3594255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1543BD-BC32-7F40-96FF-6F04E0F84ABE}">
      <dsp:nvSpPr>
        <dsp:cNvPr id="0" name=""/>
        <dsp:cNvSpPr/>
      </dsp:nvSpPr>
      <dsp:spPr>
        <a:xfrm>
          <a:off x="4311368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D29804-4145-AE43-8090-1E1D835EAAE3}">
      <dsp:nvSpPr>
        <dsp:cNvPr id="0" name=""/>
        <dsp:cNvSpPr/>
      </dsp:nvSpPr>
      <dsp:spPr>
        <a:xfrm>
          <a:off x="5027914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FB6D47-C84E-D444-B84F-49002951F403}">
      <dsp:nvSpPr>
        <dsp:cNvPr id="0" name=""/>
        <dsp:cNvSpPr/>
      </dsp:nvSpPr>
      <dsp:spPr>
        <a:xfrm>
          <a:off x="5745027" y="1931392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A7819-2769-CD4B-AFF0-E18869F0F36E}">
      <dsp:nvSpPr>
        <dsp:cNvPr id="0" name=""/>
        <dsp:cNvSpPr/>
      </dsp:nvSpPr>
      <dsp:spPr>
        <a:xfrm>
          <a:off x="1444049" y="2025798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involves </a:t>
          </a:r>
          <a:r>
            <a:rPr lang="en-US" sz="1300" kern="1200" dirty="0" smtClean="0"/>
            <a:t>repeating a function or operation when an error is detected</a:t>
          </a:r>
          <a:endParaRPr lang="en-US" sz="1300" kern="1200" dirty="0"/>
        </a:p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effective </a:t>
          </a:r>
          <a:r>
            <a:rPr lang="en-US" sz="1300" kern="1200" dirty="0" smtClean="0"/>
            <a:t>with temporary faults but not useful for permanent faults</a:t>
          </a:r>
          <a:endParaRPr lang="en-US" sz="1300" kern="1200" dirty="0"/>
        </a:p>
      </dsp:txBody>
      <dsp:txXfrm>
        <a:off x="1444049" y="2025798"/>
        <a:ext cx="5164232" cy="755253"/>
      </dsp:txXfrm>
    </dsp:sp>
    <dsp:sp modelId="{C9522598-5252-C042-99CA-F5FF30856CE4}">
      <dsp:nvSpPr>
        <dsp:cNvPr id="0" name=""/>
        <dsp:cNvSpPr/>
      </dsp:nvSpPr>
      <dsp:spPr>
        <a:xfrm>
          <a:off x="1444049" y="2934162"/>
          <a:ext cx="5097958" cy="46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Information redundancy</a:t>
          </a:r>
          <a:endParaRPr lang="en-US" sz="2100" kern="1200"/>
        </a:p>
      </dsp:txBody>
      <dsp:txXfrm>
        <a:off x="1444049" y="2934162"/>
        <a:ext cx="5097958" cy="463450"/>
      </dsp:txXfrm>
    </dsp:sp>
    <dsp:sp modelId="{5F617254-7DF6-EC40-BD57-C5A8AFCA0DA0}">
      <dsp:nvSpPr>
        <dsp:cNvPr id="0" name=""/>
        <dsp:cNvSpPr/>
      </dsp:nvSpPr>
      <dsp:spPr>
        <a:xfrm>
          <a:off x="144404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DB07E-2F74-D246-8F2C-02DEA136AA80}">
      <dsp:nvSpPr>
        <dsp:cNvPr id="0" name=""/>
        <dsp:cNvSpPr/>
      </dsp:nvSpPr>
      <dsp:spPr>
        <a:xfrm>
          <a:off x="2160596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E493D-3039-7D45-9BED-B5B8F894F69F}">
      <dsp:nvSpPr>
        <dsp:cNvPr id="0" name=""/>
        <dsp:cNvSpPr/>
      </dsp:nvSpPr>
      <dsp:spPr>
        <a:xfrm>
          <a:off x="2877709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B9C4C-B55D-924D-B035-F0BDAFFC06A4}">
      <dsp:nvSpPr>
        <dsp:cNvPr id="0" name=""/>
        <dsp:cNvSpPr/>
      </dsp:nvSpPr>
      <dsp:spPr>
        <a:xfrm>
          <a:off x="3594255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B2B71-FA65-484E-B6B7-2638806AFA16}">
      <dsp:nvSpPr>
        <dsp:cNvPr id="0" name=""/>
        <dsp:cNvSpPr/>
      </dsp:nvSpPr>
      <dsp:spPr>
        <a:xfrm>
          <a:off x="4311368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855C48-90C3-8B41-A11F-8DAC88229C8A}">
      <dsp:nvSpPr>
        <dsp:cNvPr id="0" name=""/>
        <dsp:cNvSpPr/>
      </dsp:nvSpPr>
      <dsp:spPr>
        <a:xfrm>
          <a:off x="5027914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DD66E-763C-9F44-94ED-8BC8395916F2}">
      <dsp:nvSpPr>
        <dsp:cNvPr id="0" name=""/>
        <dsp:cNvSpPr/>
      </dsp:nvSpPr>
      <dsp:spPr>
        <a:xfrm>
          <a:off x="5745027" y="3397613"/>
          <a:ext cx="1192922" cy="9440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436039-9177-A743-8C21-F24AA74A6FCA}">
      <dsp:nvSpPr>
        <dsp:cNvPr id="0" name=""/>
        <dsp:cNvSpPr/>
      </dsp:nvSpPr>
      <dsp:spPr>
        <a:xfrm>
          <a:off x="1444049" y="3492019"/>
          <a:ext cx="5164232" cy="7552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provides </a:t>
          </a:r>
          <a:r>
            <a:rPr lang="en-US" sz="1300" kern="1200" dirty="0" smtClean="0"/>
            <a:t>fault tolerance by replicating or coding data in such a way that bit errors can be both detected and corrected</a:t>
          </a:r>
          <a:endParaRPr lang="en-US" sz="1300" kern="1200" dirty="0"/>
        </a:p>
      </dsp:txBody>
      <dsp:txXfrm>
        <a:off x="1444049" y="3492019"/>
        <a:ext cx="5164232" cy="755253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BBB033-098B-874D-86E2-F7E6A1FCCA9C}">
      <dsp:nvSpPr>
        <dsp:cNvPr id="0" name=""/>
        <dsp:cNvSpPr/>
      </dsp:nvSpPr>
      <dsp:spPr>
        <a:xfrm>
          <a:off x="0" y="1305386"/>
          <a:ext cx="1522556" cy="895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Simultaneous concurrent processes or threads</a:t>
          </a:r>
          <a:endParaRPr lang="en-US" sz="1600" kern="1200" dirty="0"/>
        </a:p>
      </dsp:txBody>
      <dsp:txXfrm>
        <a:off x="0" y="1305386"/>
        <a:ext cx="1522556" cy="895288"/>
      </dsp:txXfrm>
    </dsp:sp>
    <dsp:sp modelId="{E3ED8868-6417-A346-9D8B-83023FB15D3C}">
      <dsp:nvSpPr>
        <dsp:cNvPr id="0" name=""/>
        <dsp:cNvSpPr/>
      </dsp:nvSpPr>
      <dsp:spPr>
        <a:xfrm>
          <a:off x="152255" y="2200675"/>
          <a:ext cx="157346" cy="1118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198"/>
              </a:lnTo>
              <a:lnTo>
                <a:pt x="157346" y="111819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FC7CB-FC61-E246-8BE5-826CA9D5A0A9}">
      <dsp:nvSpPr>
        <dsp:cNvPr id="0" name=""/>
        <dsp:cNvSpPr/>
      </dsp:nvSpPr>
      <dsp:spPr>
        <a:xfrm>
          <a:off x="309601" y="2277291"/>
          <a:ext cx="1450453" cy="208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kernel routines need to be reentrant to allow several processors to execute the same kernel code simultaneously</a:t>
          </a:r>
          <a:endParaRPr lang="en-US" sz="1600" kern="1200" dirty="0"/>
        </a:p>
      </dsp:txBody>
      <dsp:txXfrm>
        <a:off x="309601" y="2277291"/>
        <a:ext cx="1450453" cy="2083164"/>
      </dsp:txXfrm>
    </dsp:sp>
    <dsp:sp modelId="{928E9B85-F95F-0A4D-B01A-FAA0C04D08A8}">
      <dsp:nvSpPr>
        <dsp:cNvPr id="0" name=""/>
        <dsp:cNvSpPr/>
      </dsp:nvSpPr>
      <dsp:spPr>
        <a:xfrm>
          <a:off x="1748279" y="1278344"/>
          <a:ext cx="1095466" cy="414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Scheduling</a:t>
          </a:r>
          <a:endParaRPr lang="en-US" sz="1600" kern="1200" dirty="0"/>
        </a:p>
      </dsp:txBody>
      <dsp:txXfrm>
        <a:off x="1748279" y="1278344"/>
        <a:ext cx="1095466" cy="414635"/>
      </dsp:txXfrm>
    </dsp:sp>
    <dsp:sp modelId="{56A42574-112F-F040-A0EA-3834A89B47EC}">
      <dsp:nvSpPr>
        <dsp:cNvPr id="0" name=""/>
        <dsp:cNvSpPr/>
      </dsp:nvSpPr>
      <dsp:spPr>
        <a:xfrm>
          <a:off x="1857826" y="1692979"/>
          <a:ext cx="109546" cy="123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0653"/>
              </a:lnTo>
              <a:lnTo>
                <a:pt x="109546" y="1230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27819-7273-1D4F-8666-58E261183BF4}">
      <dsp:nvSpPr>
        <dsp:cNvPr id="0" name=""/>
        <dsp:cNvSpPr/>
      </dsp:nvSpPr>
      <dsp:spPr>
        <a:xfrm>
          <a:off x="1967373" y="1796638"/>
          <a:ext cx="1301954" cy="22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any processor may perform scheduling, which complicates the task of enforcing a scheduling policy</a:t>
          </a:r>
          <a:endParaRPr lang="en-US" sz="1600" kern="1200" dirty="0"/>
        </a:p>
      </dsp:txBody>
      <dsp:txXfrm>
        <a:off x="1967373" y="1796638"/>
        <a:ext cx="1301954" cy="2253989"/>
      </dsp:txXfrm>
    </dsp:sp>
    <dsp:sp modelId="{7D87930C-06A0-324F-A5FB-AE995B6F9475}">
      <dsp:nvSpPr>
        <dsp:cNvPr id="0" name=""/>
        <dsp:cNvSpPr/>
      </dsp:nvSpPr>
      <dsp:spPr>
        <a:xfrm>
          <a:off x="3476645" y="1278344"/>
          <a:ext cx="1564103" cy="5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Synchronization</a:t>
          </a:r>
          <a:endParaRPr lang="en-US" sz="1600" kern="1200" dirty="0"/>
        </a:p>
      </dsp:txBody>
      <dsp:txXfrm>
        <a:off x="3476645" y="1278344"/>
        <a:ext cx="1564103" cy="554906"/>
      </dsp:txXfrm>
    </dsp:sp>
    <dsp:sp modelId="{CA7A6154-558A-3E4E-B569-99648CCD0383}">
      <dsp:nvSpPr>
        <dsp:cNvPr id="0" name=""/>
        <dsp:cNvSpPr/>
      </dsp:nvSpPr>
      <dsp:spPr>
        <a:xfrm>
          <a:off x="3633055" y="1833250"/>
          <a:ext cx="156410" cy="1267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008"/>
              </a:lnTo>
              <a:lnTo>
                <a:pt x="156410" y="12670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41A71-083D-3540-B421-42793CF68D4D}">
      <dsp:nvSpPr>
        <dsp:cNvPr id="0" name=""/>
        <dsp:cNvSpPr/>
      </dsp:nvSpPr>
      <dsp:spPr>
        <a:xfrm>
          <a:off x="3789465" y="1936909"/>
          <a:ext cx="1590500" cy="2326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with multiple active processes having potential access to shared address spaces or shared I/O resources, care must be taken to provide effective synchronization</a:t>
          </a:r>
          <a:endParaRPr lang="en-US" sz="1600" kern="1200" dirty="0"/>
        </a:p>
      </dsp:txBody>
      <dsp:txXfrm>
        <a:off x="3789465" y="1936909"/>
        <a:ext cx="1590500" cy="2326700"/>
      </dsp:txXfrm>
    </dsp:sp>
    <dsp:sp modelId="{F3501B9F-2370-6940-A77C-F30D50C22A16}">
      <dsp:nvSpPr>
        <dsp:cNvPr id="0" name=""/>
        <dsp:cNvSpPr/>
      </dsp:nvSpPr>
      <dsp:spPr>
        <a:xfrm>
          <a:off x="5298790" y="1278344"/>
          <a:ext cx="1442465" cy="550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Memory management</a:t>
          </a:r>
          <a:endParaRPr lang="en-US" sz="1600" kern="1200" dirty="0"/>
        </a:p>
      </dsp:txBody>
      <dsp:txXfrm>
        <a:off x="5298790" y="1278344"/>
        <a:ext cx="1442465" cy="550328"/>
      </dsp:txXfrm>
    </dsp:sp>
    <dsp:sp modelId="{AD04DFED-755B-6749-8AC3-4C207875CB01}">
      <dsp:nvSpPr>
        <dsp:cNvPr id="0" name=""/>
        <dsp:cNvSpPr/>
      </dsp:nvSpPr>
      <dsp:spPr>
        <a:xfrm>
          <a:off x="5443037" y="1828672"/>
          <a:ext cx="144246" cy="82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4023"/>
              </a:lnTo>
              <a:lnTo>
                <a:pt x="144246" y="82402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42F4-2600-5940-A614-2DA85E5F1AAD}">
      <dsp:nvSpPr>
        <dsp:cNvPr id="0" name=""/>
        <dsp:cNvSpPr/>
      </dsp:nvSpPr>
      <dsp:spPr>
        <a:xfrm>
          <a:off x="5587283" y="1932331"/>
          <a:ext cx="1151531" cy="144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reuse of physical pages is the biggest problem of concern</a:t>
          </a:r>
          <a:endParaRPr lang="en-US" sz="1600" kern="1200" dirty="0"/>
        </a:p>
      </dsp:txBody>
      <dsp:txXfrm>
        <a:off x="5587283" y="1932331"/>
        <a:ext cx="1151531" cy="1440728"/>
      </dsp:txXfrm>
    </dsp:sp>
    <dsp:sp modelId="{C49E4D76-4FDD-B444-9BBB-C61EA22E2950}">
      <dsp:nvSpPr>
        <dsp:cNvPr id="0" name=""/>
        <dsp:cNvSpPr/>
      </dsp:nvSpPr>
      <dsp:spPr>
        <a:xfrm>
          <a:off x="6948574" y="1278344"/>
          <a:ext cx="1159187" cy="810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Reliability and fault tolerance</a:t>
          </a:r>
          <a:endParaRPr lang="en-US" sz="1600" kern="1200" dirty="0"/>
        </a:p>
      </dsp:txBody>
      <dsp:txXfrm>
        <a:off x="6948574" y="1278344"/>
        <a:ext cx="1159187" cy="810843"/>
      </dsp:txXfrm>
    </dsp:sp>
    <dsp:sp modelId="{761D829C-1A3D-A544-9740-C515EBF69C9C}">
      <dsp:nvSpPr>
        <dsp:cNvPr id="0" name=""/>
        <dsp:cNvSpPr/>
      </dsp:nvSpPr>
      <dsp:spPr>
        <a:xfrm>
          <a:off x="6934171" y="2089188"/>
          <a:ext cx="130321" cy="1197437"/>
        </a:xfrm>
        <a:custGeom>
          <a:avLst/>
          <a:gdLst/>
          <a:ahLst/>
          <a:cxnLst/>
          <a:rect l="0" t="0" r="0" b="0"/>
          <a:pathLst>
            <a:path>
              <a:moveTo>
                <a:pt x="130321" y="0"/>
              </a:moveTo>
              <a:lnTo>
                <a:pt x="0" y="11974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B9DD7-46CF-5944-85DC-F784C37E24D7}">
      <dsp:nvSpPr>
        <dsp:cNvPr id="0" name=""/>
        <dsp:cNvSpPr/>
      </dsp:nvSpPr>
      <dsp:spPr>
        <a:xfrm>
          <a:off x="6934171" y="2390930"/>
          <a:ext cx="1348897" cy="1791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OS should provide graceful degradation in the face of processor failure</a:t>
          </a:r>
          <a:endParaRPr lang="en-US" sz="1600" kern="1200" dirty="0"/>
        </a:p>
      </dsp:txBody>
      <dsp:txXfrm>
        <a:off x="6934171" y="2390930"/>
        <a:ext cx="1348897" cy="17913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63F472-A208-BC48-9954-72AE57388841}">
      <dsp:nvSpPr>
        <dsp:cNvPr id="0" name=""/>
        <dsp:cNvSpPr/>
      </dsp:nvSpPr>
      <dsp:spPr>
        <a:xfrm>
          <a:off x="228577" y="228597"/>
          <a:ext cx="2090400" cy="54398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hardware </a:t>
          </a:r>
          <a:r>
            <a:rPr lang="en-US" sz="1800" kern="1200" dirty="0" smtClean="0"/>
            <a:t>upgrades</a:t>
          </a:r>
          <a:endParaRPr lang="en-US" sz="1800" kern="1200" dirty="0"/>
        </a:p>
      </dsp:txBody>
      <dsp:txXfrm>
        <a:off x="228577" y="228597"/>
        <a:ext cx="2090400" cy="543980"/>
      </dsp:txXfrm>
    </dsp:sp>
    <dsp:sp modelId="{06E7AF27-17CB-6C41-9B00-422CDBA69BDA}">
      <dsp:nvSpPr>
        <dsp:cNvPr id="0" name=""/>
        <dsp:cNvSpPr/>
      </dsp:nvSpPr>
      <dsp:spPr>
        <a:xfrm>
          <a:off x="990596" y="740854"/>
          <a:ext cx="2743254" cy="5638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new </a:t>
          </a:r>
          <a:r>
            <a:rPr lang="en-US" sz="1800" kern="1200" dirty="0" smtClean="0"/>
            <a:t>types of hardware</a:t>
          </a:r>
        </a:p>
      </dsp:txBody>
      <dsp:txXfrm>
        <a:off x="990596" y="740854"/>
        <a:ext cx="2743254" cy="563848"/>
      </dsp:txXfrm>
    </dsp:sp>
    <dsp:sp modelId="{54C39DF2-6921-BB4E-8411-E1AA720107FC}">
      <dsp:nvSpPr>
        <dsp:cNvPr id="0" name=""/>
        <dsp:cNvSpPr/>
      </dsp:nvSpPr>
      <dsp:spPr>
        <a:xfrm>
          <a:off x="2133564" y="1300729"/>
          <a:ext cx="2395060" cy="496765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new services</a:t>
          </a:r>
          <a:endParaRPr lang="en-US" sz="1800" kern="1200" dirty="0" smtClean="0"/>
        </a:p>
      </dsp:txBody>
      <dsp:txXfrm>
        <a:off x="2133564" y="1300729"/>
        <a:ext cx="2395060" cy="496765"/>
      </dsp:txXfrm>
    </dsp:sp>
    <dsp:sp modelId="{87EED797-7526-BB4E-8C40-6D097D0CBF95}">
      <dsp:nvSpPr>
        <dsp:cNvPr id="0" name=""/>
        <dsp:cNvSpPr/>
      </dsp:nvSpPr>
      <dsp:spPr>
        <a:xfrm>
          <a:off x="3048038" y="1798342"/>
          <a:ext cx="2133523" cy="555835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Fixes</a:t>
          </a:r>
        </a:p>
      </dsp:txBody>
      <dsp:txXfrm>
        <a:off x="3048038" y="1798342"/>
        <a:ext cx="2133523" cy="555835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47DFC4-F116-384B-8311-1DA47811EBA8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6FE2A-06A0-8946-BE62-371410770D3A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hardware parallelism within each core processor, known as instruction level parallelism</a:t>
          </a:r>
          <a:endParaRPr lang="en-US" sz="1300" kern="1200" dirty="0"/>
        </a:p>
      </dsp:txBody>
      <dsp:txXfrm>
        <a:off x="2743199" y="408582"/>
        <a:ext cx="2641600" cy="962025"/>
      </dsp:txXfrm>
    </dsp:sp>
    <dsp:sp modelId="{8F1D499D-8424-A849-9418-80D6BBCB722D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potential for multiprogramming and multithreaded execution within each processor</a:t>
          </a:r>
        </a:p>
      </dsp:txBody>
      <dsp:txXfrm>
        <a:off x="2743199" y="1490860"/>
        <a:ext cx="2641600" cy="962025"/>
      </dsp:txXfrm>
    </dsp:sp>
    <dsp:sp modelId="{59D77581-3DD3-234B-9639-73587DAE796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potential for a single application to execute in concurrent                   processes or threads across multiple cores</a:t>
          </a:r>
          <a:endParaRPr lang="en-US" sz="1300" kern="1200" dirty="0"/>
        </a:p>
      </dsp:txBody>
      <dsp:txXfrm>
        <a:off x="2743199" y="2573139"/>
        <a:ext cx="2641600" cy="962025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CBC03-7B76-DD48-803C-C7963A0171D5}">
      <dsp:nvSpPr>
        <dsp:cNvPr id="0" name=""/>
        <dsp:cNvSpPr/>
      </dsp:nvSpPr>
      <dsp:spPr>
        <a:xfrm>
          <a:off x="0" y="116780"/>
          <a:ext cx="8077200" cy="6912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Grand Central Dispatch (GCD)</a:t>
          </a:r>
          <a:endParaRPr lang="en-US" sz="2400" kern="1200" dirty="0"/>
        </a:p>
      </dsp:txBody>
      <dsp:txXfrm>
        <a:off x="0" y="116780"/>
        <a:ext cx="8077200" cy="691200"/>
      </dsp:txXfrm>
    </dsp:sp>
    <dsp:sp modelId="{C4E7449B-DB6D-5C4E-8BE9-0CBFAC0E778B}">
      <dsp:nvSpPr>
        <dsp:cNvPr id="0" name=""/>
        <dsp:cNvSpPr/>
      </dsp:nvSpPr>
      <dsp:spPr>
        <a:xfrm>
          <a:off x="0" y="807980"/>
          <a:ext cx="8077200" cy="217404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implemented in Mac Os X 10.6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helps a developer once something has been identified that can be split off into a separate task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thread pool mechanism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allows anonymous functions as a way of specifying tasks</a:t>
          </a:r>
        </a:p>
      </dsp:txBody>
      <dsp:txXfrm>
        <a:off x="0" y="807980"/>
        <a:ext cx="8077200" cy="2174040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D89846-0CAB-624F-AD7A-98CBEC05E19D}">
      <dsp:nvSpPr>
        <dsp:cNvPr id="0" name=""/>
        <dsp:cNvSpPr/>
      </dsp:nvSpPr>
      <dsp:spPr>
        <a:xfrm rot="5400000">
          <a:off x="5256169" y="-2206757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user-mode services needed to manage the system</a:t>
          </a:r>
        </a:p>
      </dsp:txBody>
      <dsp:txXfrm rot="5400000">
        <a:off x="5256169" y="-2206757"/>
        <a:ext cx="679916" cy="5266944"/>
      </dsp:txXfrm>
    </dsp:sp>
    <dsp:sp modelId="{C1A08A7E-6C9B-0541-B51C-5088875BE9D1}">
      <dsp:nvSpPr>
        <dsp:cNvPr id="0" name=""/>
        <dsp:cNvSpPr/>
      </dsp:nvSpPr>
      <dsp:spPr>
        <a:xfrm>
          <a:off x="0" y="176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Special System Processes</a:t>
          </a:r>
          <a:endParaRPr lang="en-US" sz="2400" kern="1200" dirty="0"/>
        </a:p>
      </dsp:txBody>
      <dsp:txXfrm>
        <a:off x="0" y="1767"/>
        <a:ext cx="2962656" cy="849895"/>
      </dsp:txXfrm>
    </dsp:sp>
    <dsp:sp modelId="{3D3B3A51-0609-BC47-A3FE-19B79722289A}">
      <dsp:nvSpPr>
        <dsp:cNvPr id="0" name=""/>
        <dsp:cNvSpPr/>
      </dsp:nvSpPr>
      <dsp:spPr>
        <a:xfrm rot="5400000">
          <a:off x="5256169" y="-1314367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printer spooler, event logger, and user-mode components that cooperate with device drivers, and various network services</a:t>
          </a:r>
        </a:p>
      </dsp:txBody>
      <dsp:txXfrm rot="5400000">
        <a:off x="5256169" y="-1314367"/>
        <a:ext cx="679916" cy="5266944"/>
      </dsp:txXfrm>
    </dsp:sp>
    <dsp:sp modelId="{D4A0A511-6EB0-9840-AF7C-078E6D2A4228}">
      <dsp:nvSpPr>
        <dsp:cNvPr id="0" name=""/>
        <dsp:cNvSpPr/>
      </dsp:nvSpPr>
      <dsp:spPr>
        <a:xfrm>
          <a:off x="0" y="89415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Service Processes</a:t>
          </a:r>
        </a:p>
      </dsp:txBody>
      <dsp:txXfrm>
        <a:off x="0" y="894157"/>
        <a:ext cx="2962656" cy="849895"/>
      </dsp:txXfrm>
    </dsp:sp>
    <dsp:sp modelId="{A2940A86-0651-3E4B-BF37-142D1239C5C0}">
      <dsp:nvSpPr>
        <dsp:cNvPr id="0" name=""/>
        <dsp:cNvSpPr/>
      </dsp:nvSpPr>
      <dsp:spPr>
        <a:xfrm rot="5400000">
          <a:off x="5256169" y="-421976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 different OS personalities (environments)</a:t>
          </a:r>
        </a:p>
      </dsp:txBody>
      <dsp:txXfrm rot="5400000">
        <a:off x="5256169" y="-421976"/>
        <a:ext cx="679916" cy="5266944"/>
      </dsp:txXfrm>
    </dsp:sp>
    <dsp:sp modelId="{6C6A6EB6-A3C0-094A-8C25-716C3AB1B48B}">
      <dsp:nvSpPr>
        <dsp:cNvPr id="0" name=""/>
        <dsp:cNvSpPr/>
      </dsp:nvSpPr>
      <dsp:spPr>
        <a:xfrm>
          <a:off x="0" y="178654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Environment Subsystems</a:t>
          </a:r>
        </a:p>
      </dsp:txBody>
      <dsp:txXfrm>
        <a:off x="0" y="1786547"/>
        <a:ext cx="2962656" cy="849895"/>
      </dsp:txXfrm>
    </dsp:sp>
    <dsp:sp modelId="{AFA9C005-9D3B-124D-AB66-7542353341D6}">
      <dsp:nvSpPr>
        <dsp:cNvPr id="0" name=""/>
        <dsp:cNvSpPr/>
      </dsp:nvSpPr>
      <dsp:spPr>
        <a:xfrm rot="5400000">
          <a:off x="5256169" y="470413"/>
          <a:ext cx="679916" cy="526694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executables (EXEs) and DLLs that provide the functionality users run to make use of the system</a:t>
          </a:r>
        </a:p>
      </dsp:txBody>
      <dsp:txXfrm rot="5400000">
        <a:off x="5256169" y="470413"/>
        <a:ext cx="679916" cy="5266944"/>
      </dsp:txXfrm>
    </dsp:sp>
    <dsp:sp modelId="{047BC7DF-D681-324D-BCF9-F46B6E83FD61}">
      <dsp:nvSpPr>
        <dsp:cNvPr id="0" name=""/>
        <dsp:cNvSpPr/>
      </dsp:nvSpPr>
      <dsp:spPr>
        <a:xfrm>
          <a:off x="0" y="2678937"/>
          <a:ext cx="2962656" cy="8498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Applications</a:t>
          </a:r>
        </a:p>
      </dsp:txBody>
      <dsp:txXfrm>
        <a:off x="0" y="2678937"/>
        <a:ext cx="2962656" cy="849895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C66285-11CD-8245-8F28-0D9FB9F43C3F}">
      <dsp:nvSpPr>
        <dsp:cNvPr id="0" name=""/>
        <dsp:cNvSpPr/>
      </dsp:nvSpPr>
      <dsp:spPr>
        <a:xfrm>
          <a:off x="2519" y="2221006"/>
          <a:ext cx="2480706" cy="9427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Encapsulation</a:t>
          </a:r>
          <a:endParaRPr lang="en-US" sz="1800" kern="1200" dirty="0"/>
        </a:p>
      </dsp:txBody>
      <dsp:txXfrm>
        <a:off x="2519" y="2221006"/>
        <a:ext cx="2480706" cy="942786"/>
      </dsp:txXfrm>
    </dsp:sp>
    <dsp:sp modelId="{BE43BF85-D9EC-5348-B790-C4DFA895262B}">
      <dsp:nvSpPr>
        <dsp:cNvPr id="0" name=""/>
        <dsp:cNvSpPr/>
      </dsp:nvSpPr>
      <dsp:spPr>
        <a:xfrm>
          <a:off x="2292298" y="2310544"/>
          <a:ext cx="1909278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Object class and instance</a:t>
          </a:r>
        </a:p>
      </dsp:txBody>
      <dsp:txXfrm>
        <a:off x="2292298" y="2310544"/>
        <a:ext cx="1909278" cy="763711"/>
      </dsp:txXfrm>
    </dsp:sp>
    <dsp:sp modelId="{5D1B5864-6435-564B-BA70-60C4E43C7471}">
      <dsp:nvSpPr>
        <dsp:cNvPr id="0" name=""/>
        <dsp:cNvSpPr/>
      </dsp:nvSpPr>
      <dsp:spPr>
        <a:xfrm>
          <a:off x="4010649" y="2310544"/>
          <a:ext cx="2159356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Inheritance</a:t>
          </a:r>
        </a:p>
      </dsp:txBody>
      <dsp:txXfrm>
        <a:off x="4010649" y="2310544"/>
        <a:ext cx="2159356" cy="763711"/>
      </dsp:txXfrm>
    </dsp:sp>
    <dsp:sp modelId="{4C08934A-50C4-2B47-9FC7-73C60C8EA7EF}">
      <dsp:nvSpPr>
        <dsp:cNvPr id="0" name=""/>
        <dsp:cNvSpPr/>
      </dsp:nvSpPr>
      <dsp:spPr>
        <a:xfrm>
          <a:off x="5979077" y="2310544"/>
          <a:ext cx="2400402" cy="7637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Polymorphism</a:t>
          </a:r>
        </a:p>
      </dsp:txBody>
      <dsp:txXfrm>
        <a:off x="5979077" y="2310544"/>
        <a:ext cx="2400402" cy="763711"/>
      </dsp:txXfrm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874539-F86A-694A-B6AF-81E34BF25D21}">
      <dsp:nvSpPr>
        <dsp:cNvPr id="0" name=""/>
        <dsp:cNvSpPr/>
      </dsp:nvSpPr>
      <dsp:spPr>
        <a:xfrm>
          <a:off x="202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Activity Manager</a:t>
          </a:r>
          <a:endParaRPr lang="en-US" sz="2400" kern="1200" dirty="0" smtClean="0"/>
        </a:p>
      </dsp:txBody>
      <dsp:txXfrm>
        <a:off x="2020" y="0"/>
        <a:ext cx="1982948" cy="881471"/>
      </dsp:txXfrm>
    </dsp:sp>
    <dsp:sp modelId="{E8968D2F-0510-D44A-BC93-8EF57B3C69C5}">
      <dsp:nvSpPr>
        <dsp:cNvPr id="0" name=""/>
        <dsp:cNvSpPr/>
      </dsp:nvSpPr>
      <dsp:spPr>
        <a:xfrm>
          <a:off x="200315" y="882332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Manages lifecycle of applications</a:t>
          </a:r>
          <a:endParaRPr lang="en-US" sz="1300" kern="1200" dirty="0" smtClean="0"/>
        </a:p>
      </dsp:txBody>
      <dsp:txXfrm>
        <a:off x="200315" y="882332"/>
        <a:ext cx="1586358" cy="885918"/>
      </dsp:txXfrm>
    </dsp:sp>
    <dsp:sp modelId="{BC2816DA-04B2-9E4E-B78F-444CE05A69C6}">
      <dsp:nvSpPr>
        <dsp:cNvPr id="0" name=""/>
        <dsp:cNvSpPr/>
      </dsp:nvSpPr>
      <dsp:spPr>
        <a:xfrm>
          <a:off x="200315" y="1904546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Responsible for starting, stopping, and resuming the various applications</a:t>
          </a:r>
          <a:endParaRPr lang="en-US" sz="1300" kern="1200" dirty="0" smtClean="0"/>
        </a:p>
      </dsp:txBody>
      <dsp:txXfrm>
        <a:off x="200315" y="1904546"/>
        <a:ext cx="1586358" cy="885918"/>
      </dsp:txXfrm>
    </dsp:sp>
    <dsp:sp modelId="{E937577D-D63E-D545-A654-18633016B1C8}">
      <dsp:nvSpPr>
        <dsp:cNvPr id="0" name=""/>
        <dsp:cNvSpPr/>
      </dsp:nvSpPr>
      <dsp:spPr>
        <a:xfrm>
          <a:off x="213369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Window Manager</a:t>
          </a:r>
        </a:p>
      </dsp:txBody>
      <dsp:txXfrm>
        <a:off x="2133690" y="0"/>
        <a:ext cx="1982948" cy="881471"/>
      </dsp:txXfrm>
    </dsp:sp>
    <dsp:sp modelId="{BF1A4E88-6386-8348-B5B0-708499D9C251}">
      <dsp:nvSpPr>
        <dsp:cNvPr id="0" name=""/>
        <dsp:cNvSpPr/>
      </dsp:nvSpPr>
      <dsp:spPr>
        <a:xfrm>
          <a:off x="2331985" y="882332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Java abstraction of the underlying Surface Manager</a:t>
          </a:r>
          <a:endParaRPr lang="en-US" sz="1300" kern="1200" dirty="0" smtClean="0"/>
        </a:p>
      </dsp:txBody>
      <dsp:txXfrm>
        <a:off x="2331985" y="882332"/>
        <a:ext cx="1586358" cy="885918"/>
      </dsp:txXfrm>
    </dsp:sp>
    <dsp:sp modelId="{C805681F-A538-EC4A-988B-C65CFB7A1CDA}">
      <dsp:nvSpPr>
        <dsp:cNvPr id="0" name=""/>
        <dsp:cNvSpPr/>
      </dsp:nvSpPr>
      <dsp:spPr>
        <a:xfrm>
          <a:off x="2331985" y="1904546"/>
          <a:ext cx="1586358" cy="885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Allows applications to declare their client area and use features like the status bar</a:t>
          </a:r>
          <a:endParaRPr lang="en-US" sz="1300" kern="1200" dirty="0" smtClean="0"/>
        </a:p>
      </dsp:txBody>
      <dsp:txXfrm>
        <a:off x="2331985" y="1904546"/>
        <a:ext cx="1586358" cy="885918"/>
      </dsp:txXfrm>
    </dsp:sp>
    <dsp:sp modelId="{F28D6A49-0FFD-304E-B715-45811ED0CC0F}">
      <dsp:nvSpPr>
        <dsp:cNvPr id="0" name=""/>
        <dsp:cNvSpPr/>
      </dsp:nvSpPr>
      <dsp:spPr>
        <a:xfrm>
          <a:off x="426536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Package Manager</a:t>
          </a:r>
          <a:endParaRPr lang="en-US" sz="2400" kern="1200" dirty="0" smtClean="0"/>
        </a:p>
      </dsp:txBody>
      <dsp:txXfrm>
        <a:off x="4265360" y="0"/>
        <a:ext cx="1982948" cy="881471"/>
      </dsp:txXfrm>
    </dsp:sp>
    <dsp:sp modelId="{BC3CB562-00B8-B74B-B35D-619B7EA87303}">
      <dsp:nvSpPr>
        <dsp:cNvPr id="0" name=""/>
        <dsp:cNvSpPr/>
      </dsp:nvSpPr>
      <dsp:spPr>
        <a:xfrm>
          <a:off x="4463655" y="881471"/>
          <a:ext cx="1586358" cy="1909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Installs and removes applications</a:t>
          </a:r>
          <a:endParaRPr lang="en-US" sz="1300" kern="1200" dirty="0" smtClean="0"/>
        </a:p>
      </dsp:txBody>
      <dsp:txXfrm>
        <a:off x="4463655" y="881471"/>
        <a:ext cx="1586358" cy="1909854"/>
      </dsp:txXfrm>
    </dsp:sp>
    <dsp:sp modelId="{6B3E1B29-9F75-D445-AE27-DBD529393966}">
      <dsp:nvSpPr>
        <dsp:cNvPr id="0" name=""/>
        <dsp:cNvSpPr/>
      </dsp:nvSpPr>
      <dsp:spPr>
        <a:xfrm>
          <a:off x="6397030" y="0"/>
          <a:ext cx="1982948" cy="293823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Telephony Manager</a:t>
          </a:r>
          <a:endParaRPr lang="en-US" sz="2400" kern="1200" dirty="0" smtClean="0"/>
        </a:p>
      </dsp:txBody>
      <dsp:txXfrm>
        <a:off x="6397030" y="0"/>
        <a:ext cx="1982948" cy="881471"/>
      </dsp:txXfrm>
    </dsp:sp>
    <dsp:sp modelId="{333A6489-4EB0-0645-8B89-684A3E6BEA5F}">
      <dsp:nvSpPr>
        <dsp:cNvPr id="0" name=""/>
        <dsp:cNvSpPr/>
      </dsp:nvSpPr>
      <dsp:spPr>
        <a:xfrm>
          <a:off x="6595325" y="881471"/>
          <a:ext cx="1586358" cy="1909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Allows interaction with phone, SMS, and MMS services</a:t>
          </a:r>
        </a:p>
      </dsp:txBody>
      <dsp:txXfrm>
        <a:off x="6595325" y="881471"/>
        <a:ext cx="1586358" cy="190985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74B0A6-A780-AC4D-A192-A17A96D7D56B}">
      <dsp:nvSpPr>
        <dsp:cNvPr id="0" name=""/>
        <dsp:cNvSpPr/>
      </dsp:nvSpPr>
      <dsp:spPr>
        <a:xfrm>
          <a:off x="162559" y="0"/>
          <a:ext cx="6990080" cy="4368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244A61-2F42-FE4C-B4AE-14F538A72BD4}">
      <dsp:nvSpPr>
        <dsp:cNvPr id="0" name=""/>
        <dsp:cNvSpPr/>
      </dsp:nvSpPr>
      <dsp:spPr>
        <a:xfrm>
          <a:off x="851082" y="3248639"/>
          <a:ext cx="160771" cy="1607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990ADE-EECC-A843-9CB8-385F4DCE6884}">
      <dsp:nvSpPr>
        <dsp:cNvPr id="0" name=""/>
        <dsp:cNvSpPr/>
      </dsp:nvSpPr>
      <dsp:spPr>
        <a:xfrm>
          <a:off x="931468" y="3583026"/>
          <a:ext cx="1195303" cy="53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9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Serial Processing</a:t>
          </a:r>
          <a:endParaRPr lang="en-US" sz="1800" kern="1200" dirty="0"/>
        </a:p>
      </dsp:txBody>
      <dsp:txXfrm>
        <a:off x="931468" y="3583026"/>
        <a:ext cx="1195303" cy="531771"/>
      </dsp:txXfrm>
    </dsp:sp>
    <dsp:sp modelId="{9AA8AB03-D64A-C342-B37C-4CCC9DA9EB94}">
      <dsp:nvSpPr>
        <dsp:cNvPr id="0" name=""/>
        <dsp:cNvSpPr/>
      </dsp:nvSpPr>
      <dsp:spPr>
        <a:xfrm>
          <a:off x="1986970" y="2232456"/>
          <a:ext cx="279603" cy="2796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842123-1D21-A749-9096-4D7D760BAAD9}">
      <dsp:nvSpPr>
        <dsp:cNvPr id="0" name=""/>
        <dsp:cNvSpPr/>
      </dsp:nvSpPr>
      <dsp:spPr>
        <a:xfrm>
          <a:off x="2057398" y="2895591"/>
          <a:ext cx="1467916" cy="797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5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Simple Batch Systems</a:t>
          </a:r>
        </a:p>
      </dsp:txBody>
      <dsp:txXfrm>
        <a:off x="2057398" y="2895591"/>
        <a:ext cx="1467916" cy="797458"/>
      </dsp:txXfrm>
    </dsp:sp>
    <dsp:sp modelId="{36778976-587A-8042-87A9-FC1C9FD954F8}">
      <dsp:nvSpPr>
        <dsp:cNvPr id="0" name=""/>
        <dsp:cNvSpPr/>
      </dsp:nvSpPr>
      <dsp:spPr>
        <a:xfrm>
          <a:off x="3437412" y="1483644"/>
          <a:ext cx="370474" cy="37047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19E44-3DC2-2543-B587-8A3BE587954F}">
      <dsp:nvSpPr>
        <dsp:cNvPr id="0" name=""/>
        <dsp:cNvSpPr/>
      </dsp:nvSpPr>
      <dsp:spPr>
        <a:xfrm>
          <a:off x="3200403" y="2209796"/>
          <a:ext cx="2107194" cy="703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0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Multiprogrammed Batch Systems</a:t>
          </a:r>
        </a:p>
      </dsp:txBody>
      <dsp:txXfrm>
        <a:off x="3200403" y="2209796"/>
        <a:ext cx="2107194" cy="703679"/>
      </dsp:txXfrm>
    </dsp:sp>
    <dsp:sp modelId="{6C5317EB-E0BB-C646-8AC7-1B8FB3CE6475}">
      <dsp:nvSpPr>
        <dsp:cNvPr id="0" name=""/>
        <dsp:cNvSpPr/>
      </dsp:nvSpPr>
      <dsp:spPr>
        <a:xfrm>
          <a:off x="5017170" y="988222"/>
          <a:ext cx="496295" cy="4962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BEC3F6-5D1C-984A-A8A3-A5F0342491D8}">
      <dsp:nvSpPr>
        <dsp:cNvPr id="0" name=""/>
        <dsp:cNvSpPr/>
      </dsp:nvSpPr>
      <dsp:spPr>
        <a:xfrm>
          <a:off x="5105396" y="1752594"/>
          <a:ext cx="1275282" cy="99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97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Time Sharing Systems</a:t>
          </a:r>
        </a:p>
      </dsp:txBody>
      <dsp:txXfrm>
        <a:off x="5105396" y="1752594"/>
        <a:ext cx="1275282" cy="99886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E20ED8-9E78-0743-A964-AB099207626E}">
      <dsp:nvSpPr>
        <dsp:cNvPr id="0" name=""/>
        <dsp:cNvSpPr/>
      </dsp:nvSpPr>
      <dsp:spPr>
        <a:xfrm>
          <a:off x="1863161" y="1781"/>
          <a:ext cx="4147676" cy="1036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Special type of programming language used to provide instructions to the monitor</a:t>
          </a:r>
          <a:endParaRPr lang="en-US" sz="2200" kern="1200" dirty="0"/>
        </a:p>
      </dsp:txBody>
      <dsp:txXfrm>
        <a:off x="1863161" y="1781"/>
        <a:ext cx="4147676" cy="1036919"/>
      </dsp:txXfrm>
    </dsp:sp>
    <dsp:sp modelId="{A5A3E6ED-4CCD-E54E-9A1B-DA75B953AAEA}">
      <dsp:nvSpPr>
        <dsp:cNvPr id="0" name=""/>
        <dsp:cNvSpPr/>
      </dsp:nvSpPr>
      <dsp:spPr>
        <a:xfrm rot="5400000">
          <a:off x="3846269" y="1129430"/>
          <a:ext cx="181460" cy="181460"/>
        </a:xfrm>
        <a:prstGeom prst="rightArrow">
          <a:avLst>
            <a:gd name="adj1" fmla="val 66700"/>
            <a:gd name="adj2" fmla="val 50000"/>
          </a:avLst>
        </a:prstGeom>
        <a:solidFill>
          <a:schemeClr val="tx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B027-7CF0-9B4D-84C1-093791E27A8E}">
      <dsp:nvSpPr>
        <dsp:cNvPr id="0" name=""/>
        <dsp:cNvSpPr/>
      </dsp:nvSpPr>
      <dsp:spPr>
        <a:xfrm>
          <a:off x="1863161" y="1401621"/>
          <a:ext cx="4147676" cy="1036919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what compiler to use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863161" y="1401621"/>
        <a:ext cx="4147676" cy="1036919"/>
      </dsp:txXfrm>
    </dsp:sp>
    <dsp:sp modelId="{161882D6-7C8A-B249-8241-DD2C41894718}">
      <dsp:nvSpPr>
        <dsp:cNvPr id="0" name=""/>
        <dsp:cNvSpPr/>
      </dsp:nvSpPr>
      <dsp:spPr>
        <a:xfrm rot="5400000">
          <a:off x="3846269" y="2529271"/>
          <a:ext cx="181460" cy="181460"/>
        </a:xfrm>
        <a:prstGeom prst="rightArrow">
          <a:avLst>
            <a:gd name="adj1" fmla="val 66700"/>
            <a:gd name="adj2" fmla="val 50000"/>
          </a:avLst>
        </a:prstGeom>
        <a:solidFill>
          <a:schemeClr val="tx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1BF98-9B04-6B4B-B2C9-5892F2A4DC9C}">
      <dsp:nvSpPr>
        <dsp:cNvPr id="0" name=""/>
        <dsp:cNvSpPr/>
      </dsp:nvSpPr>
      <dsp:spPr>
        <a:xfrm>
          <a:off x="1863161" y="2801462"/>
          <a:ext cx="4147676" cy="1036919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</a:rPr>
            <a:t>what data to use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1863161" y="2801462"/>
        <a:ext cx="4147676" cy="103691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293639"/>
          <a:ext cx="81534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while the user program is executing, it must not alter the memory area containing the monitor</a:t>
          </a:r>
          <a:endParaRPr lang="en-US" sz="1600" kern="1200" dirty="0"/>
        </a:p>
      </dsp:txBody>
      <dsp:txXfrm>
        <a:off x="0" y="293639"/>
        <a:ext cx="8153400" cy="907200"/>
      </dsp:txXfrm>
    </dsp:sp>
    <dsp:sp modelId="{149ADC22-A787-BD43-AE53-1E5F9F0EF60D}">
      <dsp:nvSpPr>
        <dsp:cNvPr id="0" name=""/>
        <dsp:cNvSpPr/>
      </dsp:nvSpPr>
      <dsp:spPr>
        <a:xfrm>
          <a:off x="407670" y="5747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Memory protection for monitor</a:t>
          </a:r>
          <a:endParaRPr lang="en-US" sz="1600" kern="1200" dirty="0"/>
        </a:p>
      </dsp:txBody>
      <dsp:txXfrm>
        <a:off x="407670" y="57479"/>
        <a:ext cx="5707380" cy="472320"/>
      </dsp:txXfrm>
    </dsp:sp>
    <dsp:sp modelId="{C121F52B-3C08-654C-83AE-2EAF2AB55D38}">
      <dsp:nvSpPr>
        <dsp:cNvPr id="0" name=""/>
        <dsp:cNvSpPr/>
      </dsp:nvSpPr>
      <dsp:spPr>
        <a:xfrm>
          <a:off x="0" y="152339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prevents a job from monopolizing the system</a:t>
          </a:r>
          <a:endParaRPr lang="en-US" sz="1600" kern="1200" dirty="0"/>
        </a:p>
      </dsp:txBody>
      <dsp:txXfrm>
        <a:off x="0" y="1523399"/>
        <a:ext cx="8153400" cy="680400"/>
      </dsp:txXfrm>
    </dsp:sp>
    <dsp:sp modelId="{EFED6759-161A-0247-881A-8697555D7731}">
      <dsp:nvSpPr>
        <dsp:cNvPr id="0" name=""/>
        <dsp:cNvSpPr/>
      </dsp:nvSpPr>
      <dsp:spPr>
        <a:xfrm>
          <a:off x="407670" y="128723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Timer</a:t>
          </a:r>
          <a:endParaRPr lang="en-US" sz="1600" kern="1200" dirty="0"/>
        </a:p>
      </dsp:txBody>
      <dsp:txXfrm>
        <a:off x="407670" y="1287239"/>
        <a:ext cx="5707380" cy="472320"/>
      </dsp:txXfrm>
    </dsp:sp>
    <dsp:sp modelId="{5DD7CB04-61EF-8749-9728-DC4AEA3DB611}">
      <dsp:nvSpPr>
        <dsp:cNvPr id="0" name=""/>
        <dsp:cNvSpPr/>
      </dsp:nvSpPr>
      <dsp:spPr>
        <a:xfrm>
          <a:off x="0" y="2526359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can only be executed by the monitor</a:t>
          </a:r>
          <a:endParaRPr lang="en-US" sz="1600" kern="1200" dirty="0"/>
        </a:p>
      </dsp:txBody>
      <dsp:txXfrm>
        <a:off x="0" y="2526359"/>
        <a:ext cx="8153400" cy="680400"/>
      </dsp:txXfrm>
    </dsp:sp>
    <dsp:sp modelId="{F1A4EEB2-F42C-DC47-9AAD-66A3C8EDB4FF}">
      <dsp:nvSpPr>
        <dsp:cNvPr id="0" name=""/>
        <dsp:cNvSpPr/>
      </dsp:nvSpPr>
      <dsp:spPr>
        <a:xfrm>
          <a:off x="407670" y="229019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Privileged instructions</a:t>
          </a:r>
          <a:endParaRPr lang="en-US" sz="1600" kern="1200" dirty="0"/>
        </a:p>
      </dsp:txBody>
      <dsp:txXfrm>
        <a:off x="407670" y="2290199"/>
        <a:ext cx="5707380" cy="472320"/>
      </dsp:txXfrm>
    </dsp:sp>
    <dsp:sp modelId="{7A96011C-FD4C-4E48-A721-EBACBA9C917E}">
      <dsp:nvSpPr>
        <dsp:cNvPr id="0" name=""/>
        <dsp:cNvSpPr/>
      </dsp:nvSpPr>
      <dsp:spPr>
        <a:xfrm>
          <a:off x="0" y="3529320"/>
          <a:ext cx="8153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gives OS more flexibility in controlling user programs</a:t>
          </a:r>
          <a:endParaRPr lang="en-US" sz="1600" kern="1200" dirty="0"/>
        </a:p>
      </dsp:txBody>
      <dsp:txXfrm>
        <a:off x="0" y="3529320"/>
        <a:ext cx="8153400" cy="680400"/>
      </dsp:txXfrm>
    </dsp:sp>
    <dsp:sp modelId="{80D85195-02CD-764C-97FD-8C9D668486D7}">
      <dsp:nvSpPr>
        <dsp:cNvPr id="0" name=""/>
        <dsp:cNvSpPr/>
      </dsp:nvSpPr>
      <dsp:spPr>
        <a:xfrm>
          <a:off x="407670" y="32931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Interrupts</a:t>
          </a:r>
          <a:endParaRPr lang="en-US" sz="1600" kern="1200" dirty="0"/>
        </a:p>
      </dsp:txBody>
      <dsp:txXfrm>
        <a:off x="407670" y="3293159"/>
        <a:ext cx="5707380" cy="4723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Mode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user program executes in user mode 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certain areas of memory are protected from user access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certain instructions may not be executed</a:t>
          </a:r>
          <a:endParaRPr lang="en-US" sz="2100" kern="1200" dirty="0"/>
        </a:p>
      </dsp:txBody>
      <dsp:txXfrm rot="16200000">
        <a:off x="-185192" y="189234"/>
        <a:ext cx="4267200" cy="388873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t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Kernel Mode</a:t>
          </a:r>
          <a:endParaRPr lang="en-US" sz="27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monitor executes in kernel mode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privileged instructions may be executed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protected areas of memory may be accessed</a:t>
          </a:r>
          <a:endParaRPr lang="en-US" sz="2100" kern="1200" dirty="0"/>
        </a:p>
      </dsp:txBody>
      <dsp:txXfrm rot="16200000">
        <a:off x="3995192" y="189234"/>
        <a:ext cx="4267200" cy="38887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F7FC10-09A1-3847-BFBC-2B58715396DE}">
      <dsp:nvSpPr>
        <dsp:cNvPr id="0" name=""/>
        <dsp:cNvSpPr/>
      </dsp:nvSpPr>
      <dsp:spPr>
        <a:xfrm>
          <a:off x="411891" y="0"/>
          <a:ext cx="2715768" cy="3022600"/>
        </a:xfrm>
        <a:prstGeom prst="upArrow">
          <a:avLst/>
        </a:prstGeom>
        <a:solidFill>
          <a:schemeClr val="bg1"/>
        </a:solidFill>
        <a:ln>
          <a:solidFill>
            <a:schemeClr val="accent6">
              <a:alpha val="90000"/>
            </a:schemeClr>
          </a:solidFill>
        </a:ln>
        <a:effectLst>
          <a:glow rad="190500">
            <a:schemeClr val="accent6">
              <a:alpha val="75000"/>
            </a:schemeClr>
          </a:glow>
          <a:softEdge rad="381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B72AF-7DDE-9145-BEBA-D89E86DFBE7E}">
      <dsp:nvSpPr>
        <dsp:cNvPr id="0" name=""/>
        <dsp:cNvSpPr/>
      </dsp:nvSpPr>
      <dsp:spPr>
        <a:xfrm>
          <a:off x="3209132" y="0"/>
          <a:ext cx="4608576" cy="302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0" rIns="192024" bIns="192024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700" kern="1200" dirty="0" smtClean="0"/>
            <a:t>Major advances in development include: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100" kern="1200" dirty="0" smtClean="0"/>
            <a:t>processes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100" kern="1200" dirty="0" smtClean="0"/>
            <a:t>memory </a:t>
          </a:r>
          <a:r>
            <a:rPr lang="en-NZ" sz="2100" kern="1200" dirty="0" smtClean="0"/>
            <a:t>management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100" kern="1200" dirty="0" smtClean="0"/>
            <a:t>information </a:t>
          </a:r>
          <a:r>
            <a:rPr lang="en-NZ" sz="2100" kern="1200" dirty="0" smtClean="0"/>
            <a:t>protection and security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100" kern="1200" dirty="0" smtClean="0"/>
            <a:t>scheduling </a:t>
          </a:r>
          <a:r>
            <a:rPr lang="en-NZ" sz="2100" kern="1200" dirty="0" smtClean="0"/>
            <a:t>and resource management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100" kern="1200" dirty="0" smtClean="0"/>
            <a:t>system </a:t>
          </a:r>
          <a:r>
            <a:rPr lang="en-NZ" sz="2100" kern="1200" dirty="0" smtClean="0"/>
            <a:t>structure</a:t>
          </a:r>
        </a:p>
      </dsp:txBody>
      <dsp:txXfrm>
        <a:off x="3209132" y="0"/>
        <a:ext cx="4608576" cy="302260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 </a:t>
          </a:r>
          <a:r>
            <a:rPr lang="en-US" sz="2600" i="1" kern="1200" dirty="0" smtClean="0">
              <a:solidFill>
                <a:schemeClr val="accent1"/>
              </a:solidFill>
            </a:rPr>
            <a:t>process</a:t>
          </a:r>
          <a:r>
            <a:rPr lang="en-US" sz="2600" i="1" kern="1200" dirty="0" smtClean="0"/>
            <a:t> </a:t>
          </a:r>
          <a:r>
            <a:rPr lang="en-US" sz="2600" kern="1200" dirty="0" smtClean="0"/>
            <a:t>can be defined as:</a:t>
          </a:r>
          <a:endParaRPr lang="en-US" sz="2600" kern="1200" dirty="0"/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 program in execution</a:t>
          </a:r>
        </a:p>
      </dsp:txBody>
      <dsp:txXfrm>
        <a:off x="685790" y="990600"/>
        <a:ext cx="6172218" cy="421958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an instance of a running program</a:t>
          </a:r>
        </a:p>
      </dsp:txBody>
      <dsp:txXfrm>
        <a:off x="609612" y="1371600"/>
        <a:ext cx="6324574" cy="489481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the entity that can be assigned to, and executed on, a processor</a:t>
          </a:r>
        </a:p>
      </dsp:txBody>
      <dsp:txXfrm>
        <a:off x="304809" y="1852077"/>
        <a:ext cx="6934181" cy="583302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>
              <a:solidFill>
                <a:schemeClr val="bg1"/>
              </a:solidFill>
            </a:rPr>
            <a:t>a unit of activity characterized by a single sequential thread of execution, a current state, and an associated set of system resources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" y="2438400"/>
        <a:ext cx="7543788" cy="57164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4606FB-5D20-144B-B501-E8786E822E20}">
      <dsp:nvSpPr>
        <dsp:cNvPr id="0" name=""/>
        <dsp:cNvSpPr/>
      </dsp:nvSpPr>
      <dsp:spPr>
        <a:xfrm>
          <a:off x="0" y="192619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processor is switched among the various programs residing in main memory</a:t>
          </a:r>
        </a:p>
      </dsp:txBody>
      <dsp:txXfrm>
        <a:off x="0" y="192619"/>
        <a:ext cx="8382000" cy="866250"/>
      </dsp:txXfrm>
    </dsp:sp>
    <dsp:sp modelId="{82E57853-70E3-7A46-AADA-BF7731AC4DC4}">
      <dsp:nvSpPr>
        <dsp:cNvPr id="0" name=""/>
        <dsp:cNvSpPr/>
      </dsp:nvSpPr>
      <dsp:spPr>
        <a:xfrm>
          <a:off x="419100" y="3025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multiprogramming batch operation</a:t>
          </a:r>
          <a:endParaRPr lang="en-US" sz="1800" kern="1200" dirty="0"/>
        </a:p>
      </dsp:txBody>
      <dsp:txXfrm>
        <a:off x="419100" y="30259"/>
        <a:ext cx="5867400" cy="324720"/>
      </dsp:txXfrm>
    </dsp:sp>
    <dsp:sp modelId="{B1F670F3-D264-4046-87DC-A6F828D90574}">
      <dsp:nvSpPr>
        <dsp:cNvPr id="0" name=""/>
        <dsp:cNvSpPr/>
      </dsp:nvSpPr>
      <dsp:spPr>
        <a:xfrm>
          <a:off x="0" y="1280630"/>
          <a:ext cx="8382000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 responsive to the individual user but be able to support many users simultaneously</a:t>
          </a:r>
        </a:p>
      </dsp:txBody>
      <dsp:txXfrm>
        <a:off x="0" y="1280630"/>
        <a:ext cx="8382000" cy="866250"/>
      </dsp:txXfrm>
    </dsp:sp>
    <dsp:sp modelId="{AEF5B4F8-0BEB-CA45-966A-7A4B1541DFC8}">
      <dsp:nvSpPr>
        <dsp:cNvPr id="0" name=""/>
        <dsp:cNvSpPr/>
      </dsp:nvSpPr>
      <dsp:spPr>
        <a:xfrm>
          <a:off x="419100" y="1118269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time sharing</a:t>
          </a:r>
        </a:p>
      </dsp:txBody>
      <dsp:txXfrm>
        <a:off x="419100" y="1118269"/>
        <a:ext cx="5867400" cy="324720"/>
      </dsp:txXfrm>
    </dsp:sp>
    <dsp:sp modelId="{01E9E69B-17E4-D64F-8AF9-CCFECEFBC5CA}">
      <dsp:nvSpPr>
        <dsp:cNvPr id="0" name=""/>
        <dsp:cNvSpPr/>
      </dsp:nvSpPr>
      <dsp:spPr>
        <a:xfrm>
          <a:off x="0" y="2368640"/>
          <a:ext cx="8382000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229108" rIns="65053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 number of users are entering queries or updates against a database</a:t>
          </a:r>
        </a:p>
      </dsp:txBody>
      <dsp:txXfrm>
        <a:off x="0" y="2368640"/>
        <a:ext cx="8382000" cy="623700"/>
      </dsp:txXfrm>
    </dsp:sp>
    <dsp:sp modelId="{BC73B10D-3B03-D548-9EEA-CA43DC155C9C}">
      <dsp:nvSpPr>
        <dsp:cNvPr id="0" name=""/>
        <dsp:cNvSpPr/>
      </dsp:nvSpPr>
      <dsp:spPr>
        <a:xfrm>
          <a:off x="419100" y="2206280"/>
          <a:ext cx="5867400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real-time transaction systems</a:t>
          </a:r>
        </a:p>
      </dsp:txBody>
      <dsp:txXfrm>
        <a:off x="419100" y="2206280"/>
        <a:ext cx="5867400" cy="32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9534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2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attempting to understand the key requirements for an OS and the significance of the major features of a contemporary OS, it is useful to consider how operating systems have evolved over the years.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earliest computers, from the late 1940s to the mid-1950s, the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interacted directly with the computer hardware; there was no OS. These computers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run from a console consisting of display lights, toggle switches,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device, and a printer. Programs in machine code were loaded via the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(e.g., a card reader). If an error halted the program, the error condition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indicated by the lights. If the program proceeded to a normal completion,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appeared on the printer.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systems presented two main problems: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 : Most installations used a hardcopy sign-up sheet to reserve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time. Typically, a user could sign up for a block of time in multiples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 hour or so. A user might sign up for an hour and finish in 45 minutes;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result in wasted computer processing time. On the other hand,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run into problems, not finish in the allotted time, and be forced to stop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resolving the problem.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time: A single program, called a job , could involve loading the compiler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the high-level language program (source program) into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 the compiled program (object program) and then loading and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 the object program and common functions. Each of these steps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 mounting or dismounting tapes or setting up card decks.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occurred, the hapless user typically had to go back to the beginning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setup sequence. Thus, a considerable amount of time was spent just in setting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the program to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 of operation could be termed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processing , reflecting the fact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users have access to the computer in series. Over time, various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were developed to attempt to make serial processing more efficient.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libraries of common functions, linkers, loaders, debuggers, and I/O driver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routines that were available as common software for all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computers were very expensive, and therefore it was important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 The wasted time due to scheduling and setup time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unacceptable.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utilization, the concept of a batch OS was developed.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first batch OS (and the first OS of any kind) was developed in the mid-1950s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General Motors for use on an IBM 701 [WEIZ81]. The concept was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refined and implemented on the IBM 704 by a number of IBM customers.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1960s, a number of vendors had developed batch operating systems for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systems. IBSYS, the IBM OS for the 7090/7094 computers,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notable because of its widespread influence on other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idea behind the simple batch-processing scheme is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software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. With this type of OS, the user no longer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access to the processor. Instead, the user submits the job on cards or tape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operator, who batches the jobs together sequentially and places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on an input device, for use by the monitor. Each program is constructed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 back to the monitor when it completes processing, at which point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begins loading the next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point of view: The monitor controls the sequence of events. For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so, much of the monitor must always be in main memory and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execution ( Figure 2.3 ). That portion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monitor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rest of the monitor consists of utilities and common functions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as subroutines to the user program at the beginning of any job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them. The monitor reads in jobs one at a time from the input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(typically a card reader or magnetic tape drive). As it is read in, the current job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placed in the user program area, and control is passed to this job.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is completed, it returns control to the monitor, which immediately reads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job. The results of each job are sent to an output device,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printer, for delivery to the user.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point of view: At a certain point, the processor is executing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portion of main memory containing the monitor.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cause the next job to be read into another portion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Once a job has been read in, the processor will encounter a branch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in the monitor that instructs the processor to continue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start of the user program. The processor will then execute the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 program until it encounters an ending or error condition.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event causes the processor to fetch its next instruction from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Thus the phrase “control is passed to a job” simply means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is now fetching and executing instructions in a user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“control is returned to the monitor” means that the processor is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fetching and executing instructions from the monitor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 performs a scheduling function: A batch of jobs is queued up,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jobs are executed as rapidly as possible, with no intervening idle time. The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job setup time as well. With each job, instructions are included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 form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control language (JCL) . This is a special type of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used to provide instructions to the monitor. A simple example is that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submitting a program written in the programming language FORTRAN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to be used by the program. All FORTRAN instructions and data are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punched card or a separate record on tape. In addition to FORTRAN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lines, the job includes job control instructions, which are denoted by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 multiprogramming allows the processor to handle multiple batch jobs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time, multiprogramming can also be used to handle multiple interactive jobs.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case, the technique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 , because processor time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among multiple users. In a time-sharing system, multiple users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system through terminals, with the OS interleaving the execution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program in a short burst or quantum of computation. Thus, if there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actively requesting service at one time, each user will only see on the average 1/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effective computer capacity, not counting OS overhead. However, given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relatively slow human reaction time, the response time on a properly designed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similar to that on a dedicated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batch processing and time sharing use multiprogramming. The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differences are listed in Table 2.3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first time-sharing operating systems to be developed was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Time-Sharing System (CTSS) [CORB62], developed at MIT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known as Project MAC (Machine-Aided Cognition, or Multiple-Access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Computers). The system was first developed for the IBM 709 in 1961 and later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transferred to an IBM 7094.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later systems, CTSS is primitive. The system ran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32,000 36-bit words of main memory, with the resident monitor consuming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that. When control was to be assigned to an interactive user, the user’s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loaded into the remaining 27,000 words of main memory.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always loaded to start at the location of the 5000th word; this simplified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monitor and memory management. A system clock generated interrupts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rate of approximately one every 0.2 seconds. At each clock interrupt,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regained control and could assign the processor to another user. This technique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slicing . Thus, at regular time intervals, the current user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and another user loaded in. To preserve the old user program status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resumption, the old user programs and data were written out to disk before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user programs and data were read in. Subsequently, the old user program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were restored in main memory when that program was next given a turn.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minimize disk traffic, user memory was only written out when the incoming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would overwrite it. This principle is illustrated in Figure 2.7 . Assume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four interactive users with the following memory requirements, in words: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JOB1: 15,000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JOB2: 20,000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JOB3: 5000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JOB4: 10,000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Initially, the monitor loads JOB1 and transfers control to it (a).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to JOB2. Because JOB2 requires more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JOB1, JOB1 must be written out first, and then JOB2 can be loaded (b).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JOB3 is loaded in to be run. However, because JOB3 is smaller than JOB2,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portion of JOB2 can remain in memory, reducing disk write time (c). Later,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decides to transfer control back to JOB1. An additional portion of JOB2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written out when JOB1 is loaded back into memory (d). When JOB4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loaded, part of JOB1 and the portion of JOB2 remaining in memory are retained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(e). At this point, if either JOB1 or JOB2 is activated, only a partial load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required. In this example, it is JOB2 that runs next. This requires that JOB4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remaining resident portion of JOB1 be written out and that the missing portion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JOB2 be read in (f).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are among the most complex pieces of software ever developed.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reflects the challenge of trying to meet the difficult and in some cases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competing objectives of convenience, efficiency, and ability to evolve. [DENN80a]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proposes that there have been four major theoretical advances in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operating systems: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protection and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and resource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advance is characterized by principles, or abstractions, developed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difficult practical problems. Taken together, these five areas span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design and implementation issues of modern operating systems. The brief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 of these five areas in this section serves as an overview of much of the rest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text.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major lines of computer system development created problems in timing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synchronization that contributed to the development of the concept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process: multiprogramming batch operation, time sharing, and real-time transaction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As we have seen, multiprogramming was designed to keep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I/O devices, including storage devices, simultaneously busy to achieve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 The key mechanism is this: In response to signals indicating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of I/O transactions, the processor is switched among the various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residing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second line of development was general-purpose time sharing. Here,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design objective is to be responsive to the needs of the individual user and yet,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cost reasons, be able to support many users simultaneously. These goals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because of the relatively slow reaction time of the user.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typical user needs an average of 2 seconds of processing time per minute,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30 such users should be able to share the same system without noticeable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interference. Of course, OS overhead must be factored into such calculations.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third important line of development has been real-time transaction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In this case, a number of users are entering queries or updates against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An example is an airline reservation system. The key difference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transaction processing system and the time-sharing system is that the former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limited to one or a few applications, whereas users of a time-sharing system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in program development, job execution, and the use of various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system response time is paramount.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Efforts to design a system were vulnerable to subtle programming errors whose effects could be observed only when certain relatively rare sequences of actions occurred.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These errors were difficult to diagnose because they needed to be distinguished from application software errors and hardware errors.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Even when the error was detected, it was difficult to determine the cause, because the precise conditions under which the errors appeared were very hard to reproduce. 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In general terms, there are four main causes of such errors:</a:t>
            </a:r>
          </a:p>
          <a:p>
            <a:pPr lvl="0"/>
            <a:endParaRPr lang="en-NZ" b="1" dirty="0" smtClean="0"/>
          </a:p>
          <a:p>
            <a:pPr lvl="0"/>
            <a:r>
              <a:rPr lang="en-NZ" b="1" dirty="0" smtClean="0"/>
              <a:t>Improper synchronization: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Often a routine must be suspended awaiting an event elsewhere in the system.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a program that initiates an I/O read must wait until the data are available in a buffer before proceeding.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 such cases, a signal from some other routine is required.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Improper design of the signalling mechanism can result in signals being lost or duplicate signals being received.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Failed mutual exclusion: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Often more than one user or program will attempt to make use of a shared resource at the same time.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users may attempt to edit the same file at the same time.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If these accesses are not controlled, an error can occur.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There must be some sort of mutual exclusion mechanism that permits only one routine at a time to perform an update against the file.</a:t>
            </a:r>
          </a:p>
          <a:p>
            <a:endParaRPr lang="en-NZ" dirty="0" smtClean="0"/>
          </a:p>
          <a:p>
            <a:r>
              <a:rPr lang="en-NZ" b="1" dirty="0" smtClean="0"/>
              <a:t>Nondeterminate program operation: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The results of a particular program normally should depend only on the input to that program and not on the activities of other programs in a shared system.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But when programs share memory, and their execution is interleaved by the processor, they may interfere with each other by overwriting common memory areas in unpredictable ways.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Thus, the order in which various programs are scheduled may affect the outcome of any particular program.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Deadlocks: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It is possible for two or more programs to be hung up waiting for each other.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e.g. two programs may each require two I/O devices to perform some operation (e.g., disk to tape copy).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One of the programs has seized control of one of the devices and the other program has control of the other device.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Each is waiting for the other program to release the desired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Such a deadlock may depend on the chance timing of resource allocation and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We can think of a process as consisting of three components:</a:t>
            </a:r>
          </a:p>
          <a:p>
            <a:pPr lvl="1"/>
            <a:r>
              <a:rPr lang="en-NZ" dirty="0" smtClean="0"/>
              <a:t>• An executable program</a:t>
            </a:r>
          </a:p>
          <a:p>
            <a:pPr lvl="1"/>
            <a:r>
              <a:rPr lang="en-NZ" dirty="0" smtClean="0"/>
              <a:t>• The associated data needed by the program (variables, work space, buffers, etc.)</a:t>
            </a:r>
          </a:p>
          <a:p>
            <a:pPr lvl="1"/>
            <a:r>
              <a:rPr lang="en-NZ" dirty="0" smtClean="0"/>
              <a:t>• The execution context of the program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This last element is essential.</a:t>
            </a:r>
          </a:p>
          <a:p>
            <a:endParaRPr lang="en-NZ" dirty="0" smtClean="0"/>
          </a:p>
          <a:p>
            <a:r>
              <a:rPr lang="en-NZ" dirty="0" smtClean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context includes all of the information that the OS needs to manage the process and that the processor needs to execute the process properly</a:t>
            </a:r>
            <a:r>
              <a:rPr lang="en-NZ" baseline="0" dirty="0" smtClean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operating systems meet these requirements with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 facilities. The file system implements a long-term store, with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 named objects, called files. The file is a convenient concept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and is a useful unit of access control and protection for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is a facility that allows programs to address memory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logical point of view, without regard to the amount of main memory physically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available. Virtual memory was conceived to meet the requirement of having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jobs reside in main memory concurrently, so that there would not be a hiatus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execution of successive processes while one process was written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secondary store and the successor process was read in.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processes vary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size, if the processor switches among a number of processes it is difficult to pack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compactly into main memory. Paging systems were introduced, which allow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to be comprised of a number of fixed-size blocks, called pages. A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 a word by means of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consisting of a page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offset within the page. Each page of a process may be located anywhere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The paging system provides for a dynamic mapping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 used in the program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address , or physical address,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dynamic mapping hardware available, the next logical step was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 the requirement that all pages of a process reside in main memory simultaneously.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pages of a process are maintained on disk. When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some of its pages are in main memory. If reference is made to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in main memory, the memory management hardware detects this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arranges for the missing page to be loaded. Such a scheme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is depicted in Figure 2.9 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hardware, together with the OS, provides the user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“virtual processor” that has access to a virtual memory. This memory may be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address space or a collection of segments, which are variable-length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contiguous addresses. In either case, programming language instructions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program and data locations in the virtual memory area. Process isolation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achieved by giving each process a unique, nonoverlapping virtual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sharing can be achieved by overlapping portions of two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spaces. Files are maintained in a long-term store. Files and portions of files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copied into the virtual memory for manipulation by programs.</a:t>
            </a:r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2.10 highlights the addressing concerns in a virtual memory scheme.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consists of directly addressable (by machine instructions)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lower-speed auxiliary memory that is accessed indirectly by loading blocks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memory. Address translation hardware (memory management unit)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interposed between the processor and memory. Programs reference locations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addresses, which are mapped into real main memory addresses. If a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made to a virtual address not in real memory, then a portion of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real memory is swapped out to auxiliary memory and the desired block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swapped in. During this activity, the process that generated the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suspended. The OS designer needs to develop an address translation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generates little overhead and a storage allocation policy that minimizes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traffic between memory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 smtClean="0"/>
          </a:p>
          <a:p>
            <a:r>
              <a:rPr lang="en-NZ" dirty="0" smtClean="0"/>
              <a:t>Any resource allocation and scheduling policy must consider three factors:</a:t>
            </a:r>
          </a:p>
          <a:p>
            <a:r>
              <a:rPr lang="en-NZ" b="1" dirty="0" smtClean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</a:t>
            </a:r>
            <a:r>
              <a:rPr lang="en-NZ" dirty="0" smtClean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 smtClean="0"/>
          </a:p>
          <a:p>
            <a:r>
              <a:rPr lang="en-NZ" dirty="0" smtClean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 smtClean="0"/>
              <a:t>• Microkernel architecture</a:t>
            </a:r>
          </a:p>
          <a:p>
            <a:pPr lvl="1"/>
            <a:r>
              <a:rPr lang="en-NZ" dirty="0" smtClean="0"/>
              <a:t>• Multithreading</a:t>
            </a:r>
          </a:p>
          <a:p>
            <a:pPr lvl="1"/>
            <a:r>
              <a:rPr lang="en-NZ" dirty="0" smtClean="0"/>
              <a:t>• Symmetric multiprocessing</a:t>
            </a:r>
          </a:p>
          <a:p>
            <a:pPr lvl="1"/>
            <a:r>
              <a:rPr lang="en-NZ" dirty="0" smtClean="0"/>
              <a:t>• Distributed operating systems</a:t>
            </a:r>
          </a:p>
          <a:p>
            <a:pPr lvl="1"/>
            <a:r>
              <a:rPr lang="en-NZ" dirty="0" smtClean="0"/>
              <a:t>• Object-oriented design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Fault tolerance refers to the ability of a system or component to continue 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despite the presence of hardware or software faults. This typically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degree of redundancy. Fault tolerance is intended to increase the reliability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system. Typically, increased fault tolerance, and therefore increased reliability,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comes with a cost, either in financial terms or performance, or both. Thus, the extent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adoption of fault tolerance measures must be determined by how critical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measures of the quality of the operation of a system that relate to fault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tolerance are reliability, mean time to failure (MTTF), and availability. These concepts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were developed with reference to hardware faults but apply more generally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of software faults.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reliability R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of a system is defined as the probability of its correction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up to time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given that the system was operating correctly at time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0.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computer systems and operating systems, the term correct operation  means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execution of a set of programs and the protection of data from unintended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mean time to repair (MTTR)  is the average time it takes to repair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a faulty element.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availability  of a system or service is defined as the fraction of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available to service users’ requests. Equivalently, availability is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an entity is operating correctly under given conditions at a given instant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time. The time during which the system is not available is called downtime 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during which the system is available is called uptime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2.13 illustrates the relationship among these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2.4 shows some commonly identified availability levels and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downtime.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IEEE Standards Dictionary defines a fault as an erroneous hardware or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resulting from component failure, operator error, physical interference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environment, design error, program error, or data structure error.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also states that a fault manifests itself as (1) a defect in a hardware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component; for example, a short circuit or broken wire, or (2) an incorrect step,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data definition in a computer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faults into the following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Permanent:  A fault that, after it occurs, is always present. The fault persists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the faulty component is replaced or repaired. Examples include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crashes, software bugs, and a burnt-out communications component.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Temporary:  A fault that is not present all the time for all operating conditions.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Temporary faults can be further classified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Transient:  A fault that occurs only once. Examples include bit transmission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due to an impulse noise, power supply disturbances, and radiation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alters a memory 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Intermittent:  A fault that occurs at multiple, unpredictable times.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intermittent fault is one caused by a loose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general, fault tolerance is built into a system by adding redundancy.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of redundancy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Spatial (physical) redundancy:  Physical redundancy involves the use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that either perform the same function simultaneously or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configured so that one component is available as a backup in case of the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 component. An example of the former is the use of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 circuitry with the majority result produced as output. An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latter is a backup name server on the Internet.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Temporal redundancy:  Temporal redundancy involves repeating a function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when an error is detected. This approach is effective with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faults but not useful for permanent faults. An example is the retransmission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block of data when an error is detected, such as is done with data link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Information redundancy:  Information redundancy provides fault tolerance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replicating or coding data in such a way that bit errors can be both detected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corrected. An example is the error-control coding circuitry used with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and error-correction techniques used with RAID disks,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techniques can be incorporated into OS software to support fault tolerance.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examples will be evident throughout the book.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provides examples: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isolation:  As was mentioned earlier in this chapter, processes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 isolated from one another in terms main memory, file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 of execution. The structure provided by the OS for managing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certain level of protection for other processes from a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produces a fault.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Concurrency controls:  Chapters 5 and 6 discuss of the difficulties and faults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occur when processes communicate or cooperate. These chapters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techniques used to ensure correct operation and to recover from fault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conditions, such as deadlock.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Virtual machines:  Virtual machines, discussed in Chapter 14, provide a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 of application isolation and hence fault isolation. Virtual machines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be used to provide redundancy, with one virtual machine serving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 for another.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Checkpoints and rollbacks:  A checkpoint is a copy of an application’s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saved in some storage that is immune to the failures under consideration.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restarts the execution from a previously saved checkpoint.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 occurs, the application’s state is rolled back to the previous checkpoint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restarted from there. This technique can be used to recover from transient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 as permanent hardware failures and certain types of software failures.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and transaction processing systems typically have such capabilities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much wider array of techniques could be discussed, but a full treatment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fault tolerance is beyond our scope.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SMP system, the kernel can execute on any processor, and typically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does self-scheduling from the pool of available processes or threads.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can be constructed as multiple processes or multiple threads,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portions of the kernel to execute in parallel. The SMP approach complicates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designer must deal with the complexity due to sharing resources (like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structures) and coordinating actions (like accessing devices) from multiple parts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executing at the same time. Techniques must be employed to resolve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 claims to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SMP operating system manages processor and other computer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the user may view the system in the same fashion as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uniprocessor system. A user may construct applications that use multiple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threads within processes without regard to whether a single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multiple processors will be available. Thus, a multiprocessor OS must provide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functionality of a multiprogramming system plus additional features to accommodate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processors. The key design issues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 concurrent processes or threads: Kernel routines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reentrant to allow several processors to execute the same kernel code simultaneously.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multiple processors executing the same or different parts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kernel tables and management structures must be managed properly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avoid data corruption or invalid operations.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Scheduling: Any processor may perform scheduling, which complicates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of enforcing a scheduling policy and assuring that corruption of the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structures is avoided. If kernel-level multithreading is used,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opportunity exists to schedule multiple threads from the same process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multiple processors. Multiprocessor scheduling is examined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10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Synchronization: With multiple active processes having potential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address spaces or shared I/O resources, care must be taken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synchronization. Synchronization is a facility that enforces mutual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exclusion and event ordering. A common synchronization mechanism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is locks, described in Chapter 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management: Memory management on a multiprocessor must deal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issues found on uniprocessor computers and is discussed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 In addition, the OS needs to exploit the available hardware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achieve the best performance. The paging mechanisms on different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coordinated to enforce consistency when several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a page or segment and to decide on page replacement. The reuse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pages is the biggest problem of concern; that is, it must be guaranteed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 physical page can no longer be accessed with its old contents before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put to a new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Reliability and fault tolerance: The OS should provide graceful degradation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face of processor failure. The scheduler and other portions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recognize the loss of a processor and restructure management tables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multiprocessor OS design issues generally involve extensions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solutions to multiprogramming uniprocessor design problems, we do not treat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multiprocessor operating systems separately. Rather, specific multiprocessor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addressed in the proper context throughout this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considerations for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systems include all the design issues discussed 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 in this section for SMP systems. But additional concerns arise. The issue is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scale of the potential parallelism. Current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multicore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vendors offer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up to eight cores on a single chip. With each succeeding processor technology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 the number of cores and the amount of shared and dedicated cache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increases, so that we are now entering the era of “many-core”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challenge for a many-core multicore system is to efficiently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harness the multicore processing power and intelligently manage the substantial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on-chip resources efficiently. A central concern is how to match the inherent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many-core system with the performance requirements of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potential for parallelism in fact exists at three levels in contemporary multicore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First, there is hardware parallelism within each core processor,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level parallelism, which may or may not be exploited by application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compilers. Second, there is the potential for multiprogramming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multithreaded execution within each processor. Finally, there is the potential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to execute in concurrent processes or threads across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cores. Without strong and effective OS support for the last two types of parallelism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mentioned, hardware resources will not be efficiently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then, since the advent of multicore technology, OS designers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struggling with the problem of how best to extract parallelism from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workloads. A variety of approaches are being explored for next-generation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We introduce two general strategies in this section and consider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in later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applications can, in principle,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subdivided into multiple tasks that can execute in parallel, with these tasks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implemented as multiple processes, perhaps each with multiple threads.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that the developer must decide how to split up the application work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independently executable tasks. That is, the developer must decide what pieces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should be executed asynchronously or in parallel. It is primarily the compiler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programming language features that support the parallel programming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But, the OS can support this design process, at minimum, by efficiently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 resources among parallel tasks as defined by the developer.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the most effective initiative to support developers is implemented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release of the UNIX-based Mac OS X operating system. Mac OS X 10.6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multicore support capability known as Grand Central Dispatch (GCD).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 does not help the developer decide how to break up a task or application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concurrent parts. But once a developer has identified something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split off into a separate task, GCD makes it as easy and noninvasive as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actually do so.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essence, GCD is a thread pool mechanism, in which the OS maps tasks onto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representing an available degree of concurrency (plus threads for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I/O). Windows also has a thread pool mechanism (since 2000), and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pools have been heavily used in server applications for years. What is new in GCD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extension to programming languages to allow anonymous functions (called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blocks) as a way of specifying tasks. GCD is hence not a major evolutionary step.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it is a new and valuable tool for exploiting the available parallelism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multicore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Apple’s slogans for GCD is “islands of serialization in a sea of concurrency.”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captures the practical reality of adding more concurrency to run-of-the-mill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applications. Those islands are what isolate developers from the thorny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of simultaneous data access, deadlock, and other pitfalls of multithreading.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are encouraged to identify functions of their applications that would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executed off the main thread, even if they are made up of several sequential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 partially interdependent tasks. GCD makes it easy to break off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of work while maintaining the existing order and dependencies between subtasks.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later chapters, we look at some of the details of GCD.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approach is to recognize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ever-increasing number of cores on a chip, the attempt to multiprogram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cores to support multiple applications may be a misplaced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[JACK10]. If instead, we allow one or more cores to be dedicated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 and then leave the processor alone to devote its efforts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we avoid much of the overhead of task switching and scheduling decisions.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multicore OS could then act as a hypervisor that makes a high-level decision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allocate cores to applications but does little in the way of resource allocation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that.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reasoning behind this approach is as follows. In the early days of computing,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program was run on a single processor. With multiprogramming,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application is given the illusion that it is running on a dedicated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is based on the concept of a process, which is an abstraction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execution environment. To manage processes, the OS requires protected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from user and program interference. For this purpose, the distinction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user mode was developed. In effect, kernel mode and user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abstracted the processor into two processors. With all these virtual processors,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struggles over who gets the attention of the real processor. The overhead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switching between all these processors starts to grow to the point where responsiveness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suffers, especially when multiple cores are introduced. But with many-core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we can consider dropping the distinction between kernel and user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approach, the OS acts more like a hypervisor. The programs themselves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many of the duties of resource management. The OS assigns an application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and some memory, and the program itself, using metadata generated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compiler, would best know how to use these resources.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2.14 illustrates the overall structure of Windows 8. As with virtually all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Windows separates application-oriented software from the core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 The latter, which includes the Executive, the Kernel, device drivers,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abstraction layer, runs in kernel mode. Kernel mode software has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system data and to the hardware. The remaining software, running in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mode, has limited access to system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kernel-mode components of Windows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Executive: Contains the core OS services, such as memory management,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thread management, security, I/O, and interprocess communication.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Kernel: Controls execution of the processors. The Kernel manages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process switching, exception and interrupt handling, and multiprocessor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synchronization. Unlike the rest of the Executive and the user level,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Kernel’s own code does not run in threads.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abstraction layer (HAL): Maps between generic hardware commands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responses and those unique to a specific platform. It isolates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from platform-specific hardware differences. The HAL makes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 system bus, direct memory access (DMA) controller,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controller, system timers, and memory controller look the same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and Kernel components. It also delivers the support needed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SMP, explained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drivers: Dynamic libraries that extend the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These include hardware device drivers that translate user I/O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into specific hardware device I/O requests and software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implementing file systems, network protocols, and any other system extensions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need to run in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Windowing and graphics system: Implements the GUI functions, such as dealing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windows, user interface controls, and drawing.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Executive includes components for specific system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provides an API for user-mode software. Following is a brief description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Executive modules: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manager: Provides a framework through which I/O devices are accessible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applications, and is responsible for dispatching to the appropriate device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for further processing. The I/O manager implements all the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APIs and enforces security and naming for devices, network protocols,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 systems (using the object manager). Windows I/O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manager: Improves the performance of file-based I/O by causing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recently referenced file data to reside in main memory for quick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deferring disk writes by holding the updates in memory for a short time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them to the disk in more efficient batches.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manager: Creates, manages, and deletes Windows Executive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used to represent resources such as processes, threads, and synchronization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It enforces uniform rules for retaining, naming, and setting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of objects. The object manager also creates the entries in each processes’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table, which consist of access control information and a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object. Windows objects are discussed later in this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Plug-and-play manager: Determines which drivers are required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device and loads those drivers.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manager: Coordinates power management among various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configured to reduce power consumption by shutting down idle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putting the processor to sleep, and even writing all of memory to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shutting off power to the entire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reference monitor: Enforces access-validation and audit-generation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rules. The Windows object-oriented model allows for a consistent and 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of security, right down to the fundamental entities that make up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Thus, Windows uses the same routines for access validation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audit checks for all protected objects, including files, processes,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spaces, and I/O devices. Windows security is discussed in Chapter 15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manager: Manages virtual addresses, physical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paging files on disk. Controls the memory management hardware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which map virtual addresses in the process’s address space to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in the computer’s memory. Windows virtual memory management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Chapter 8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Process/thread manager: Creates, manages, and deletes process and thread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objects. Windows process and thread management are described in Chapter 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manager: Responsible for implementing and managing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registry, which is the repository for both system-wide and per-user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 of various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local procedure call (ALPC) facility: Implements an efficient crossprocess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 call mechanism for communication between local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services and subsystems. Similar to the remote procedure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(RPC) facility used for distributed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PROCESSES Four basic types of user-mode processes are supported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Windows: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system processes: User-mode services needed to manage the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session manager, the authentication subsystem, the service manager,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logon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processes: The printer spooler, the event logger, user-mode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cooperate with device drivers, various network services, and many,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others. Services are used by both Microsoft and external software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extend system functionality as they are the only way to run background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user-mode activity on a Windows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subsystems: Provide different OS personalities (environments).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supported subsystems are Win32 and POSIX. Each environment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 subsystem process shared among all applications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and dynamic link libraries (DLLs) that convert the user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to ALPC calls on the subsystem process, and/or native Windows calls.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applications: Executables (EXEs) and DLLs that provide the functionality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run to make use of the system. EXEs and DLLs are generally targeted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specific environment subsystem; although some of the programs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as part of the OS use the native system interfaces (NT API).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support for running 32-bit programs on 64-bit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Windows OS services, the environment subsystems, and the applications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using the client/server computing model, which is a common model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computing and which is discussed in Part Six. This same architecture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adopted for use internally to a single system, as is the case with Windows.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native NT API is a set of kernel-based services which provide the core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abstractions used by the system, such as processes, threads, virtual memory, I/O,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communication. Windows provides a far richer set of services by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client/server model to implement functionality in user-mode processes.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subsystems and the Windows user-mode services are implemented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communicate with clients via RPC. Each server process waits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from a client for one of its services (e.g., memory services, process 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 or networking services). A client, which can be an application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another server program, requests a service by sending a message. The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routed through the Executive to the appropriate server. The server performs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requested operation and returns the results or status information by means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message, which is routed through the Executive back to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 of a client/server architecture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simplifies the Executive. It is possible to construct a variety of APIs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user-mode servers without any conflicts or duplications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Executive. New APIs can be added easily.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improves reliability. Each new server runs outside of the kernel, with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partition of memory, protected from other servers. A single server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 without crashing or corrupting the rest of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provides a uniform means for applications to communicate with services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RPCs without restricting flexibility. The message-passing process is hidden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client applications by function stubs, which are small pieces of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wrap the RPC call. When an application makes an API call to an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subsystem or a service, the stub in the client application packages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for the call and sends them as a message to the server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the call.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important characteristics of Windows are its support for threads and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(SMP), both of which were introduced in Section 2.4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[RUSS11] lists the following features of Windows that support threads and SMP: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OS routines can run on any available processor, and different routines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simultaneously on different processors.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supports the use of multiple threads of execution within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Multiple threads within the same process may execute 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Server processes may use multiple threads to process requests from more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client simultaneously.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Windows provides mechanisms for sharing data and resources between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flexible interprocess communication capabilities.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 core of Windows is written in C, the design principles followed draw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heavily on the concepts of object-oriented design. This approach facilitates the 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resources and data among processes and the protection of resources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 access. Among the key object-oriented concepts used by Windows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Encapsulation: An object consists of one or more items of data,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attributes, and one or more procedures that may be performed on those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services. The only way to access the data in an object is by invoking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object’s services. Thus, the data in the object can easily be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unauthorized use and from incorrect use (e.g., trying to execute a nonexecutable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 of data).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class and instance: An object class is a template that lists the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services of an object and defines certain object characteristics. The OS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specific instances of an object class as needed. For example,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process object class and one process object for every currently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approach simplifies object creation and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Inheritance: Although the implementation is hand coded, the Executive uses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inheritance to extend object classes by adding new features. Every Executive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is based on a base class which specifies virtual methods that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creating, naming, securing, and deleting objects. Dispatcher objects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objects that inherit the properties of an event object, so they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common synchronization methods. Other specific object types,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class, allow classes for specific devices to inherit from the base class,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add additional data and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Polymorphism: Internally, Windows uses a common set of API functions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manipulate objects of any type; this is a feature of polymorphism, as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Appendix D . However, Windows is not completely polymorphic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many APIs that are specific to a single object type.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categories of objects used by Windows for synchronizing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the processor: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objects: The subset of Executive objects which threads can wait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control the dispatching and synchronization of thread-based system operations.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described in Chapter 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objects: Used by the Kernel component to manage the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in areas not managed by normal thread scheduling. Table 2.5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Kernel control objects.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is not a full-blown object-oriented OS. It is not implemented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object-oriented language. Data structures that reside completely within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Executive component are not represented as objects. Nevertheless, Windows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power of object-oriented technology and represents the increasing trend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toward the use of this technology in OS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history of UNIX is an oft-told tale and will not be repeated in great detail here.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Instead, we provide a brief summary.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was initially developed at Bell Labs and became operational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Although it is common to say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developers of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provides a general description of the classic UNIX architecture.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2.16 . User programs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2.17 . There is a small core of facilities, written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SVR4, developed jointly by AT&amp;T and Sun Microsystems, combines features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SVR3, 4.3BSD, Microsoft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Xenix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V, and SunOS. It was almost a total rewrite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System V kernel and produced a clean, if complex, implementation. New features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release include real-time processing support, process scheduling classes,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dynamically allocated data structures, virtual memory management, virtual file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preemptive kernel.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SVR4 draws on the efforts of both commercial and academic designers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developed to provide a uniform platform for commercial UNIX deployment.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succeeded in this objective and is perhaps the most important UNIX variant.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incorporates most of the important features ever developed on any UNIX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does so in an integrated, commercially viable fashion. SVR4 runs on processors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ranging from 32-bit microprocessors up to supercomputers.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Berkeley Software Distribution (BSD) series of UNIX releases have played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key role in the development of OS design theory. 4.xBSD is widely used in academic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installations and has served as the basis of a number of commercial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products. It is probably safe to say that BSD is responsible for much of the popularity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that most enhancements to UNIX first appeared in BSD versions.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4.4BSD was the final version of BSD to be released by Berkeley, with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implementation organization subsequently dissolved. It is a major upgrade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4.3BSD and includes a new virtual memory system, changes in the kernel structure,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long list of other feature enhancements.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most widely used and best documented versions of BSD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FreeBSD. FreeBSD is popular for Internet-based servers and firewalls and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number of embedded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latest version of the Macintosh OS, Mac OS X, is based on FreeBSD 5.0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Mach 3.0 microkernel.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Solaris is Sun’s SVR4-based UNIX release, with the latest version being 10. Solaris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all of the features of SVR4 plus a number of more advanced features,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fully preemptable, multithreaded kernel, full support for SMP, and an object 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file systems. Solaris is the most widely used and most successful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UNIX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3.10, released in June of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 smtClean="0"/>
          </a:p>
          <a:p>
            <a:r>
              <a:rPr lang="en-NZ" dirty="0" smtClean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 essence, a module is an object file whose code can be linked to and unlinked from the kernel at runtime.</a:t>
            </a:r>
          </a:p>
          <a:p>
            <a:endParaRPr lang="en-NZ" dirty="0" smtClean="0"/>
          </a:p>
          <a:p>
            <a:r>
              <a:rPr lang="en-NZ" dirty="0" smtClean="0"/>
              <a:t>The Linux loadable modules have two important characteristics:</a:t>
            </a:r>
          </a:p>
          <a:p>
            <a:r>
              <a:rPr lang="en-NZ" b="1" dirty="0" smtClean="0"/>
              <a:t>Dynamic linking:</a:t>
            </a:r>
            <a:r>
              <a:rPr lang="en-NZ" dirty="0" smtClean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b="1" dirty="0" smtClean="0"/>
              <a:t>Stackable modules: </a:t>
            </a:r>
            <a:r>
              <a:rPr lang="en-NZ" dirty="0" smtClean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2.18 is an example that illustrates the structures used by Linux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2.18 shows that the VFAT module was loaded after the FAT module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, taken from [MOSB02], shows the main components of the Linux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OS must determine how much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 to the execution of a particular user program. In the case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calls: The system call is the means by which a process requests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service. There are several hundred system calls, which can be roughly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grouped into six categories: file system, process, scheduling,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communication,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 (networking), and miscellaneous. Table 2.7 defines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in each category.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Processes and scheduler: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manages, and schedules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Virtual memory: Allocates and manages virtual memory for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File systems: Provide a global, hierarchical namespace for files, directories,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file-related objects and provide file 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Network protocols: Support the Sockets interface to users for the TCP/IP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Character device drivers: Manage devices that require the kernel to send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 data one byte at a time, such as terminals, modems, and printers.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Block device drivers: Manage devices that read and write data in blocks,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various forms of secondary memory (magnetic disks, CD-ROMs, etc.).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Network device drivers: Manage network interface cards and communications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ports that connect to network devices, such as bridges and routers.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Traps and faults: Handle traps and faults generated by the processor,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Physical memory: Manages the pool of page frames in real memory and allocates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for virtual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Interrupts Handle interrupts from peripheral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Android operating system is a Linux-based system originally designed for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touchscreen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devices such as smartphones and tablet computers. It is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popular mobile OS by a wide margin: Android handsets outsell Apple’s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iPhones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globally by about 4 to 1 [VANC13]. But this is just one element in the increasing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dominance of Android: Increasingly, it is the OS behind virtually any device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chip other than servers and PCs. Android is becoming the standard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“Internet of things,” a term that refers to the expanding interconnection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 devices, ranging from appliances to tiny sensors.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Android OS development was done by Android, Inc., which was bought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Google in 2005. The first commercial version, Android 1.0, was released in 2008.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of this writing, the most recent version is Android 4.3 (Jelly Bean). In 2007,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Handset Alliance (OHA) was formed. OHA is a consortium of 84 firms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open standards for mobile devices. Specifically, OHA is responsible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OS releases as an open platform. The open-source nature of Android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the key to its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Android is defined as a software stack that includes the OS kernel, middleware,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applications. Figure 2.20 shows the Android software architecture in some detail.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Android should be viewed as a complete software stack—not just an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sense, Android is a form of embedded Linux. However, it provides much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just the embedded kernel functionality, as Figure 2.20 illustrates.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the applications that the user interacts with directly are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 layer. This includes a core set of general-purpose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e-mail client, SMS program, calendar, maps, browser, contacts,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commonly standard with any mobile device. Applications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in Java. A key goal of the open-source Android architecture is to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easy for developers to implement new applications for specific devices and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user requirements. Using Java enables developers to be relieved of hardware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and idiosyncrasies, as well as tap into Java’s higher-level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features, such as predefined classes. Figure 2.20 shows examples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base applications found on an Android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 Framework layer provides high-level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 blocks, accessible through standardized APIs, that programmers use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apps. The architecture is designed to simplify the reuse of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key Application Framework components are: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Activity Manager:  Manages lifecycle of applications. It is responsible for starting,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stopping, and resuming the various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Window Manager:  Java abstraction of the underlying Surface Manager.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 Manager handles the frame buffer interaction and low-level drawing,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the Window Manager provides a layer on top of it, to allow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declare their client area and use features like the status bar.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Package Manager:  Installs and removes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Telephony Manager:  Allows interaction with phone, SMS, and MMS services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Content Providers:  These functions encapsulate application data that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shared between applications, such as contacts.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Resource Manager: Manages application resources, such as localized strings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bitmaps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View System: Provides the user interface (UI) primitives, such as Buttons,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listboxes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pickers, and other controls, as well as UI Events (such as touch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gestures)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Location Manager: Allows developers to tap into location-based services,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by GPS, cell tower IDs, or local Wi-Fi databases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Notification Manager: Manages events, such as arriving messages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XMPP: Provides standardized messaging (also, Chat) functions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layer below the Application Framework consists of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parts: System Libraries and Android Runtime. The System Libraries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collection of useful system functions, written in C or C++ and used by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of the Android system. They are called from the application framework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applications through a Java interface. These features are exposed to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the Android application framework. Some of the key system libraries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Surface Manager:  Android uses a compositing window manager similar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Vista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it is much simpler. Instead of drawing directly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 buffer, your drawing commands go into off-screen bitmaps that are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other bitmaps to form the display the user sees. This lets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create all sorts of interesting effects such as see-through windows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fancy transitions.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OpenGL:  OpenGL (Open Graphics Library) is a cross-language, multiplatform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 for rendering 2D and 3D computer graphics. OpenGL/ES (OpenGL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systems) is a subset of OpenGL designed for embedded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Media Framework:  The Media Framework supports video recording and playing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many formats, including AAC, AVC (H.264), H.263, MP3, and MPEG-4.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SQL Database:  Android includes a lightweight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 engine,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storing persistent data.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discussed in a subsequent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Browser Engine:  For fast display of HTML content, Android uses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WebKit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library, which is essentially the same library used in Safari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was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library used for the Google Chrome browser until Google switched to Blink.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Bionic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This is a stripped-down version of the standard C system library,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tuned for embedded Linux-based devices. The interface is the standard Java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Interface (JNI).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Android application runs in its own process, with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instance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virtual machine (DVM). The DVM executes files in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Dalvik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Executable (.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format, which is optimized for minimal memory footprint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efficient processor usage. The DVM is examined in Chapter 14.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Android Runtime component includes a set of core libraries that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the functionality available in the core libraries of the Java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language. To execute an operation, the DVM calls on the corresponding C/C++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 using the JNI.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useful to illustrate Android from the perspective of an application developer,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shown in Figure 2.21. This system architecture is a simplified abstraction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architecture shown in Figure 2.20. Viewed in this fashion, Android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following layers: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Applications and Framework:  Application developers are primarily concerned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layer and the APIs that allow access to lower-layer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Binder IPC:  The Binder Inter-Process Communication mechanism allows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framework to cross process boundaries and call into the Android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 services code. This basically allows high-level framework APIs to interact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Android’s system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Android System Services:  Most of the functionality exposed through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 APIs invokes system services that in turn access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and kernel functions. Services can be seen as being organized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two groups. Media services deal with playing and recording media.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 deal with system functions visible to the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Hardware Abstraction Layer (HAL):  The HAL provides a standard interface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kernel-layer device drivers, so that upper-layer code need not be concerned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details of the implementation of specific drivers and hardware.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 is virtually unchanged from that in a standard Linux distribution.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Linux Kernel:  Linux kernel is tailored to meet the demands of a mobile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activity is a single visual user interface component, including things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 selections, icons, and checkboxes. Every screen in an application is an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Activity class. Activities use Views to form graphical user interfaces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information and respond to user actions. We discuss Activities in Chapter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major OS will evolve over time for a number of reasons: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upgrades plus new types of hardware: For example, early versions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 and the Macintosh OS did not employ a paging mechanism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were run on processors without paging hardware. Subsequent versions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operating systems were modified to exploit paging capabilities. Also,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graphics terminals and page-mode terminals instead of line-at-a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mode terminals affects OS design. For example, a graphics terminal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allows the user to view several applications at the same time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“windows” on the screen. This requires more sophisticated support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services: In response to user demand or in response to the needs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managers, the OS expands to offer new services. For example, if it is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difficult to maintain good performance for users with existing tools,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measurement and control tools may be added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Fixes: Any OS has faults. These are discovered over the course of time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fixes are made. Of course, the fix may introduce new faults.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to change an OS regularly places certain requirements on its design.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statement is that the system should be modular in construction,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clearly defined interfaces between the modules, and that it should be well documented.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large programs, such as the typical contemporary OS, what might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straightforward modularization is inadequate [DENN80a]. That 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more must be done than simply partitioning a program into modules.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to this topic later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adds two features to the Linux kernel to enhance the ability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management: alarms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Alarms capability is implemented in the Linux kernel and is visible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developer through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AlarmManager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libraries. Through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AlarmManager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app can request a timed wake-up service. The Alarms facility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implemented in the kernel so that an alarm can trigger even if the system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sleep mode. This allows the system to go into sleep mode, saving power, 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there is a process that requires a wake up.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facility prevents an Android system from entering into sleep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mode. An application can hold one of the following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full screen brightness, keyboard bright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off, keyboard off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Screen_Dim_Wake_Lock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dim, keyboard off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Screen_Bright_Wake_Lock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Processor on, screen bright, keyboard off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locks are requested through the API whenever an application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managed peripherals to remain powered on. If no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exists,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locks the device, then it is powered off to conserve battery life.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kernel objects are made visible to apps in user space by means of /sys/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wake_unlock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files can be used to define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toggle a lock by writing to the corresponding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</a:t>
            </a:r>
            <a:r>
              <a:rPr lang="en-US" baseline="0" dirty="0" smtClean="0"/>
              <a:t> Chapter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1/31/14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9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diagramData" Target="../diagrams/data8.xml"/><Relationship Id="rId5" Type="http://schemas.openxmlformats.org/officeDocument/2006/relationships/diagramLayout" Target="../diagrams/layout8.xml"/><Relationship Id="rId6" Type="http://schemas.openxmlformats.org/officeDocument/2006/relationships/diagramQuickStyle" Target="../diagrams/quickStyle8.xml"/><Relationship Id="rId7" Type="http://schemas.openxmlformats.org/officeDocument/2006/relationships/diagramColors" Target="../diagrams/colors8.xml"/><Relationship Id="rId8" Type="http://schemas.microsoft.com/office/2007/relationships/diagramDrawing" Target="../diagrams/drawing8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5.xml"/><Relationship Id="rId12" Type="http://schemas.microsoft.com/office/2007/relationships/diagramDrawing" Target="../diagrams/drawing15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8" Type="http://schemas.openxmlformats.org/officeDocument/2006/relationships/diagramData" Target="../diagrams/data15.xml"/><Relationship Id="rId9" Type="http://schemas.openxmlformats.org/officeDocument/2006/relationships/diagramLayout" Target="../diagrams/layout15.xml"/><Relationship Id="rId10" Type="http://schemas.openxmlformats.org/officeDocument/2006/relationships/diagramQuickStyle" Target="../diagrams/quickStyle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4" Type="http://schemas.openxmlformats.org/officeDocument/2006/relationships/diagramLayout" Target="../diagrams/layout21.xml"/><Relationship Id="rId5" Type="http://schemas.openxmlformats.org/officeDocument/2006/relationships/diagramQuickStyle" Target="../diagrams/quickStyle21.xml"/><Relationship Id="rId6" Type="http://schemas.openxmlformats.org/officeDocument/2006/relationships/diagramColors" Target="../diagrams/colors21.xml"/><Relationship Id="rId7" Type="http://schemas.microsoft.com/office/2007/relationships/diagramDrawing" Target="../diagrams/drawing2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1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2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3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5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6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7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8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9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1.e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3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4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5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6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Operating System Overview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By 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 smtClean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Evolution of </a:t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  <a:endParaRPr lang="en-NZ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981200"/>
            <a:ext cx="8077200" cy="4038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§"/>
            </a:pPr>
            <a:r>
              <a:rPr lang="en-NZ" sz="4000" dirty="0" smtClean="0"/>
              <a:t> Stages include:</a:t>
            </a:r>
          </a:p>
          <a:p>
            <a:pPr lvl="1">
              <a:buSzPct val="55000"/>
            </a:pPr>
            <a:endParaRPr lang="en-NZ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14400" y="2133600"/>
          <a:ext cx="7315200" cy="436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Serial Processing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3657600" cy="730415"/>
          </a:xfrm>
        </p:spPr>
        <p:txBody>
          <a:bodyPr/>
          <a:lstStyle/>
          <a:p>
            <a:r>
              <a:rPr lang="en-US" dirty="0" smtClean="0"/>
              <a:t>Earliest Computers: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2895600"/>
            <a:ext cx="3657600" cy="33289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operating system</a:t>
            </a:r>
          </a:p>
          <a:p>
            <a:pPr lvl="2"/>
            <a:r>
              <a:rPr lang="en-US" dirty="0" smtClean="0"/>
              <a:t>programmers interacted directly with the computer hardware</a:t>
            </a:r>
          </a:p>
          <a:p>
            <a:r>
              <a:rPr lang="en-US" dirty="0" smtClean="0"/>
              <a:t>Computers ran from a console with display lights, toggle switches, some form of input device, and a printer</a:t>
            </a:r>
          </a:p>
          <a:p>
            <a:r>
              <a:rPr lang="en-US" dirty="0" smtClean="0"/>
              <a:t>Users have access to the computer in “series”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981200"/>
            <a:ext cx="3657600" cy="730415"/>
          </a:xfrm>
        </p:spPr>
        <p:txBody>
          <a:bodyPr/>
          <a:lstStyle/>
          <a:p>
            <a:r>
              <a:rPr lang="en-US" dirty="0" smtClean="0"/>
              <a:t>Problems: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Scheduling:</a:t>
            </a:r>
          </a:p>
          <a:p>
            <a:pPr lvl="1"/>
            <a:r>
              <a:rPr lang="en-US" dirty="0" smtClean="0"/>
              <a:t>most installations used a hardcopy sign-up sheet to reserve computer time</a:t>
            </a:r>
          </a:p>
          <a:p>
            <a:pPr lvl="3"/>
            <a:r>
              <a:rPr lang="en-US" dirty="0" smtClean="0"/>
              <a:t>time allocations could run short or long, resulting in wasted computer time</a:t>
            </a:r>
          </a:p>
          <a:p>
            <a:pPr marL="282575" lvl="3">
              <a:spcBef>
                <a:spcPts val="1800"/>
              </a:spcBef>
            </a:pPr>
            <a:r>
              <a:rPr lang="en-US" dirty="0" smtClean="0"/>
              <a:t>Setup time</a:t>
            </a:r>
          </a:p>
          <a:p>
            <a:pPr lvl="1"/>
            <a:r>
              <a:rPr lang="en-US" dirty="0" smtClean="0"/>
              <a:t>a considerable amount of time was spent just on setting up the program to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0400"/>
            <a:ext cx="1531937" cy="1519875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Simple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438400"/>
            <a:ext cx="8077200" cy="3886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Early computers were very expensive</a:t>
            </a:r>
          </a:p>
          <a:p>
            <a:pPr lvl="2"/>
            <a:r>
              <a:rPr lang="en-US" sz="2400" dirty="0" smtClean="0"/>
              <a:t>important to maximize processor utilization</a:t>
            </a:r>
          </a:p>
          <a:p>
            <a:r>
              <a:rPr lang="en-US" sz="2800" dirty="0" smtClean="0"/>
              <a:t>Monitor</a:t>
            </a:r>
          </a:p>
          <a:p>
            <a:pPr lvl="2"/>
            <a:r>
              <a:rPr lang="en-US" sz="2400" dirty="0" smtClean="0"/>
              <a:t>user no longer has direct access to processor</a:t>
            </a:r>
          </a:p>
          <a:p>
            <a:pPr lvl="2"/>
            <a:r>
              <a:rPr lang="en-US" sz="2400" dirty="0" smtClean="0"/>
              <a:t>job is submitted to computer operator who batches them together and places them on an input device</a:t>
            </a:r>
          </a:p>
          <a:p>
            <a:pPr lvl="2"/>
            <a:r>
              <a:rPr lang="en-US" sz="2400" dirty="0" smtClean="0"/>
              <a:t>program branches back to the monitor when finished</a:t>
            </a:r>
            <a:endParaRPr lang="en-US" sz="2400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Monitor Point of View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2590800"/>
            <a:ext cx="4724400" cy="49530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Monitor controls the sequence of events</a:t>
            </a:r>
          </a:p>
          <a:p>
            <a:r>
              <a:rPr lang="en-NZ" sz="2400" i="1" dirty="0" smtClean="0"/>
              <a:t>Resident Monitor </a:t>
            </a:r>
            <a:r>
              <a:rPr lang="en-NZ" sz="2400" dirty="0" smtClean="0"/>
              <a:t>is software always in memory</a:t>
            </a:r>
          </a:p>
          <a:p>
            <a:r>
              <a:rPr lang="en-NZ" sz="2400" dirty="0" smtClean="0"/>
              <a:t>Monitor reads in job and gives control</a:t>
            </a:r>
          </a:p>
          <a:p>
            <a:r>
              <a:rPr lang="en-NZ" sz="2400" dirty="0" smtClean="0"/>
              <a:t>Job returns control to monitor</a:t>
            </a:r>
            <a:endParaRPr lang="en-NZ" sz="2400" dirty="0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>
          <a:blip r:embed="rId3"/>
          <a:srcRect l="8235" t="15455" r="15294" b="12727"/>
          <a:stretch>
            <a:fillRect/>
          </a:stretch>
        </p:blipFill>
        <p:spPr>
          <a:xfrm>
            <a:off x="5037882" y="2057400"/>
            <a:ext cx="3738918" cy="454421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Point of 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9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Processor executes instruction from the memory containing the monitor</a:t>
            </a:r>
          </a:p>
          <a:p>
            <a:r>
              <a:rPr lang="en-US" sz="2400" dirty="0" smtClean="0"/>
              <a:t>Executes the instructions in the user program until it encounters an ending or error condition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passed to a job” </a:t>
            </a:r>
            <a:r>
              <a:rPr lang="en-US" sz="2400" dirty="0" smtClean="0"/>
              <a:t> means processor is fetching and executing instructions in a user program</a:t>
            </a:r>
          </a:p>
          <a:p>
            <a:r>
              <a:rPr lang="en-US" sz="2400" dirty="0" smtClean="0"/>
              <a:t>“</a:t>
            </a:r>
            <a:r>
              <a:rPr lang="en-US" sz="2400" i="1" dirty="0" smtClean="0"/>
              <a:t>control is returned to the monitor” </a:t>
            </a:r>
            <a:r>
              <a:rPr lang="en-US" sz="2400" dirty="0" smtClean="0"/>
              <a:t>means that the processor is fetching and executing instructions from the monitor program</a:t>
            </a:r>
            <a:endParaRPr lang="en-US" sz="2400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Job Control Language (JCL)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1587161"/>
              </p:ext>
            </p:extLst>
          </p:nvPr>
        </p:nvGraphicFramePr>
        <p:xfrm>
          <a:off x="-609600" y="2286000"/>
          <a:ext cx="7874000" cy="38401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48200"/>
            <a:ext cx="2516038" cy="1905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Desirable Hardware </a:t>
            </a:r>
            <a:b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Modes of Operation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Simple Batch System Overhead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Processor time alternates between execution of user programs and execution of the monitor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 smtClean="0"/>
              <a:t>Sacrifices:</a:t>
            </a:r>
          </a:p>
          <a:p>
            <a:pPr lvl="2"/>
            <a:r>
              <a:rPr lang="en-US" sz="2200" dirty="0" smtClean="0"/>
              <a:t>some main memory is now given over to the monitor</a:t>
            </a:r>
          </a:p>
          <a:p>
            <a:pPr lvl="2"/>
            <a:r>
              <a:rPr lang="en-US" sz="2200" dirty="0" smtClean="0"/>
              <a:t>some processor time is consumed by the monitor</a:t>
            </a:r>
            <a:endParaRPr lang="en-US" dirty="0" smtClean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 smtClean="0"/>
              <a:t>Despite overhead, the simple batch system improves utilization of the 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Multiprogrammed </a:t>
            </a:r>
            <a:b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Systems</a:t>
            </a:r>
            <a:endParaRPr lang="en-NZ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Processor is often idle </a:t>
            </a:r>
          </a:p>
          <a:p>
            <a:pPr lvl="2"/>
            <a:r>
              <a:rPr lang="en-NZ" sz="2200" dirty="0" smtClean="0"/>
              <a:t>even with automatic job sequencing</a:t>
            </a:r>
          </a:p>
          <a:p>
            <a:pPr lvl="2"/>
            <a:r>
              <a:rPr lang="en-NZ" sz="2200" dirty="0" smtClean="0"/>
              <a:t>I/O devices are slow compared to processor</a:t>
            </a:r>
          </a:p>
          <a:p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 smtClean="0"/>
              <a:t>A program that controls the execution of application programs</a:t>
            </a:r>
          </a:p>
          <a:p>
            <a:r>
              <a:rPr lang="en-US" sz="2900" dirty="0" smtClean="0"/>
              <a:t>An interface between applications and hardware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410709"/>
              </p:ext>
            </p:extLst>
          </p:nvPr>
        </p:nvGraphicFramePr>
        <p:xfrm>
          <a:off x="1981200" y="3962400"/>
          <a:ext cx="5257800" cy="2260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Uniprogramming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processor spends a certain amount of time executing, until it reaches an I/O instruction; it must then wait until that I/O instruction concludes before proceeding</a:t>
            </a:r>
            <a:endParaRPr lang="en-US" sz="240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7059" t="6364" r="8235" b="80909"/>
          <a:stretch>
            <a:fillRect/>
          </a:stretch>
        </p:blipFill>
        <p:spPr>
          <a:xfrm>
            <a:off x="381000" y="2438400"/>
            <a:ext cx="8621472" cy="16764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/>
              <a:t>There must be enough memory to hold the OS (resident monitor) and one user program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When one job needs to wait for I/O, the processor can switch to the other job, which is likely not waiting for I/O</a:t>
            </a:r>
            <a:endParaRPr lang="en-US" sz="180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23636" r="7059" b="48182"/>
          <a:stretch>
            <a:fillRect/>
          </a:stretch>
        </p:blipFill>
        <p:spPr>
          <a:xfrm>
            <a:off x="1066800" y="2057400"/>
            <a:ext cx="7122730" cy="2944111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533400" y="51816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Multiprogramming</a:t>
            </a:r>
          </a:p>
          <a:p>
            <a:pPr lvl="2"/>
            <a:r>
              <a:rPr lang="en-US" sz="2400" dirty="0" smtClean="0"/>
              <a:t>also known as multitasking</a:t>
            </a:r>
          </a:p>
          <a:p>
            <a:pPr lvl="2"/>
            <a:r>
              <a:rPr lang="en-US" sz="2400" dirty="0" smtClean="0"/>
              <a:t>memory is expanded to hold three, four, or more programs and switch among all of them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4706" t="53636" r="7059" b="12727"/>
          <a:stretch>
            <a:fillRect/>
          </a:stretch>
        </p:blipFill>
        <p:spPr>
          <a:xfrm>
            <a:off x="1523999" y="1981200"/>
            <a:ext cx="6178371" cy="30480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5453" y="38762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Multiprogramming Example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9400"/>
            <a:ext cx="8371242" cy="290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7150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2.1   Sample Program Execution Attributes</a:t>
            </a:r>
            <a:r>
              <a:rPr lang="en-US" sz="1600" dirty="0" smtClean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Effects on Resource Utilization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458200" cy="3132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86740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2.2   Effects of Multiprogramming on Resource Utilization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8264"/>
            <a:ext cx="8476129" cy="6549736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Time-Sharing Systems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rmAutofit/>
          </a:bodyPr>
          <a:lstStyle/>
          <a:p>
            <a:r>
              <a:rPr lang="en-US" sz="2900" dirty="0" smtClean="0"/>
              <a:t>Can be used to handle multiple interactive jobs</a:t>
            </a:r>
          </a:p>
          <a:p>
            <a:r>
              <a:rPr lang="en-US" sz="2900" dirty="0" smtClean="0"/>
              <a:t>Processor time is shared among multiple users</a:t>
            </a:r>
          </a:p>
          <a:p>
            <a:r>
              <a:rPr lang="en-US" sz="2900" dirty="0" smtClean="0"/>
              <a:t>Multiple users simultaneously access the system through terminals, with the OS interleaving the execution of each user program in a short burst or quantum of computation</a:t>
            </a:r>
            <a:endParaRPr lang="en-US" sz="2900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 Multiprogramming </a:t>
            </a:r>
            <a:b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4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vs. Time Sharing</a:t>
            </a:r>
            <a:endParaRPr lang="en-US" sz="44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0400"/>
            <a:ext cx="8537331" cy="18613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5410200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Table 2.3   Batch Multiprogramming versus Time Sharing 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Compatible Time-Sharing Systems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CTSS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810000" cy="3809999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One of the first time-sharing operating systems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Developed at MIT by a group known as Project MAC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Ran on a computer with 32,000     36-bit words of main memory, with the resident monitor consuming 5000 of that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1765" dirty="0" smtClean="0"/>
              <a:t>To simplify both the monitor and memory management a program was always loaded to start at the location of the 5000</a:t>
            </a:r>
            <a:r>
              <a:rPr lang="en-NZ" sz="1765" baseline="30000" dirty="0" smtClean="0"/>
              <a:t>th</a:t>
            </a:r>
            <a:r>
              <a:rPr lang="en-NZ" sz="1765" dirty="0" smtClean="0"/>
              <a:t> word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76800" y="1905000"/>
            <a:ext cx="3657600" cy="806615"/>
          </a:xfrm>
        </p:spPr>
        <p:txBody>
          <a:bodyPr/>
          <a:lstStyle/>
          <a:p>
            <a:r>
              <a:rPr lang="en-US" dirty="0" smtClean="0"/>
              <a:t>Time Slicing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3657600" cy="4267200"/>
          </a:xfrm>
        </p:spPr>
        <p:txBody>
          <a:bodyPr>
            <a:normAutofit fontScale="70000" lnSpcReduction="20000"/>
          </a:bodyPr>
          <a:lstStyle/>
          <a:p>
            <a:endParaRPr lang="en-NZ" dirty="0" smtClean="0"/>
          </a:p>
          <a:p>
            <a:pPr marL="282575" lvl="1" indent="-282575">
              <a:spcBef>
                <a:spcPts val="1800"/>
              </a:spcBef>
            </a:pPr>
            <a:r>
              <a:rPr lang="en-NZ" sz="2286" dirty="0" smtClean="0"/>
              <a:t>System clock generates interrupts at a rate of approximately one every 0.2 seconds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At each interrupt OS regained control and could assign processor to another user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At regular time intervals the current user would be preempted and another user loaded in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323" dirty="0" smtClean="0"/>
              <a:t>Old user programs and data were written out to disk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2286" dirty="0" smtClean="0"/>
              <a:t>Old user program code and data were restored in main memory when that program was next given a turn</a:t>
            </a:r>
          </a:p>
          <a:p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7.pdf"/>
          <p:cNvPicPr>
            <a:picLocks noChangeAspect="1"/>
          </p:cNvPicPr>
          <p:nvPr/>
        </p:nvPicPr>
        <p:blipFill>
          <a:blip r:embed="rId3"/>
          <a:srcRect l="10000" t="10588" r="7273" b="9412"/>
          <a:stretch>
            <a:fillRect/>
          </a:stretch>
        </p:blipFill>
        <p:spPr>
          <a:xfrm>
            <a:off x="582700" y="725134"/>
            <a:ext cx="7799300" cy="582795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>
          <a:blip r:embed="rId3"/>
          <a:srcRect t="20000" b="25455"/>
          <a:stretch>
            <a:fillRect/>
          </a:stretch>
        </p:blipFill>
        <p:spPr>
          <a:xfrm>
            <a:off x="304800" y="685800"/>
            <a:ext cx="8420230" cy="5943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Major Achievements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4114799"/>
          </a:xfrm>
        </p:spPr>
        <p:txBody>
          <a:bodyPr>
            <a:normAutofit/>
          </a:bodyPr>
          <a:lstStyle/>
          <a:p>
            <a:r>
              <a:rPr lang="en-NZ" sz="3000" dirty="0" smtClean="0"/>
              <a:t>Operating Systems are among the most complex pieces of software ever developed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5213180"/>
              </p:ext>
            </p:extLst>
          </p:nvPr>
        </p:nvGraphicFramePr>
        <p:xfrm>
          <a:off x="457200" y="3276600"/>
          <a:ext cx="8229600" cy="3022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Fundamental to the structure of operating systems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990600" y="3048000"/>
          <a:ext cx="7543800" cy="3352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Development of the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133600"/>
            <a:ext cx="8153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50000"/>
              <a:buFont typeface="Wingdings" charset="2"/>
              <a:buChar char="§"/>
            </a:pPr>
            <a:r>
              <a:rPr lang="en-US" sz="2400" dirty="0" smtClean="0"/>
              <a:t> </a:t>
            </a:r>
            <a:r>
              <a:rPr lang="en-US" sz="2400" dirty="0" smtClean="0">
                <a:latin typeface="+mn-lt"/>
              </a:rPr>
              <a:t>Three major lines of computer system development created   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+mn-lt"/>
              </a:rPr>
              <a:t>    problems in timing and synchronization that contributed to  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r>
              <a:rPr lang="en-US" sz="2400" dirty="0" smtClean="0">
                <a:latin typeface="+mn-lt"/>
              </a:rPr>
              <a:t>    the development:</a:t>
            </a:r>
          </a:p>
          <a:p>
            <a:pPr>
              <a:buClr>
                <a:schemeClr val="accent1">
                  <a:lumMod val="75000"/>
                </a:schemeClr>
              </a:buClr>
              <a:buSzPct val="150000"/>
            </a:pPr>
            <a:endParaRPr lang="en-US" sz="2200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3505200"/>
          <a:ext cx="8382000" cy="3022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Causes of Errors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0" y="2209800"/>
            <a:ext cx="35052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2378" b="1" dirty="0" smtClean="0"/>
              <a:t>Nondeterminate program operation</a:t>
            </a:r>
          </a:p>
          <a:p>
            <a:pPr lvl="1"/>
            <a:r>
              <a:rPr lang="en-US" sz="1838" dirty="0" smtClean="0"/>
              <a:t>program execution is interleaved by the processor when memory is shared</a:t>
            </a:r>
          </a:p>
          <a:p>
            <a:pPr lvl="1"/>
            <a:r>
              <a:rPr lang="en-US" sz="1838" dirty="0" smtClean="0"/>
              <a:t>the order in which programs are scheduled may affect their outcome</a:t>
            </a:r>
            <a:endParaRPr lang="en-US" sz="1838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5410200" y="4267200"/>
            <a:ext cx="3429000" cy="22502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 smtClean="0"/>
              <a:t>Deadlocks</a:t>
            </a:r>
          </a:p>
          <a:p>
            <a:pPr lvl="1"/>
            <a:r>
              <a:rPr lang="en-US" sz="1700" dirty="0" smtClean="0"/>
              <a:t>it is possible for two or more programs to be hung up waiting for each other</a:t>
            </a:r>
          </a:p>
          <a:p>
            <a:pPr lvl="1"/>
            <a:r>
              <a:rPr lang="en-US" sz="1700" dirty="0" smtClean="0"/>
              <a:t>may depend on the chance timing of resource allocation and release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>
          <a:xfrm>
            <a:off x="381000" y="2209800"/>
            <a:ext cx="3505200" cy="2057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378" b="1" dirty="0" smtClean="0"/>
              <a:t>Improper synchronization</a:t>
            </a:r>
          </a:p>
          <a:p>
            <a:pPr lvl="1"/>
            <a:r>
              <a:rPr lang="en-US" dirty="0" smtClean="0"/>
              <a:t>a program must wait until the data are available in a buffer</a:t>
            </a:r>
          </a:p>
          <a:p>
            <a:pPr lvl="1"/>
            <a:r>
              <a:rPr lang="en-US" dirty="0" smtClean="0"/>
              <a:t>improper design of the signaling mechanism can result in loss or duplication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381000" y="4419600"/>
            <a:ext cx="3429000" cy="2097834"/>
          </a:xfrm>
        </p:spPr>
        <p:txBody>
          <a:bodyPr>
            <a:normAutofit fontScale="92500" lnSpcReduction="20000"/>
          </a:bodyPr>
          <a:lstStyle/>
          <a:p>
            <a:r>
              <a:rPr lang="en-US" sz="2353" b="1" dirty="0" smtClean="0"/>
              <a:t>Failed mutual exclusion</a:t>
            </a:r>
          </a:p>
          <a:p>
            <a:pPr lvl="1"/>
            <a:r>
              <a:rPr lang="en-US" dirty="0" smtClean="0"/>
              <a:t>more than one user or program attempts to make use of a shared resource at the same time</a:t>
            </a:r>
          </a:p>
          <a:p>
            <a:pPr lvl="1"/>
            <a:r>
              <a:rPr lang="en-US" dirty="0" smtClean="0"/>
              <a:t>only one routine at </a:t>
            </a:r>
            <a:r>
              <a:rPr lang="en-US" dirty="0" smtClean="0"/>
              <a:t>a </a:t>
            </a:r>
            <a:r>
              <a:rPr lang="en-US" dirty="0" smtClean="0"/>
              <a:t>time allowed to perform an update against the file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5200"/>
            <a:ext cx="1538288" cy="14478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Components of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Process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133600"/>
            <a:ext cx="4114800" cy="4343400"/>
          </a:xfrm>
        </p:spPr>
        <p:txBody>
          <a:bodyPr>
            <a:normAutofit fontScale="92500" lnSpcReduction="20000"/>
          </a:bodyPr>
          <a:lstStyle/>
          <a:p>
            <a:pPr marL="236538" lvl="1" indent="-236538"/>
            <a:r>
              <a:rPr lang="en-US" sz="3000" dirty="0" smtClean="0"/>
              <a:t>The execution context is   essential:</a:t>
            </a:r>
          </a:p>
          <a:p>
            <a:pPr lvl="1"/>
            <a:r>
              <a:rPr lang="en-US" sz="2400" dirty="0" smtClean="0"/>
              <a:t>it is the internal data by which the OS is able to supervise and control the process</a:t>
            </a:r>
          </a:p>
          <a:p>
            <a:pPr lvl="1"/>
            <a:r>
              <a:rPr lang="en-US" sz="2400" dirty="0" smtClean="0"/>
              <a:t>includes the contents of the various process registers</a:t>
            </a:r>
          </a:p>
          <a:p>
            <a:pPr lvl="1"/>
            <a:r>
              <a:rPr lang="en-US" sz="2400" dirty="0" smtClean="0"/>
              <a:t>includes information such as the priority of the process and whether the process is waiting for the completion of a particular I/O event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381000" y="21336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process contains three components:</a:t>
            </a:r>
          </a:p>
          <a:p>
            <a:pPr lvl="1"/>
            <a:r>
              <a:rPr lang="en-US" sz="2200" dirty="0" smtClean="0"/>
              <a:t>an executable program</a:t>
            </a:r>
          </a:p>
          <a:p>
            <a:pPr lvl="1"/>
            <a:r>
              <a:rPr lang="en-US" sz="2200" dirty="0" smtClean="0"/>
              <a:t>the associated data needed by the program (variables, work space, buffers, etc.)</a:t>
            </a:r>
          </a:p>
          <a:p>
            <a:pPr lvl="1"/>
            <a:r>
              <a:rPr lang="en-US" sz="2200" dirty="0" smtClean="0"/>
              <a:t>the execution context (or “process state”) of the program</a:t>
            </a:r>
            <a:endParaRPr lang="en-US" sz="2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81400"/>
            <a:ext cx="1219200" cy="2160337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The entire state of the process at any instant is contained in its context</a:t>
            </a:r>
          </a:p>
          <a:p>
            <a:pPr>
              <a:buSzPct val="150000"/>
              <a:buFont typeface="Wingdings" charset="2"/>
              <a:buChar char="§"/>
            </a:pPr>
            <a:r>
              <a:rPr lang="en-US" dirty="0" smtClean="0"/>
              <a:t> New features can be designed and incorporated into the OS by expanding the context to include any new information needed to support the feature</a:t>
            </a:r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p:blipFill>
          <a:blip r:embed="rId3"/>
          <a:srcRect l="2353" t="12727" r="24706" b="21818"/>
          <a:stretch>
            <a:fillRect/>
          </a:stretch>
        </p:blipFill>
        <p:spPr>
          <a:xfrm>
            <a:off x="3581400" y="533400"/>
            <a:ext cx="5183643" cy="60198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Management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 smtClean="0"/>
              <a:t>The OS has </a:t>
            </a:r>
            <a:r>
              <a:rPr lang="en-US" sz="3000" dirty="0" smtClean="0">
                <a:solidFill>
                  <a:schemeClr val="accent1"/>
                </a:solidFill>
              </a:rPr>
              <a:t>five</a:t>
            </a:r>
            <a:r>
              <a:rPr lang="en-US" sz="3000" dirty="0" smtClean="0"/>
              <a:t> principal storage management responsibilities: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3400" y="3429000"/>
          <a:ext cx="8077200" cy="3022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Memory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114800"/>
          </a:xfrm>
        </p:spPr>
        <p:txBody>
          <a:bodyPr/>
          <a:lstStyle/>
          <a:p>
            <a:r>
              <a:rPr lang="en-US" sz="3000" dirty="0" smtClean="0"/>
              <a:t>A facility that allows programs to address memory from a logical point of view, without regard to the amount of main memory physically available</a:t>
            </a:r>
          </a:p>
          <a:p>
            <a:r>
              <a:rPr lang="en-US" sz="3000" dirty="0" smtClean="0"/>
              <a:t>Conceived to meet the requirement of having multiple user jobs reside in main memory concurrently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3840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Allows processes to be comprised of a number of fixed-size blocks, called pages</a:t>
            </a:r>
          </a:p>
          <a:p>
            <a:r>
              <a:rPr lang="en-US" sz="2400" dirty="0" smtClean="0"/>
              <a:t>Program references a word by means of a virtual address</a:t>
            </a:r>
          </a:p>
          <a:p>
            <a:pPr lvl="2"/>
            <a:r>
              <a:rPr lang="en-US" sz="2200" dirty="0" smtClean="0"/>
              <a:t>consists of a page number and an offset within the page</a:t>
            </a:r>
          </a:p>
          <a:p>
            <a:pPr lvl="2"/>
            <a:r>
              <a:rPr lang="en-US" sz="2200" dirty="0" smtClean="0"/>
              <a:t>each page may be located anywhere in main memory</a:t>
            </a:r>
          </a:p>
          <a:p>
            <a:pPr marL="282575" lvl="2">
              <a:spcBef>
                <a:spcPts val="1800"/>
              </a:spcBef>
            </a:pPr>
            <a:r>
              <a:rPr lang="en-US" sz="2400" dirty="0" smtClean="0"/>
              <a:t>Provides for a dynamic mapping between the virtual address used in the program and a real (or physical) address in main memory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18" y="0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Services</a:t>
            </a:r>
            <a:endParaRPr lang="en-US" sz="4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 smtClean="0"/>
              <a:t>Program development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Program execution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Access I/O devices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Controlled access to files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System access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Error detection and response</a:t>
            </a:r>
          </a:p>
          <a:p>
            <a:pPr>
              <a:spcBef>
                <a:spcPts val="600"/>
              </a:spcBef>
            </a:pPr>
            <a:r>
              <a:rPr lang="en-US" sz="3000" dirty="0" smtClean="0"/>
              <a:t>Accounting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0.pdf"/>
          <p:cNvPicPr>
            <a:picLocks noChangeAspect="1"/>
          </p:cNvPicPr>
          <p:nvPr/>
        </p:nvPicPr>
        <p:blipFill>
          <a:blip r:embed="rId3"/>
          <a:srcRect l="8182" t="15294" r="23636" b="16471"/>
          <a:stretch>
            <a:fillRect/>
          </a:stretch>
        </p:blipFill>
        <p:spPr>
          <a:xfrm>
            <a:off x="762000" y="685800"/>
            <a:ext cx="7673772" cy="59343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Protection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Security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/>
          </a:bodyPr>
          <a:lstStyle/>
          <a:p>
            <a:r>
              <a:rPr lang="en-NZ" sz="2200" dirty="0" smtClean="0"/>
              <a:t>The nature of the threat that concerns an organization will vary greatly depending on the circumstances</a:t>
            </a:r>
          </a:p>
          <a:p>
            <a:r>
              <a:rPr lang="en-NZ" sz="2200" dirty="0" smtClean="0"/>
              <a:t>The problem involves controlling access to computer systems and the information stored in them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895600" y="2438400"/>
          <a:ext cx="6781800" cy="4800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Scheduling and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Resource Management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3962400" cy="4038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Key responsibility of an OS is managing resources</a:t>
            </a:r>
          </a:p>
          <a:p>
            <a:r>
              <a:rPr lang="en-US" sz="3000" dirty="0" smtClean="0"/>
              <a:t>Resource allocation policies must consider: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4705505"/>
              </p:ext>
            </p:extLst>
          </p:nvPr>
        </p:nvGraphicFramePr>
        <p:xfrm>
          <a:off x="2895600" y="1981200"/>
          <a:ext cx="7620000" cy="4292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1818" t="12941" r="12727" b="10588"/>
          <a:stretch>
            <a:fillRect/>
          </a:stretch>
        </p:blipFill>
        <p:spPr>
          <a:xfrm>
            <a:off x="838200" y="685800"/>
            <a:ext cx="7508147" cy="587978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Different Architectural Approaches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Demands on operating systems require new ways of organizing the OS</a:t>
            </a:r>
          </a:p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2209800"/>
          <a:ext cx="7620000" cy="5461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Microkernel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Assigns only a few essential functions to the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 smtClean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 smtClean="0"/>
              <a:t>The approach: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0998356"/>
              </p:ext>
            </p:extLst>
          </p:nvPr>
        </p:nvGraphicFramePr>
        <p:xfrm>
          <a:off x="685800" y="2895600"/>
          <a:ext cx="84582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9439685"/>
              </p:ext>
            </p:extLst>
          </p:nvPr>
        </p:nvGraphicFramePr>
        <p:xfrm>
          <a:off x="381000" y="4953000"/>
          <a:ext cx="8534400" cy="1549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Technique in which a process, executing an application, is divided into threads that can run concurrently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5246236"/>
              </p:ext>
            </p:extLst>
          </p:nvPr>
        </p:nvGraphicFramePr>
        <p:xfrm>
          <a:off x="457200" y="2971800"/>
          <a:ext cx="8229600" cy="3429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Symmetric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Multiprocessing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 smtClean="0"/>
              <a:t>Term that refers to a computer hardware architecture and also to the OS behavior that exploits that architecture</a:t>
            </a:r>
          </a:p>
          <a:p>
            <a:r>
              <a:rPr lang="en-US" sz="2200" dirty="0" smtClean="0"/>
              <a:t>Several processes can run in parallel</a:t>
            </a:r>
          </a:p>
          <a:p>
            <a:r>
              <a:rPr lang="en-US" sz="2200" dirty="0" smtClean="0"/>
              <a:t>Multiple processors are transparent to the user</a:t>
            </a:r>
          </a:p>
          <a:p>
            <a:pPr lvl="2"/>
            <a:r>
              <a:rPr lang="en-US" sz="2200" dirty="0" smtClean="0"/>
              <a:t>these processors share same main memory and I/O facilities</a:t>
            </a:r>
          </a:p>
          <a:p>
            <a:pPr lvl="2"/>
            <a:r>
              <a:rPr lang="en-US" sz="2200" dirty="0" smtClean="0"/>
              <a:t>all processors can perform the same functions</a:t>
            </a:r>
          </a:p>
          <a:p>
            <a:r>
              <a:rPr lang="en-NZ" sz="2200" dirty="0" smtClean="0"/>
              <a:t>The OS takes care of scheduling of threads or processes on individual processors and of synchronization among processors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24788" cy="1067748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SMP Advantages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3597447"/>
              </p:ext>
            </p:extLst>
          </p:nvPr>
        </p:nvGraphicFramePr>
        <p:xfrm>
          <a:off x="-609600" y="2133600"/>
          <a:ext cx="10439400" cy="4343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p:blipFill>
          <a:blip r:embed="rId3"/>
          <a:srcRect t="19091" b="7273"/>
          <a:stretch>
            <a:fillRect/>
          </a:stretch>
        </p:blipFill>
        <p:spPr>
          <a:xfrm>
            <a:off x="1108157" y="533400"/>
            <a:ext cx="6359443" cy="606015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Key Interfaces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Instruction set architecture (ISA)</a:t>
            </a:r>
          </a:p>
          <a:p>
            <a:r>
              <a:rPr lang="en-US" sz="3200" dirty="0" smtClean="0"/>
              <a:t>Application binary interface (ABI)</a:t>
            </a:r>
          </a:p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9" y="4498978"/>
            <a:ext cx="3578617" cy="2613597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Distributed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the illusion of</a:t>
            </a:r>
          </a:p>
          <a:p>
            <a:pPr lvl="1"/>
            <a:r>
              <a:rPr lang="en-US" dirty="0" smtClean="0"/>
              <a:t> a single main memory space </a:t>
            </a:r>
          </a:p>
          <a:p>
            <a:pPr lvl="1"/>
            <a:r>
              <a:rPr lang="en-US" dirty="0" smtClean="0"/>
              <a:t>single secondary memory space</a:t>
            </a:r>
          </a:p>
          <a:p>
            <a:pPr lvl="1"/>
            <a:r>
              <a:rPr lang="en-US" dirty="0" smtClean="0"/>
              <a:t>unified access facilities</a:t>
            </a:r>
          </a:p>
          <a:p>
            <a:r>
              <a:rPr lang="en-US" dirty="0" smtClean="0"/>
              <a:t>State of the art for distributed operating systems lags that of uniprocessor and SMP 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 smtClean="0"/>
              <a:t>Object-Oriented 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 smtClean="0"/>
              <a:t>Used for adding modular extensions to a small kernel</a:t>
            </a:r>
          </a:p>
          <a:p>
            <a:r>
              <a:rPr lang="en-US" dirty="0" smtClean="0"/>
              <a:t>Enables programmers to customize an operating system without disrupting system integrity</a:t>
            </a:r>
          </a:p>
          <a:p>
            <a:r>
              <a:rPr lang="en-US" dirty="0" smtClean="0"/>
              <a:t>Eases the development of distributed tools and full-blown distributed operating systems</a:t>
            </a:r>
          </a:p>
          <a:p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Tolerance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3962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Refers to the ability of a system or component to continue normal operation despite the presence of hardware or software faults</a:t>
            </a:r>
          </a:p>
          <a:p>
            <a:r>
              <a:rPr lang="en-US" sz="2200" dirty="0" smtClean="0"/>
              <a:t>Typically involves some degree of redundancy</a:t>
            </a:r>
          </a:p>
          <a:p>
            <a:r>
              <a:rPr lang="en-US" sz="2200" dirty="0" smtClean="0"/>
              <a:t>Intended to increase the reliability of a system</a:t>
            </a:r>
            <a:endParaRPr lang="en-US" sz="2200" dirty="0" smtClean="0"/>
          </a:p>
          <a:p>
            <a:pPr lvl="2"/>
            <a:r>
              <a:rPr lang="en-US" sz="2200" dirty="0" smtClean="0"/>
              <a:t>t</a:t>
            </a:r>
            <a:r>
              <a:rPr lang="en-US" sz="2200" dirty="0" smtClean="0"/>
              <a:t>ypically </a:t>
            </a:r>
            <a:r>
              <a:rPr lang="en-US" sz="2200" dirty="0" smtClean="0"/>
              <a:t>comes with a cost in financial terms or performance</a:t>
            </a:r>
          </a:p>
          <a:p>
            <a:r>
              <a:rPr lang="en-US" sz="2200" dirty="0" smtClean="0"/>
              <a:t>The extent adoption of fault tolerance measures must be determined by how critical the resource is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r>
              <a:rPr lang="en-US" dirty="0" smtClean="0"/>
              <a:t>The basic measures are:</a:t>
            </a:r>
          </a:p>
          <a:p>
            <a:pPr lvl="1"/>
            <a:r>
              <a:rPr lang="en-US" dirty="0" smtClean="0"/>
              <a:t>Reliability</a:t>
            </a:r>
          </a:p>
          <a:p>
            <a:pPr lvl="3"/>
            <a:r>
              <a:rPr lang="en-US" i="1" dirty="0" err="1" smtClean="0"/>
              <a:t>R(t</a:t>
            </a:r>
            <a:r>
              <a:rPr lang="en-US" i="1" dirty="0" smtClean="0"/>
              <a:t>)</a:t>
            </a:r>
            <a:endParaRPr lang="en-US" i="1" dirty="0" smtClean="0"/>
          </a:p>
          <a:p>
            <a:pPr lvl="3"/>
            <a:r>
              <a:rPr lang="en-US" dirty="0" smtClean="0"/>
              <a:t>d</a:t>
            </a:r>
            <a:r>
              <a:rPr lang="en-US" dirty="0" smtClean="0"/>
              <a:t>efined </a:t>
            </a:r>
            <a:r>
              <a:rPr lang="en-US" dirty="0" smtClean="0"/>
              <a:t>as the probability of its correct operation up to time </a:t>
            </a:r>
            <a:r>
              <a:rPr lang="en-US" i="1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given that the system was operating correctly at time </a:t>
            </a:r>
            <a:r>
              <a:rPr lang="en-US" i="1" dirty="0" err="1" smtClean="0"/>
              <a:t>t</a:t>
            </a:r>
            <a:r>
              <a:rPr lang="en-US" i="1" dirty="0" smtClean="0"/>
              <a:t>=</a:t>
            </a:r>
            <a:r>
              <a:rPr lang="en-US" i="1" dirty="0" err="1" smtClean="0"/>
              <a:t>o</a:t>
            </a:r>
            <a:endParaRPr lang="en-US" dirty="0" smtClean="0"/>
          </a:p>
          <a:p>
            <a:pPr lvl="1"/>
            <a:r>
              <a:rPr lang="en-US" dirty="0" smtClean="0"/>
              <a:t>Mean time to failure (MTTF)</a:t>
            </a:r>
            <a:endParaRPr lang="en-US" dirty="0" smtClean="0"/>
          </a:p>
          <a:p>
            <a:pPr lvl="3"/>
            <a:r>
              <a:rPr lang="en-US" dirty="0" smtClean="0"/>
              <a:t>m</a:t>
            </a:r>
            <a:r>
              <a:rPr lang="en-US" dirty="0" smtClean="0"/>
              <a:t>ean </a:t>
            </a:r>
            <a:r>
              <a:rPr lang="en-US" dirty="0" smtClean="0"/>
              <a:t>time to repair (MTTR) is the average time it takes to repair or replace a faulty element</a:t>
            </a:r>
          </a:p>
          <a:p>
            <a:pPr lvl="1"/>
            <a:r>
              <a:rPr lang="en-US" dirty="0" smtClean="0"/>
              <a:t>Availability</a:t>
            </a:r>
            <a:endParaRPr lang="en-US" dirty="0" smtClean="0"/>
          </a:p>
          <a:p>
            <a:pPr lvl="3"/>
            <a:r>
              <a:rPr lang="en-US" dirty="0" smtClean="0"/>
              <a:t>d</a:t>
            </a:r>
            <a:r>
              <a:rPr lang="en-US" dirty="0" smtClean="0"/>
              <a:t>efined </a:t>
            </a:r>
            <a:r>
              <a:rPr lang="en-US" dirty="0" smtClean="0"/>
              <a:t>as the fraction of time the system is available to service users’ requests </a:t>
            </a:r>
          </a:p>
          <a:p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3.pdf"/>
          <p:cNvPicPr>
            <a:picLocks noChangeAspect="1"/>
          </p:cNvPicPr>
          <p:nvPr/>
        </p:nvPicPr>
        <p:blipFill>
          <a:blip r:embed="rId3"/>
          <a:srcRect t="37273" b="22727"/>
          <a:stretch>
            <a:fillRect/>
          </a:stretch>
        </p:blipFill>
        <p:spPr>
          <a:xfrm>
            <a:off x="-152400" y="1295400"/>
            <a:ext cx="9444253" cy="48887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8111128" cy="23198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5562600"/>
            <a:ext cx="3288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n-lt"/>
              </a:rPr>
              <a:t>Table 2.4   Availability Classes </a:t>
            </a:r>
            <a:endParaRPr lang="en-US" b="1" dirty="0"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04800"/>
            <a:ext cx="7824788" cy="1323041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Availability Classes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Fault Categories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2057400"/>
            <a:ext cx="2971800" cy="1752600"/>
          </a:xfrm>
        </p:spPr>
        <p:txBody>
          <a:bodyPr>
            <a:noAutofit/>
          </a:bodyPr>
          <a:lstStyle/>
          <a:p>
            <a:r>
              <a:rPr lang="en-US" sz="1500" dirty="0" smtClean="0"/>
              <a:t>Permanent</a:t>
            </a:r>
            <a:endParaRPr lang="en-US" sz="1500" dirty="0" smtClean="0"/>
          </a:p>
          <a:p>
            <a:pPr lvl="1"/>
            <a:r>
              <a:rPr lang="en-US" sz="1500" dirty="0" smtClean="0"/>
              <a:t>a</a:t>
            </a:r>
            <a:r>
              <a:rPr lang="en-US" sz="1500" dirty="0" smtClean="0"/>
              <a:t> </a:t>
            </a:r>
            <a:r>
              <a:rPr lang="en-US" sz="1500" dirty="0" smtClean="0"/>
              <a:t>fault that, after it occurs, is always present</a:t>
            </a:r>
            <a:endParaRPr lang="en-US" sz="1500" dirty="0" smtClean="0"/>
          </a:p>
          <a:p>
            <a:pPr lvl="1"/>
            <a:r>
              <a:rPr lang="en-US" sz="1500" dirty="0" smtClean="0"/>
              <a:t>t</a:t>
            </a:r>
            <a:r>
              <a:rPr lang="en-US" sz="1500" dirty="0" smtClean="0"/>
              <a:t>he </a:t>
            </a:r>
            <a:r>
              <a:rPr lang="en-US" sz="1500" dirty="0" smtClean="0"/>
              <a:t>fault persists until the faulty component is replaced or repaired</a:t>
            </a:r>
          </a:p>
          <a:p>
            <a:r>
              <a:rPr lang="en-US" sz="1500" dirty="0" smtClean="0"/>
              <a:t>Temporary</a:t>
            </a:r>
            <a:endParaRPr lang="en-US" sz="1500" dirty="0" smtClean="0"/>
          </a:p>
          <a:p>
            <a:pPr lvl="1"/>
            <a:r>
              <a:rPr lang="en-US" sz="1500" dirty="0" smtClean="0"/>
              <a:t>a</a:t>
            </a:r>
            <a:r>
              <a:rPr lang="en-US" sz="1500" dirty="0" smtClean="0"/>
              <a:t> </a:t>
            </a:r>
            <a:r>
              <a:rPr lang="en-US" sz="1500" dirty="0" smtClean="0"/>
              <a:t>fault that is not present all the time for all operating conditions</a:t>
            </a:r>
            <a:endParaRPr lang="en-US" sz="1500" dirty="0" smtClean="0"/>
          </a:p>
          <a:p>
            <a:pPr lvl="1"/>
            <a:r>
              <a:rPr lang="en-US" sz="1500" dirty="0" smtClean="0"/>
              <a:t>c</a:t>
            </a:r>
            <a:r>
              <a:rPr lang="en-US" sz="1500" dirty="0" smtClean="0"/>
              <a:t>an </a:t>
            </a:r>
            <a:r>
              <a:rPr lang="en-US" sz="1500" dirty="0" smtClean="0"/>
              <a:t>be classified as</a:t>
            </a:r>
          </a:p>
          <a:p>
            <a:pPr lvl="2"/>
            <a:r>
              <a:rPr lang="en-US" sz="1500" dirty="0" smtClean="0"/>
              <a:t>Transient – a fault that occurs only once</a:t>
            </a:r>
          </a:p>
          <a:p>
            <a:pPr lvl="2"/>
            <a:r>
              <a:rPr lang="en-US" sz="1500" dirty="0" smtClean="0"/>
              <a:t>Intermittent – a fault that occurs at multiple, unpredictable times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5938231"/>
              </p:ext>
            </p:extLst>
          </p:nvPr>
        </p:nvGraphicFramePr>
        <p:xfrm>
          <a:off x="1828800" y="2057400"/>
          <a:ext cx="8382000" cy="4343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Operating System </a:t>
            </a:r>
            <a:b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Mechanisms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number of techniques can be incorporated into OS software to support fault </a:t>
            </a:r>
            <a:r>
              <a:rPr lang="en-US" sz="2400" dirty="0" smtClean="0"/>
              <a:t>tolerance:</a:t>
            </a:r>
          </a:p>
          <a:p>
            <a:pPr lvl="2"/>
            <a:r>
              <a:rPr lang="en-US" sz="2400" dirty="0" smtClean="0"/>
              <a:t>p</a:t>
            </a:r>
            <a:r>
              <a:rPr lang="en-US" sz="2400" dirty="0" smtClean="0"/>
              <a:t>rocess </a:t>
            </a:r>
            <a:r>
              <a:rPr lang="en-US" sz="2400" dirty="0" smtClean="0"/>
              <a:t>isolation</a:t>
            </a:r>
            <a:endParaRPr lang="en-US" sz="2400" dirty="0" smtClean="0"/>
          </a:p>
          <a:p>
            <a:pPr lvl="2"/>
            <a:r>
              <a:rPr lang="en-US" sz="2400" dirty="0" smtClean="0"/>
              <a:t>c</a:t>
            </a:r>
            <a:r>
              <a:rPr lang="en-US" sz="2400" dirty="0" smtClean="0"/>
              <a:t>oncurrency</a:t>
            </a:r>
          </a:p>
          <a:p>
            <a:pPr lvl="2"/>
            <a:r>
              <a:rPr lang="en-US" sz="2400" dirty="0" smtClean="0"/>
              <a:t>v</a:t>
            </a:r>
            <a:r>
              <a:rPr lang="en-US" sz="2400" dirty="0" smtClean="0"/>
              <a:t>irtual </a:t>
            </a:r>
            <a:r>
              <a:rPr lang="en-US" sz="2400" dirty="0" smtClean="0"/>
              <a:t>machines</a:t>
            </a:r>
            <a:endParaRPr lang="en-US" sz="2400" dirty="0" smtClean="0"/>
          </a:p>
          <a:p>
            <a:pPr lvl="2"/>
            <a:r>
              <a:rPr lang="en-US" sz="2400" dirty="0" smtClean="0"/>
              <a:t>c</a:t>
            </a:r>
            <a:r>
              <a:rPr lang="en-US" sz="2400" dirty="0" smtClean="0"/>
              <a:t>heckpoints </a:t>
            </a:r>
            <a:r>
              <a:rPr lang="en-US" sz="2400" dirty="0" smtClean="0"/>
              <a:t>and rollbacks</a:t>
            </a:r>
            <a:endParaRPr lang="en-US" sz="2400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Symmetric Multiprocessor OS Considerations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057400"/>
            <a:ext cx="8153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A multiprocessor OS must provide all the functionality of a multiprogramming system plus additional features to accommodate multiple processors</a:t>
            </a:r>
          </a:p>
          <a:p>
            <a:r>
              <a:rPr lang="en-US" b="1" dirty="0" smtClean="0"/>
              <a:t>Key design issues: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81000" y="2209800"/>
          <a:ext cx="8534400" cy="563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Multicore OS Considerations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429000" cy="4191000"/>
          </a:xfrm>
        </p:spPr>
        <p:txBody>
          <a:bodyPr/>
          <a:lstStyle/>
          <a:p>
            <a:r>
              <a:rPr lang="en-US" dirty="0" smtClean="0"/>
              <a:t>The design challenge for a many-core multicore system is to efficiently harness the multicore processing power and intelligently manage the substantial on-chip resources efficiently</a:t>
            </a:r>
          </a:p>
          <a:p>
            <a:r>
              <a:rPr lang="en-US" dirty="0" smtClean="0"/>
              <a:t>Potential for parallelism exists at three levels: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67000" y="24384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Grand Central Dispatch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114799"/>
          </a:xfrm>
        </p:spPr>
        <p:txBody>
          <a:bodyPr>
            <a:noAutofit/>
          </a:bodyPr>
          <a:lstStyle/>
          <a:p>
            <a:r>
              <a:rPr lang="en-US" sz="2800" dirty="0" smtClean="0"/>
              <a:t>Developer must decide what pieces can or should be executed simultaneously or in parallel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4236390"/>
              </p:ext>
            </p:extLst>
          </p:nvPr>
        </p:nvGraphicFramePr>
        <p:xfrm>
          <a:off x="533400" y="3200400"/>
          <a:ext cx="8077200" cy="309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Role of an OS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A computer is a set of resources for the movement, storage, and processing of data</a:t>
            </a:r>
          </a:p>
          <a:p>
            <a:r>
              <a:rPr lang="en-NZ" sz="3600" dirty="0" smtClean="0"/>
              <a:t>The OS is responsible for managing these resources</a:t>
            </a:r>
            <a:endParaRPr lang="en-NZ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8" y="5120008"/>
            <a:ext cx="2133600" cy="1661276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05800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Virtual Machine Approach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Allows one or more cores to be dedicated to a particular process and then leave the processor alone to devote its efforts to that process</a:t>
            </a:r>
          </a:p>
          <a:p>
            <a:r>
              <a:rPr lang="en-US" sz="2800" dirty="0" smtClean="0"/>
              <a:t>Multicore OS could then act as a hypervisor that makes a high-level decision to allocate cores to applications but does little in the way of resource allocation beyond that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105400"/>
            <a:ext cx="2349500" cy="1524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4.pdf"/>
          <p:cNvPicPr>
            <a:picLocks noChangeAspect="1"/>
          </p:cNvPicPr>
          <p:nvPr/>
        </p:nvPicPr>
        <p:blipFill>
          <a:blip r:embed="rId3"/>
          <a:srcRect t="6364" b="17273"/>
          <a:stretch>
            <a:fillRect/>
          </a:stretch>
        </p:blipFill>
        <p:spPr>
          <a:xfrm>
            <a:off x="1524000" y="609600"/>
            <a:ext cx="5985164" cy="5914697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Kernel-Mode Components of Windows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595" dirty="0" smtClean="0"/>
              <a:t>Executive</a:t>
            </a:r>
          </a:p>
          <a:p>
            <a:pPr lvl="2"/>
            <a:r>
              <a:rPr lang="en-US" sz="2200" dirty="0" smtClean="0"/>
              <a:t>contains the core OS services</a:t>
            </a:r>
          </a:p>
          <a:p>
            <a:r>
              <a:rPr lang="en-US" sz="2595" dirty="0" smtClean="0"/>
              <a:t>Kernel</a:t>
            </a:r>
          </a:p>
          <a:p>
            <a:pPr lvl="2"/>
            <a:r>
              <a:rPr lang="en-US" sz="2200" dirty="0" smtClean="0"/>
              <a:t>controls execution of the processors</a:t>
            </a:r>
          </a:p>
          <a:p>
            <a:r>
              <a:rPr lang="en-US" sz="2595" dirty="0" smtClean="0"/>
              <a:t>Hardware Abstraction Layer (HAL)</a:t>
            </a:r>
          </a:p>
          <a:p>
            <a:pPr lvl="2"/>
            <a:r>
              <a:rPr lang="en-US" sz="2162" dirty="0" smtClean="0"/>
              <a:t>maps between generic hardware commands and responses and those unique to a specific platform</a:t>
            </a:r>
          </a:p>
          <a:p>
            <a:r>
              <a:rPr lang="en-US" sz="2595" dirty="0" smtClean="0"/>
              <a:t>Device Drivers</a:t>
            </a:r>
          </a:p>
          <a:p>
            <a:pPr lvl="2"/>
            <a:r>
              <a:rPr lang="en-US" sz="2118" dirty="0" smtClean="0"/>
              <a:t>dynamic libraries that extend the functionality of the Executive</a:t>
            </a:r>
          </a:p>
          <a:p>
            <a:r>
              <a:rPr lang="en-US" sz="2595" dirty="0" smtClean="0"/>
              <a:t>Windowing and Graphics System</a:t>
            </a:r>
          </a:p>
          <a:p>
            <a:pPr lvl="2"/>
            <a:r>
              <a:rPr lang="en-US" sz="2118" dirty="0" smtClean="0"/>
              <a:t>implements the GUI functions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User-Mode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572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Four basic types are supported by Windows: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5199207"/>
              </p:ext>
            </p:extLst>
          </p:nvPr>
        </p:nvGraphicFramePr>
        <p:xfrm>
          <a:off x="533400" y="2895600"/>
          <a:ext cx="8229600" cy="3530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Client/Server Model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4267200"/>
          </a:xfrm>
        </p:spPr>
        <p:txBody>
          <a:bodyPr>
            <a:normAutofit fontScale="70000" lnSpcReduction="20000"/>
          </a:bodyPr>
          <a:lstStyle/>
          <a:p>
            <a:r>
              <a:rPr lang="en-NZ" sz="3097" dirty="0" smtClean="0"/>
              <a:t>Windows OS services, environmental subsystems, and applications are all structured using the client/server model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Common in distributed systems, but can be used internal to a single system</a:t>
            </a:r>
          </a:p>
          <a:p>
            <a:pPr marL="282575" lvl="1" indent="-282575">
              <a:spcBef>
                <a:spcPts val="1800"/>
              </a:spcBef>
            </a:pPr>
            <a:r>
              <a:rPr lang="en-NZ" sz="3097" dirty="0" smtClean="0"/>
              <a:t>Processes communicate via RPC</a:t>
            </a:r>
          </a:p>
          <a:p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355" dirty="0" smtClean="0"/>
              <a:t>Advantages: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simplifies the Executive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improves reliability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uniform means for applications to communicate with services via RPCs without restricting flexibility</a:t>
            </a:r>
          </a:p>
          <a:p>
            <a:pPr lvl="1">
              <a:spcBef>
                <a:spcPts val="1200"/>
              </a:spcBef>
            </a:pPr>
            <a:r>
              <a:rPr lang="en-US" sz="2968" dirty="0" smtClean="0"/>
              <a:t>it provides a suitable base for distributed computing</a:t>
            </a:r>
            <a:endParaRPr lang="en-US" sz="2968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67794" y="4266406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Threads and SMP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8001000" cy="3840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Two important characteristics of Windows are its support for threads and for symmetric multiprocessing (SMP)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33400" y="3124200"/>
            <a:ext cx="8229600" cy="3277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OS routines can run on any available processor, and different routines can execute simultaneously on different processors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indows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supports the use of multiple threads of execution within a single process. Multiple threads within the same process may execute on different processors simultaneously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erver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processes may use multiple threads to process requests from more than one client simultaneously</a:t>
            </a:r>
          </a:p>
          <a:p>
            <a:pPr marL="739775" lvl="1" indent="-282575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Windows provides mechanisms for sharing data and resources between processes and flexible interprocess communication capabilities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Windows Objects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r>
              <a:rPr lang="en-NZ" sz="2800" dirty="0" smtClean="0"/>
              <a:t>Windows draws heavily on the concepts of object-oriented design</a:t>
            </a:r>
          </a:p>
          <a:p>
            <a:r>
              <a:rPr lang="en-NZ" sz="2800" dirty="0" smtClean="0"/>
              <a:t>Key object-oriented concepts used by Windows are: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2286000"/>
          <a:ext cx="8382000" cy="5384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85800"/>
            <a:ext cx="6019800" cy="4787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0200" y="5791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2.5   Windows Kernel Control Objects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Traditional UNIX Systems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Were developed at Bell Labs and became operational on a PDP-7 in 1970</a:t>
            </a:r>
          </a:p>
          <a:p>
            <a:r>
              <a:rPr lang="en-US" dirty="0" smtClean="0"/>
              <a:t>Incorporated many ideas from Multics</a:t>
            </a:r>
          </a:p>
          <a:p>
            <a:r>
              <a:rPr lang="en-US" dirty="0" smtClean="0"/>
              <a:t>PDP-11was a milestone because it first showed that UNIX would be an OS for all computers</a:t>
            </a:r>
          </a:p>
          <a:p>
            <a:r>
              <a:rPr lang="en-US" dirty="0" smtClean="0"/>
              <a:t>Next milestone was rewriting UNIX in the programming language C</a:t>
            </a:r>
          </a:p>
          <a:p>
            <a:pPr lvl="2"/>
            <a:r>
              <a:rPr lang="en-US" dirty="0" smtClean="0"/>
              <a:t>demonstrated the advantages of using a high-level language for system code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Was described in a technical journal for the first time in 1974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First widely available version outside Bell Labs was Version 6 in 1976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Version 7, released in 1978 is the ancestor of most modern UNIX systems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Most important of the non-AT&amp;T systems was UNIX BSD (Berkeley Software Distribution)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5.pdf"/>
          <p:cNvPicPr>
            <a:picLocks noChangeAspect="1"/>
          </p:cNvPicPr>
          <p:nvPr/>
        </p:nvPicPr>
        <p:blipFill>
          <a:blip r:embed="rId3"/>
          <a:srcRect t="18182" b="12727"/>
          <a:stretch>
            <a:fillRect/>
          </a:stretch>
        </p:blipFill>
        <p:spPr>
          <a:xfrm>
            <a:off x="1209534" y="609600"/>
            <a:ext cx="6791466" cy="6072355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Operating System </a:t>
            </a:r>
            <a:b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 Software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Functions in the same way as ordinary computer software</a:t>
            </a:r>
          </a:p>
          <a:p>
            <a:r>
              <a:rPr lang="en-US" sz="3200" dirty="0" smtClean="0"/>
              <a:t>Program, or suite of programs, executed by the processor</a:t>
            </a:r>
          </a:p>
          <a:p>
            <a:r>
              <a:rPr lang="en-US" sz="3200" dirty="0" smtClean="0"/>
              <a:t>Frequently relinquishes control and must depend on the processor to allow it to regain control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16471" t="10909" r="15294" b="15455"/>
          <a:stretch>
            <a:fillRect/>
          </a:stretch>
        </p:blipFill>
        <p:spPr>
          <a:xfrm>
            <a:off x="2438400" y="685800"/>
            <a:ext cx="4211272" cy="588126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8264"/>
            <a:ext cx="8476129" cy="6549736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V Release 4 (SVR4)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8027896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Developed jointly by AT&amp;T and Sun Microsystems</a:t>
            </a:r>
          </a:p>
          <a:p>
            <a:r>
              <a:rPr lang="en-US" dirty="0" smtClean="0"/>
              <a:t>Combines features from SVR3, 4.3BSD, Microsoft </a:t>
            </a:r>
            <a:r>
              <a:rPr lang="en-US" dirty="0" err="1" smtClean="0"/>
              <a:t>Xenix</a:t>
            </a:r>
            <a:r>
              <a:rPr lang="en-US" dirty="0" smtClean="0"/>
              <a:t> System V, and SunOS</a:t>
            </a:r>
          </a:p>
          <a:p>
            <a:r>
              <a:rPr lang="en-US" dirty="0" smtClean="0"/>
              <a:t>New features in the release include:</a:t>
            </a:r>
            <a:endParaRPr lang="en-US" dirty="0" smtClean="0"/>
          </a:p>
          <a:p>
            <a:pPr lvl="2"/>
            <a:r>
              <a:rPr lang="en-US" dirty="0" smtClean="0"/>
              <a:t>r</a:t>
            </a:r>
            <a:r>
              <a:rPr lang="en-US" dirty="0" smtClean="0"/>
              <a:t>eal</a:t>
            </a:r>
            <a:r>
              <a:rPr lang="en-US" dirty="0" smtClean="0"/>
              <a:t>-time processing support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rocess </a:t>
            </a:r>
            <a:r>
              <a:rPr lang="en-US" dirty="0" smtClean="0"/>
              <a:t>scheduling classes</a:t>
            </a:r>
            <a:endParaRPr lang="en-US" dirty="0" smtClean="0"/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ynamically </a:t>
            </a:r>
            <a:r>
              <a:rPr lang="en-US" dirty="0" smtClean="0"/>
              <a:t>allocated data structures</a:t>
            </a:r>
            <a:endParaRPr lang="en-US" dirty="0" smtClean="0"/>
          </a:p>
          <a:p>
            <a:pPr lvl="2"/>
            <a:r>
              <a:rPr lang="en-US" dirty="0" smtClean="0"/>
              <a:t>v</a:t>
            </a:r>
            <a:r>
              <a:rPr lang="en-US" dirty="0" smtClean="0"/>
              <a:t>irtual </a:t>
            </a:r>
            <a:r>
              <a:rPr lang="en-US" dirty="0" smtClean="0"/>
              <a:t>memory management</a:t>
            </a:r>
            <a:endParaRPr lang="en-US" dirty="0" smtClean="0"/>
          </a:p>
          <a:p>
            <a:pPr lvl="2"/>
            <a:r>
              <a:rPr lang="en-US" dirty="0" smtClean="0"/>
              <a:t>v</a:t>
            </a:r>
            <a:r>
              <a:rPr lang="en-US" dirty="0" smtClean="0"/>
              <a:t>irtual </a:t>
            </a:r>
            <a:r>
              <a:rPr lang="en-US" dirty="0" smtClean="0"/>
              <a:t>file system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reemptive </a:t>
            </a:r>
            <a:r>
              <a:rPr lang="en-US" dirty="0" smtClean="0"/>
              <a:t>kernel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209800"/>
            <a:ext cx="80772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Berkeley Software Distribution</a:t>
            </a:r>
          </a:p>
          <a:p>
            <a:r>
              <a:rPr lang="en-US" dirty="0" smtClean="0"/>
              <a:t>4.xBSD is widely used in academic installations and has served as the basis of a number of commercial UNIX products</a:t>
            </a:r>
          </a:p>
          <a:p>
            <a:r>
              <a:rPr lang="en-US" dirty="0" smtClean="0"/>
              <a:t>4.4BSD was the final version of BSD to be released by Berkeley</a:t>
            </a:r>
            <a:endParaRPr lang="en-US" dirty="0" smtClean="0"/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ajor </a:t>
            </a:r>
            <a:r>
              <a:rPr lang="en-US" dirty="0" smtClean="0"/>
              <a:t>upgrade to 4.3BSD</a:t>
            </a:r>
            <a:endParaRPr lang="en-US" dirty="0" smtClean="0"/>
          </a:p>
          <a:p>
            <a:pPr lvl="2"/>
            <a:r>
              <a:rPr lang="en-US" dirty="0" smtClean="0"/>
              <a:t>i</a:t>
            </a:r>
            <a:r>
              <a:rPr lang="en-US" dirty="0" smtClean="0"/>
              <a:t>ncludes </a:t>
            </a:r>
          </a:p>
          <a:p>
            <a:pPr lvl="3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new virtual memory system</a:t>
            </a:r>
            <a:endParaRPr lang="en-US" dirty="0" smtClean="0"/>
          </a:p>
          <a:p>
            <a:pPr lvl="3"/>
            <a:r>
              <a:rPr lang="en-US" dirty="0" smtClean="0"/>
              <a:t>c</a:t>
            </a:r>
            <a:r>
              <a:rPr lang="en-US" dirty="0" smtClean="0"/>
              <a:t>hanges </a:t>
            </a:r>
            <a:r>
              <a:rPr lang="en-US" dirty="0" smtClean="0"/>
              <a:t>in the kernel structure</a:t>
            </a:r>
            <a:endParaRPr lang="en-US" dirty="0" smtClean="0"/>
          </a:p>
          <a:p>
            <a:pPr lvl="3"/>
            <a:r>
              <a:rPr lang="en-US" dirty="0" smtClean="0"/>
              <a:t>s</a:t>
            </a:r>
            <a:r>
              <a:rPr lang="en-US" dirty="0" smtClean="0"/>
              <a:t>everal </a:t>
            </a:r>
            <a:r>
              <a:rPr lang="en-US" dirty="0" smtClean="0"/>
              <a:t>other feature enhancements</a:t>
            </a:r>
          </a:p>
          <a:p>
            <a:r>
              <a:rPr lang="en-US" dirty="0" smtClean="0"/>
              <a:t>FreeBSD</a:t>
            </a:r>
            <a:endParaRPr lang="en-US" dirty="0" smtClean="0"/>
          </a:p>
          <a:p>
            <a:pPr lvl="2"/>
            <a:r>
              <a:rPr lang="en-US" dirty="0" smtClean="0"/>
              <a:t>o</a:t>
            </a:r>
            <a:r>
              <a:rPr lang="en-US" dirty="0" smtClean="0"/>
              <a:t>ne </a:t>
            </a:r>
            <a:r>
              <a:rPr lang="en-US" dirty="0" smtClean="0"/>
              <a:t>of the most widely used and best documented versions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opular </a:t>
            </a:r>
            <a:r>
              <a:rPr lang="en-US" dirty="0" smtClean="0"/>
              <a:t>for Internet-based servers and firewalls</a:t>
            </a:r>
            <a:endParaRPr lang="en-US" dirty="0" smtClean="0"/>
          </a:p>
          <a:p>
            <a:pPr lvl="2"/>
            <a:r>
              <a:rPr lang="en-US" dirty="0" smtClean="0"/>
              <a:t>u</a:t>
            </a:r>
            <a:r>
              <a:rPr lang="en-US" dirty="0" smtClean="0"/>
              <a:t>sed </a:t>
            </a:r>
            <a:r>
              <a:rPr lang="en-US" dirty="0" smtClean="0"/>
              <a:t>in a number of embedded systems</a:t>
            </a:r>
          </a:p>
          <a:p>
            <a:pPr lvl="2"/>
            <a:r>
              <a:rPr lang="en-US" dirty="0" smtClean="0"/>
              <a:t>Mac OS X is based on FreeBSD 5.0 and the Mach 3.0 microkernel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Solaris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3840163"/>
          </a:xfrm>
        </p:spPr>
        <p:txBody>
          <a:bodyPr/>
          <a:lstStyle/>
          <a:p>
            <a:r>
              <a:rPr lang="en-US" dirty="0" smtClean="0"/>
              <a:t>Sun’s SVR4-based UNIX release</a:t>
            </a:r>
          </a:p>
          <a:p>
            <a:r>
              <a:rPr lang="en-US" dirty="0" smtClean="0"/>
              <a:t>Provides all of the features of SVR4 plus a number of more advanced features such as: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fully preemptable, multithreaded kernel</a:t>
            </a:r>
            <a:endParaRPr lang="en-US" dirty="0" smtClean="0"/>
          </a:p>
          <a:p>
            <a:pPr lvl="2"/>
            <a:r>
              <a:rPr lang="en-US" dirty="0" smtClean="0"/>
              <a:t>f</a:t>
            </a:r>
            <a:r>
              <a:rPr lang="en-US" dirty="0" smtClean="0"/>
              <a:t>ull </a:t>
            </a:r>
            <a:r>
              <a:rPr lang="en-US" dirty="0" smtClean="0"/>
              <a:t>support for SMP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n </a:t>
            </a:r>
            <a:r>
              <a:rPr lang="en-US" dirty="0" smtClean="0"/>
              <a:t>object-oriented interface to file systems</a:t>
            </a:r>
          </a:p>
          <a:p>
            <a:r>
              <a:rPr lang="en-US" dirty="0" smtClean="0"/>
              <a:t>Most widely used and most successful commercial UNIX 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80">
            <a:off x="7154563" y="4947269"/>
            <a:ext cx="1828800" cy="17399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 Overview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Started out as a UNIX variant for the IBM PC</a:t>
            </a:r>
          </a:p>
          <a:p>
            <a:r>
              <a:rPr lang="en-US" sz="2000" dirty="0" smtClean="0"/>
              <a:t>Linus Torvalds, a Finnish student of computer science, wrote the initial version</a:t>
            </a:r>
          </a:p>
          <a:p>
            <a:r>
              <a:rPr lang="en-US" sz="2000" dirty="0" smtClean="0"/>
              <a:t>Linux was first posted on the Internet in 1991</a:t>
            </a:r>
          </a:p>
          <a:p>
            <a:r>
              <a:rPr lang="en-US" sz="2000" dirty="0" smtClean="0"/>
              <a:t>Today it is a full-featured UNIX system that runs on several platforms</a:t>
            </a:r>
          </a:p>
          <a:p>
            <a:r>
              <a:rPr lang="en-US" sz="2000" dirty="0" smtClean="0"/>
              <a:t>Is free and the source code is available</a:t>
            </a:r>
          </a:p>
          <a:p>
            <a:r>
              <a:rPr lang="en-US" sz="2000" dirty="0" smtClean="0"/>
              <a:t>Key to success has been the availability of free software packages </a:t>
            </a:r>
          </a:p>
          <a:p>
            <a:r>
              <a:rPr lang="en-US" sz="2000" dirty="0" smtClean="0"/>
              <a:t>Highly modular and easily configured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Modular </a:t>
            </a:r>
            <a:b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Monolithic Kernel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Includes virtually all of the OS  functionality in one large block of code that runs as a single process with a single address space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All the functional components of the kernel have access to all of its internal data structures and routines</a:t>
            </a: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 is structured as a collection of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Loadable Modules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Relatively independent blocks</a:t>
            </a:r>
          </a:p>
          <a:p>
            <a:r>
              <a:rPr lang="en-US" dirty="0" smtClean="0"/>
              <a:t>A module is an object file whose code can be linked to and unlinked from the kernel at runtime</a:t>
            </a:r>
          </a:p>
          <a:p>
            <a:r>
              <a:rPr lang="en-US" dirty="0" smtClean="0"/>
              <a:t>A module is executed in kernel mode on behalf of the current process</a:t>
            </a:r>
          </a:p>
          <a:p>
            <a:r>
              <a:rPr lang="en-US" dirty="0" smtClean="0"/>
              <a:t>Have two important characteristics:</a:t>
            </a:r>
            <a:endParaRPr lang="en-US" dirty="0" smtClean="0"/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ynamic </a:t>
            </a:r>
            <a:r>
              <a:rPr lang="en-US" dirty="0" smtClean="0"/>
              <a:t>linking</a:t>
            </a:r>
            <a:endParaRPr lang="en-US" dirty="0" smtClean="0"/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tackable </a:t>
            </a:r>
            <a:r>
              <a:rPr lang="en-US" dirty="0" smtClean="0"/>
              <a:t>modules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2508249"/>
            <a:ext cx="8150772" cy="2462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54864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Table 2.6   Some Linux Signals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Linux Signals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85800"/>
            <a:ext cx="6089650" cy="5720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62116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2.7   Some Linux System Calls </a:t>
            </a:r>
            <a:r>
              <a:rPr lang="en-US" dirty="0" smtClean="0">
                <a:latin typeface="+mn-lt"/>
              </a:rPr>
              <a:t>(page 1 of 2)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6211669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2.7   Some Linux System Calls </a:t>
            </a:r>
            <a:r>
              <a:rPr lang="en-US" dirty="0" smtClean="0">
                <a:latin typeface="+mn-lt"/>
              </a:rPr>
              <a:t>(page 2 of 2) </a:t>
            </a:r>
            <a:endParaRPr lang="en-US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723899"/>
            <a:ext cx="6242050" cy="5551385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Android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Linux-based system originally designed for </a:t>
            </a:r>
            <a:r>
              <a:rPr lang="en-US" dirty="0" err="1" smtClean="0"/>
              <a:t>touchscreen</a:t>
            </a:r>
            <a:r>
              <a:rPr lang="en-US" dirty="0" smtClean="0"/>
              <a:t> mobile devices such as smartphones and tablet computers</a:t>
            </a:r>
          </a:p>
          <a:p>
            <a:r>
              <a:rPr lang="en-US" dirty="0" smtClean="0"/>
              <a:t>The most popular mobile OS</a:t>
            </a:r>
          </a:p>
          <a:p>
            <a:r>
              <a:rPr lang="en-US" dirty="0" smtClean="0"/>
              <a:t>Development was done by Android Inc., which was bought by Google in 2005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commercial version (Android 1.0) was released in 2008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recent version is Android 4.3 (Jelly Bean)</a:t>
            </a:r>
          </a:p>
          <a:p>
            <a:r>
              <a:rPr lang="en-US" dirty="0" smtClean="0"/>
              <a:t>The Open Handset Alliance (OHA) was responsible for the Android OS releases as an open platform</a:t>
            </a:r>
          </a:p>
          <a:p>
            <a:r>
              <a:rPr lang="en-US" dirty="0" smtClean="0"/>
              <a:t>The open-source nature of Android has been the key to its success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0.pdf"/>
          <p:cNvPicPr>
            <a:picLocks noChangeAspect="1"/>
          </p:cNvPicPr>
          <p:nvPr/>
        </p:nvPicPr>
        <p:blipFill>
          <a:blip r:embed="rId3"/>
          <a:srcRect t="2727" b="20000"/>
          <a:stretch>
            <a:fillRect/>
          </a:stretch>
        </p:blipFill>
        <p:spPr>
          <a:xfrm>
            <a:off x="1524000" y="498764"/>
            <a:ext cx="6019800" cy="60198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7951696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Provides high-level building blocks accessible through standardized API’s that programmers use to create new apps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rchitecture </a:t>
            </a:r>
            <a:r>
              <a:rPr lang="en-US" dirty="0" smtClean="0"/>
              <a:t>is designed to simplify the reuse of components</a:t>
            </a:r>
          </a:p>
          <a:p>
            <a:r>
              <a:rPr lang="en-US" dirty="0" smtClean="0"/>
              <a:t>Key components: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5913501"/>
              </p:ext>
            </p:extLst>
          </p:nvPr>
        </p:nvGraphicFramePr>
        <p:xfrm>
          <a:off x="381000" y="3657600"/>
          <a:ext cx="8382000" cy="293823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2"/>
            <a:ext cx="8229600" cy="132304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Framework 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951696" cy="4191000"/>
          </a:xfrm>
        </p:spPr>
        <p:txBody>
          <a:bodyPr>
            <a:normAutofit fontScale="92500" lnSpcReduction="20000"/>
          </a:bodyPr>
          <a:lstStyle/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dirty="0" smtClean="0"/>
              <a:t>Key components: (cont.)</a:t>
            </a:r>
          </a:p>
          <a:p>
            <a:pPr lvl="1"/>
            <a:r>
              <a:rPr lang="en-US" dirty="0" smtClean="0"/>
              <a:t>Content Providers</a:t>
            </a:r>
            <a:endParaRPr lang="en-US" dirty="0" smtClean="0"/>
          </a:p>
          <a:p>
            <a:pPr lvl="2"/>
            <a:r>
              <a:rPr lang="en-US" dirty="0" smtClean="0"/>
              <a:t>t</a:t>
            </a:r>
            <a:r>
              <a:rPr lang="en-US" dirty="0" smtClean="0"/>
              <a:t>hese </a:t>
            </a:r>
            <a:r>
              <a:rPr lang="en-US" dirty="0" smtClean="0"/>
              <a:t>functions encapsulate application data that need to be shared between applications such as contacts</a:t>
            </a:r>
          </a:p>
          <a:p>
            <a:pPr lvl="1"/>
            <a:r>
              <a:rPr lang="en-US" dirty="0" smtClean="0"/>
              <a:t>Resource Manager</a:t>
            </a:r>
            <a:endParaRPr lang="en-US" dirty="0" smtClean="0"/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anages </a:t>
            </a:r>
            <a:r>
              <a:rPr lang="en-US" dirty="0" smtClean="0"/>
              <a:t>application resources, such as localized strings and bitmaps</a:t>
            </a:r>
          </a:p>
          <a:p>
            <a:pPr lvl="1"/>
            <a:r>
              <a:rPr lang="en-US" dirty="0" smtClean="0"/>
              <a:t>View System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rovides </a:t>
            </a:r>
            <a:r>
              <a:rPr lang="en-US" dirty="0" smtClean="0"/>
              <a:t>the user interface (UI) primitives as well as UI Events</a:t>
            </a:r>
          </a:p>
          <a:p>
            <a:pPr lvl="1"/>
            <a:r>
              <a:rPr lang="en-US" dirty="0" smtClean="0"/>
              <a:t>Location Manager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llows </a:t>
            </a:r>
            <a:r>
              <a:rPr lang="en-US" dirty="0" smtClean="0"/>
              <a:t>developers to tap into location-based services, whether by GPS, cell tower IDs, or local Wi-Fi databases</a:t>
            </a:r>
          </a:p>
          <a:p>
            <a:pPr lvl="1"/>
            <a:r>
              <a:rPr lang="en-US" dirty="0" smtClean="0"/>
              <a:t>Notification Manager</a:t>
            </a:r>
            <a:endParaRPr lang="en-US" dirty="0" smtClean="0"/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anages </a:t>
            </a:r>
            <a:r>
              <a:rPr lang="en-US" dirty="0" smtClean="0"/>
              <a:t>events, such as arriving messages and appointments</a:t>
            </a:r>
          </a:p>
          <a:p>
            <a:pPr lvl="1"/>
            <a:r>
              <a:rPr lang="en-US" dirty="0" smtClean="0"/>
              <a:t>XMPP</a:t>
            </a:r>
            <a:endParaRPr lang="en-US" dirty="0" smtClean="0"/>
          </a:p>
          <a:p>
            <a:pPr lvl="2"/>
            <a:r>
              <a:rPr lang="en-US" dirty="0" smtClean="0"/>
              <a:t>p</a:t>
            </a:r>
            <a:r>
              <a:rPr lang="en-US" dirty="0" smtClean="0"/>
              <a:t>rovides </a:t>
            </a:r>
            <a:r>
              <a:rPr lang="en-US" dirty="0" smtClean="0"/>
              <a:t>standardized messaging functions between applications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840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of useful system functions written in C or C++ and used by various components of the Android system</a:t>
            </a:r>
          </a:p>
          <a:p>
            <a:r>
              <a:rPr lang="en-US" dirty="0" smtClean="0"/>
              <a:t>Called from the application framework and applications through a Java interface</a:t>
            </a:r>
          </a:p>
          <a:p>
            <a:r>
              <a:rPr lang="en-US" dirty="0" smtClean="0"/>
              <a:t>Exposed to developers through the Android application framework</a:t>
            </a:r>
          </a:p>
          <a:p>
            <a:r>
              <a:rPr lang="en-US" dirty="0" smtClean="0"/>
              <a:t>Some of the key system libraries include:</a:t>
            </a:r>
          </a:p>
          <a:p>
            <a:pPr lvl="2"/>
            <a:r>
              <a:rPr lang="en-US" dirty="0" smtClean="0"/>
              <a:t>Surface Manager</a:t>
            </a:r>
          </a:p>
          <a:p>
            <a:pPr lvl="2"/>
            <a:r>
              <a:rPr lang="en-US" dirty="0" smtClean="0"/>
              <a:t>OpenGL</a:t>
            </a:r>
          </a:p>
          <a:p>
            <a:pPr lvl="2"/>
            <a:r>
              <a:rPr lang="en-US" dirty="0" smtClean="0"/>
              <a:t>Media Framework</a:t>
            </a:r>
          </a:p>
          <a:p>
            <a:pPr lvl="2"/>
            <a:r>
              <a:rPr lang="en-US" dirty="0" smtClean="0"/>
              <a:t>SQL Database</a:t>
            </a:r>
          </a:p>
          <a:p>
            <a:pPr lvl="2"/>
            <a:r>
              <a:rPr lang="en-US" dirty="0" smtClean="0"/>
              <a:t>Browser Engine</a:t>
            </a:r>
          </a:p>
          <a:p>
            <a:pPr lvl="2"/>
            <a:r>
              <a:rPr lang="en-US" dirty="0" smtClean="0"/>
              <a:t>Bionic </a:t>
            </a:r>
            <a:r>
              <a:rPr lang="en-US" dirty="0" err="1" smtClean="0"/>
              <a:t>LibC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Android Runtime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4191000" y="533400"/>
            <a:ext cx="3886200" cy="5791200"/>
          </a:xfrm>
        </p:spPr>
        <p:txBody>
          <a:bodyPr/>
          <a:lstStyle/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Every Android application runs in its own process with its own instance of the </a:t>
            </a:r>
            <a:r>
              <a:rPr lang="en-US" sz="1700" dirty="0" err="1" smtClean="0"/>
              <a:t>Dalvik</a:t>
            </a:r>
            <a:r>
              <a:rPr lang="en-US" sz="1700" dirty="0" smtClean="0"/>
              <a:t> virtual machine (DVM)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DVM executes files in the </a:t>
            </a:r>
            <a:r>
              <a:rPr lang="en-US" sz="1700" dirty="0" err="1" smtClean="0"/>
              <a:t>Dalvik</a:t>
            </a:r>
            <a:r>
              <a:rPr lang="en-US" sz="1700" dirty="0" smtClean="0"/>
              <a:t> Executable (.</a:t>
            </a:r>
            <a:r>
              <a:rPr lang="en-US" sz="1700" dirty="0" err="1" smtClean="0"/>
              <a:t>dex</a:t>
            </a:r>
            <a:r>
              <a:rPr lang="en-US" sz="1700" dirty="0" smtClean="0"/>
              <a:t>) format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Component includes a set of core libraries that provides most of the functionality available in the core libraries of the Java programming language</a:t>
            </a:r>
          </a:p>
          <a:p>
            <a:pPr marL="282575" indent="-282575">
              <a:lnSpc>
                <a:spcPct val="90000"/>
              </a:lnSpc>
              <a:buFont typeface="Wingdings" pitchFamily="2" charset="2"/>
              <a:buChar char="n"/>
            </a:pPr>
            <a:r>
              <a:rPr lang="en-US" sz="1700" dirty="0" smtClean="0"/>
              <a:t>To execute an operation the DVM calls on the corresponding C/C++ library using the Java Native Interface (JNI)</a:t>
            </a:r>
          </a:p>
        </p:txBody>
      </p:sp>
      <p:pic>
        <p:nvPicPr>
          <p:cNvPr id="15" name="Picture 14" descr="rundroid.jp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bright="-29000" contrast="100000"/>
            <a:alphaModFix amt="10000"/>
          </a:blip>
          <a:stretch>
            <a:fillRect/>
          </a:stretch>
        </p:blipFill>
        <p:spPr>
          <a:xfrm>
            <a:off x="1143000" y="3276600"/>
            <a:ext cx="2209800" cy="2468761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1.pdf"/>
          <p:cNvPicPr>
            <a:picLocks noChangeAspect="1"/>
          </p:cNvPicPr>
          <p:nvPr/>
        </p:nvPicPr>
        <p:blipFill>
          <a:blip r:embed="rId3"/>
          <a:srcRect t="12727" b="9091"/>
          <a:stretch>
            <a:fillRect/>
          </a:stretch>
        </p:blipFill>
        <p:spPr>
          <a:xfrm>
            <a:off x="1600200" y="624033"/>
            <a:ext cx="5867400" cy="5936424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Activities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840163"/>
          </a:xfrm>
        </p:spPr>
        <p:txBody>
          <a:bodyPr/>
          <a:lstStyle/>
          <a:p>
            <a:r>
              <a:rPr lang="en-US" dirty="0" smtClean="0"/>
              <a:t>An activity is a single visual user interface component, including things such as menu selections, icons, and checkboxes</a:t>
            </a:r>
          </a:p>
          <a:p>
            <a:r>
              <a:rPr lang="en-US" dirty="0" smtClean="0"/>
              <a:t>Every screen in an application is an extension of the Activity class</a:t>
            </a:r>
          </a:p>
          <a:p>
            <a:r>
              <a:rPr lang="en-US" dirty="0" smtClean="0"/>
              <a:t>Use Views to form graphical user interfaces that display information and respond to user actions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</a:rPr>
              <a:t>Evolution of Operating Systems</a:t>
            </a:r>
            <a:endParaRPr lang="en-US" sz="3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305800" cy="4267200"/>
          </a:xfrm>
        </p:spPr>
        <p:txBody>
          <a:bodyPr>
            <a:normAutofit/>
          </a:bodyPr>
          <a:lstStyle/>
          <a:p>
            <a:pPr>
              <a:buSzPct val="95000"/>
              <a:buFont typeface="Wingdings" charset="2"/>
              <a:buChar char="§"/>
            </a:pPr>
            <a:r>
              <a:rPr lang="en-NZ" sz="3600" dirty="0" smtClean="0"/>
              <a:t>A major OS will evolve over time for a number of reasons:</a:t>
            </a:r>
            <a:endParaRPr lang="en-US" sz="3600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3657600"/>
          <a:ext cx="8229600" cy="2514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429000"/>
            <a:ext cx="1991050" cy="2832979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in the Linux kernel and is visible to the app developer through the </a:t>
            </a:r>
            <a:r>
              <a:rPr lang="en-US" dirty="0" err="1" smtClean="0"/>
              <a:t>AlarmManager</a:t>
            </a:r>
            <a:r>
              <a:rPr lang="en-US" dirty="0" smtClean="0"/>
              <a:t> in the </a:t>
            </a:r>
            <a:r>
              <a:rPr lang="en-US" dirty="0" err="1" smtClean="0"/>
              <a:t>RunTime</a:t>
            </a:r>
            <a:r>
              <a:rPr lang="en-US" dirty="0" smtClean="0"/>
              <a:t> core libraries</a:t>
            </a:r>
          </a:p>
          <a:p>
            <a:r>
              <a:rPr lang="en-US" dirty="0" smtClean="0"/>
              <a:t>Is implemented in the kernel so that an alarm can trigger even if the system is in sleep mode</a:t>
            </a:r>
            <a:endParaRPr lang="en-US" dirty="0" smtClean="0"/>
          </a:p>
          <a:p>
            <a:pPr lvl="2"/>
            <a:r>
              <a:rPr lang="en-US" dirty="0" smtClean="0"/>
              <a:t>t</a:t>
            </a:r>
            <a:r>
              <a:rPr lang="en-US" smtClean="0"/>
              <a:t>his </a:t>
            </a:r>
            <a:r>
              <a:rPr lang="en-US" dirty="0" smtClean="0"/>
              <a:t>allows the system to go into sleep mode, saving power, even though there is a process that requires a wake 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Wakelocks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9084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Prevents an Android system from entering into sleep mode</a:t>
            </a:r>
          </a:p>
          <a:p>
            <a:r>
              <a:rPr lang="en-US" dirty="0" smtClean="0"/>
              <a:t>These locks are requested through the API whenever an application requires one of the managed peripherals to remain powered on</a:t>
            </a:r>
          </a:p>
          <a:p>
            <a:r>
              <a:rPr lang="en-US" dirty="0" smtClean="0"/>
              <a:t>An application can hold one of the following </a:t>
            </a:r>
            <a:r>
              <a:rPr lang="en-US" dirty="0" err="1" smtClean="0"/>
              <a:t>wakelocks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Full_Wake_Lock</a:t>
            </a:r>
            <a:endParaRPr lang="en-US" dirty="0" smtClean="0"/>
          </a:p>
          <a:p>
            <a:pPr lvl="2"/>
            <a:r>
              <a:rPr lang="en-US" dirty="0" err="1" smtClean="0"/>
              <a:t>Partial_Wake_Lock</a:t>
            </a:r>
            <a:endParaRPr lang="en-US" dirty="0" smtClean="0"/>
          </a:p>
          <a:p>
            <a:pPr lvl="2"/>
            <a:r>
              <a:rPr lang="en-US" dirty="0" err="1" smtClean="0"/>
              <a:t>Screen_Dim_Wake_Lock</a:t>
            </a:r>
            <a:endParaRPr lang="en-US" dirty="0" smtClean="0"/>
          </a:p>
          <a:p>
            <a:pPr lvl="2"/>
            <a:r>
              <a:rPr lang="en-US" dirty="0" err="1" smtClean="0"/>
              <a:t>Screen_Bright_Wake_Lock</a:t>
            </a:r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859304" cy="4572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82" dirty="0" smtClean="0"/>
              <a:t>Operating system objectives and functions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User/computer interface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Resource manager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82" dirty="0" smtClean="0"/>
              <a:t>Evolution of operating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Serial 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0" dirty="0" smtClean="0"/>
              <a:t>Simple/multiprogrammed/time-sharing batch systems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Major achievements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Developments leading to modern operating systems</a:t>
            </a:r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Fault tolerance</a:t>
            </a:r>
          </a:p>
          <a:p>
            <a:pPr lvl="1"/>
            <a:r>
              <a:rPr lang="en-US" sz="1750" dirty="0" smtClean="0"/>
              <a:t>Fundamental concepts</a:t>
            </a:r>
          </a:p>
          <a:p>
            <a:pPr lvl="1"/>
            <a:r>
              <a:rPr lang="en-US" sz="1750" dirty="0" smtClean="0"/>
              <a:t>Faults</a:t>
            </a:r>
          </a:p>
          <a:p>
            <a:pPr lvl="1"/>
            <a:r>
              <a:rPr lang="en-US" sz="1750" dirty="0" smtClean="0"/>
              <a:t>OS mechanisms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91000" cy="4419600"/>
          </a:xfrm>
        </p:spPr>
        <p:txBody>
          <a:bodyPr>
            <a:normAutofit fontScale="92500" lnSpcReduction="20000"/>
          </a:bodyPr>
          <a:lstStyle/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OS design considerations for multiprocessor and </a:t>
            </a:r>
            <a:r>
              <a:rPr lang="en-US" sz="1838" dirty="0" err="1" smtClean="0"/>
              <a:t>multicore</a:t>
            </a:r>
            <a:endParaRPr lang="en-US" sz="1838" dirty="0" smtClean="0"/>
          </a:p>
          <a:p>
            <a:pPr marL="282575" lvl="2">
              <a:lnSpc>
                <a:spcPct val="120000"/>
              </a:lnSpc>
              <a:spcBef>
                <a:spcPts val="0"/>
              </a:spcBef>
            </a:pPr>
            <a:r>
              <a:rPr lang="en-US" sz="1838" dirty="0" smtClean="0"/>
              <a:t>Microsoft Windows overview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Traditional Unix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History/description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Modern Unix systems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System V Release 4 (SVR4)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BSD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Solaris 10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Linux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History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Modular structure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Kernel components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Android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Software/system architecture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Activities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65" dirty="0" smtClean="0"/>
              <a:t>Power management</a:t>
            </a: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22724</Words>
  <Application>Microsoft Macintosh PowerPoint</Application>
  <PresentationFormat>On-screen Show (4:3)</PresentationFormat>
  <Paragraphs>2224</Paragraphs>
  <Slides>91</Slides>
  <Notes>91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Custom Design</vt:lpstr>
      <vt:lpstr>Codex</vt:lpstr>
      <vt:lpstr>Chapter 2 Operating System Overview</vt:lpstr>
      <vt:lpstr>Operating System</vt:lpstr>
      <vt:lpstr>Slide 3</vt:lpstr>
      <vt:lpstr>Operating System Services</vt:lpstr>
      <vt:lpstr>Key Interfaces</vt:lpstr>
      <vt:lpstr>The Role of an OS</vt:lpstr>
      <vt:lpstr>Operating System  as Software</vt:lpstr>
      <vt:lpstr>Slide 8</vt:lpstr>
      <vt:lpstr>Evolution of Operating Systems</vt:lpstr>
      <vt:lpstr>Evolution of  Operating Systems</vt:lpstr>
      <vt:lpstr>Serial Processing</vt:lpstr>
      <vt:lpstr>Simple Batch Systems</vt:lpstr>
      <vt:lpstr>Monitor Point of View</vt:lpstr>
      <vt:lpstr>Processor Point of View</vt:lpstr>
      <vt:lpstr>Job Control Language (JCL)</vt:lpstr>
      <vt:lpstr>Desirable Hardware  Features</vt:lpstr>
      <vt:lpstr>Modes of Operation</vt:lpstr>
      <vt:lpstr>Simple Batch System Overhead</vt:lpstr>
      <vt:lpstr>Multiprogrammed  Batch Systems</vt:lpstr>
      <vt:lpstr>Uniprogramming</vt:lpstr>
      <vt:lpstr>Multiprogramming</vt:lpstr>
      <vt:lpstr>Multiprogramming</vt:lpstr>
      <vt:lpstr>Multiprogramming Example</vt:lpstr>
      <vt:lpstr>Effects on Resource Utilization</vt:lpstr>
      <vt:lpstr>Slide 25</vt:lpstr>
      <vt:lpstr>Time-Sharing Systems</vt:lpstr>
      <vt:lpstr>Batch Multiprogramming  vs. Time Sharing</vt:lpstr>
      <vt:lpstr>Compatible Time-Sharing Systems</vt:lpstr>
      <vt:lpstr>Slide 29</vt:lpstr>
      <vt:lpstr>Major Achievements</vt:lpstr>
      <vt:lpstr>Process</vt:lpstr>
      <vt:lpstr>Development of the Process</vt:lpstr>
      <vt:lpstr>Causes of Errors</vt:lpstr>
      <vt:lpstr>Components of  a Process</vt:lpstr>
      <vt:lpstr>Process Management</vt:lpstr>
      <vt:lpstr>Memory Management</vt:lpstr>
      <vt:lpstr>Virtual Memory</vt:lpstr>
      <vt:lpstr>Paging</vt:lpstr>
      <vt:lpstr>Slide 39</vt:lpstr>
      <vt:lpstr>Slide 40</vt:lpstr>
      <vt:lpstr>Information Protection  and Security</vt:lpstr>
      <vt:lpstr>Scheduling and Resource Management</vt:lpstr>
      <vt:lpstr>Slide 43</vt:lpstr>
      <vt:lpstr>Different Architectural Approaches</vt:lpstr>
      <vt:lpstr>Microkernel Architecture</vt:lpstr>
      <vt:lpstr>Multithreading</vt:lpstr>
      <vt:lpstr>Symmetric  Multiprocessing (SMP)</vt:lpstr>
      <vt:lpstr>SMP Advantages</vt:lpstr>
      <vt:lpstr>Slide 49</vt:lpstr>
      <vt:lpstr>OS Design</vt:lpstr>
      <vt:lpstr>Fault Tolerance</vt:lpstr>
      <vt:lpstr>Fundamental Concepts</vt:lpstr>
      <vt:lpstr>Slide 53</vt:lpstr>
      <vt:lpstr>Availability Classes</vt:lpstr>
      <vt:lpstr>Fault Categories</vt:lpstr>
      <vt:lpstr>Operating System  Mechanisms</vt:lpstr>
      <vt:lpstr>Symmetric Multiprocessor OS Considerations</vt:lpstr>
      <vt:lpstr>Multicore OS Considerations</vt:lpstr>
      <vt:lpstr>Grand Central Dispatch</vt:lpstr>
      <vt:lpstr>Virtual Machine Approach</vt:lpstr>
      <vt:lpstr>Slide 61</vt:lpstr>
      <vt:lpstr>Kernel-Mode Components of Windows</vt:lpstr>
      <vt:lpstr>User-Mode Processes</vt:lpstr>
      <vt:lpstr>Client/Server Model</vt:lpstr>
      <vt:lpstr>Threads and SMP</vt:lpstr>
      <vt:lpstr>Windows Objects</vt:lpstr>
      <vt:lpstr>Slide 67</vt:lpstr>
      <vt:lpstr>Traditional UNIX Systems</vt:lpstr>
      <vt:lpstr>Slide 69</vt:lpstr>
      <vt:lpstr>Slide 70</vt:lpstr>
      <vt:lpstr>Slide 71</vt:lpstr>
      <vt:lpstr>System V Release 4 (SVR4)</vt:lpstr>
      <vt:lpstr>BSD</vt:lpstr>
      <vt:lpstr>Solaris 10</vt:lpstr>
      <vt:lpstr>LINUX Overview</vt:lpstr>
      <vt:lpstr>Modular  Monolithic Kernel</vt:lpstr>
      <vt:lpstr>Slide 77</vt:lpstr>
      <vt:lpstr>Slide 78</vt:lpstr>
      <vt:lpstr>Linux Signals</vt:lpstr>
      <vt:lpstr>Slide 80</vt:lpstr>
      <vt:lpstr>Slide 81</vt:lpstr>
      <vt:lpstr>Android Operating System</vt:lpstr>
      <vt:lpstr>Slide 83</vt:lpstr>
      <vt:lpstr>Application Framework</vt:lpstr>
      <vt:lpstr>Application Framework  (cont.)</vt:lpstr>
      <vt:lpstr>System Libraries</vt:lpstr>
      <vt:lpstr>Android Runtime</vt:lpstr>
      <vt:lpstr>Slide 88</vt:lpstr>
      <vt:lpstr>Activities </vt:lpstr>
      <vt:lpstr>Power Management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2014-01-31T05:37:33Z</dcterms:created>
  <dcterms:modified xsi:type="dcterms:W3CDTF">2014-02-01T05:12:19Z</dcterms:modified>
</cp:coreProperties>
</file>