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68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3AF54-5EEE-4EEA-B0C0-24BECE2C2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CA0F6-6C81-4E6C-B7FF-3A35E503A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61EBB-C1EE-4F43-9367-F10CED2B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F467-74BF-4878-AD65-2E13F030836B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F0F56-86CD-4E57-AD2D-808BFD5E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A59A2-E404-46FA-AEE4-1FF81125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ED0C7-AF75-44F7-9439-4BA784EE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4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1E02-29F7-4619-927C-48C341F4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5DA7F-CD08-4FF6-BB3B-00AB46CD2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680F4-1696-4BFB-AD1F-61590DF06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F467-74BF-4878-AD65-2E13F030836B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86805-DE93-4CA0-BF19-89108DE4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F93AB-0750-43F5-9087-D6C391F7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ED0C7-AF75-44F7-9439-4BA784EE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2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F2225B-6431-46D6-8B43-CABCA17BE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8BEE5-7A7F-452B-BEAB-9C04D02A4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404B4-EF6D-40BB-8F29-E15823E7A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F467-74BF-4878-AD65-2E13F030836B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B3D93-296A-482F-AD45-11E387AA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A55F9-4340-45A0-BC19-B3A9B56C5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ED0C7-AF75-44F7-9439-4BA784EE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9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CCBD-345B-4F74-AB07-B45B4E1F5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B0486-B64A-4A18-99B0-3CC6D19FE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15C02-A870-49E3-BEDC-4A0FB951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F467-74BF-4878-AD65-2E13F030836B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B18C4-18F4-4083-85F6-5EEC466A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4EBF-E830-4730-BDB5-07ADB3CCF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ED0C7-AF75-44F7-9439-4BA784EE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4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3C47-351B-409E-B7DE-639B5A9E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263C5-600E-40B9-A717-3F5906E7A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486D4-EE37-4234-90CF-AE96B0549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F467-74BF-4878-AD65-2E13F030836B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B6502-80AF-449E-AC2A-25A78ACE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9C7B5-743F-414A-905A-A071BAE4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ED0C7-AF75-44F7-9439-4BA784EE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4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B8DD-329F-4712-BA79-D9FE0104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AA7C-E85D-4E29-9D81-5CF0AC7FC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C7B5B-62D3-4074-BEBC-9DB789406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CD547-484C-4E29-9E92-9EFF502C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F467-74BF-4878-AD65-2E13F030836B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E4971-3F3C-4E0B-A6EC-EF4CF3F7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286A1-068B-4F0F-AA19-9EE03EA2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ED0C7-AF75-44F7-9439-4BA784EE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0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AF5F-3F56-490D-AAB7-849B69CB3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E05E5-3DF7-4351-9353-D9EF4D72E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5FA2A-A24F-4BAB-ADFB-0CFB72BB3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5CAEA-FB99-4DF9-8EBF-E6C21B963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97713-9985-4A14-A346-6292AED93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8A3B26-F16E-4115-AE7F-7C49CA43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F467-74BF-4878-AD65-2E13F030836B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1EAEF8-0489-460A-8914-036DBAB5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0B8FD-E569-42D5-96DD-E255CC29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ED0C7-AF75-44F7-9439-4BA784EE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7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EDD6-6668-4E19-8F2C-94F1EF0F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22195-F0C4-488B-B085-FBFC4BEB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F467-74BF-4878-AD65-2E13F030836B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4A8D8A-412E-4B9F-8F75-557E9CCA9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9E4EA-02D9-4456-8855-CD878CA7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ED0C7-AF75-44F7-9439-4BA784EE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1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204616-426B-4487-B143-D1645794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F467-74BF-4878-AD65-2E13F030836B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A51C9-2080-4BBB-A55C-A8795F3C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9E248-9747-44B6-9D73-3A0635ED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ED0C7-AF75-44F7-9439-4BA784EE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6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5F79D-DF81-49DE-BFA5-F397C6C78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0D155-8ECE-4F5A-A5A2-5108071FC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18466-DB48-49CD-9CEF-8E1E5357F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1890E-004D-4979-A86B-60BC18A7F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F467-74BF-4878-AD65-2E13F030836B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40541-DE7D-48B9-8A52-22A76901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3E723-9C45-492C-AA92-A22CE687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ED0C7-AF75-44F7-9439-4BA784EE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7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A6C4D-4455-4B73-929D-97FC8743A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EBBB4-EECF-4B87-BF64-5FA0239EE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23295-05CA-4432-A9C6-5D2158675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B41A9-3AEB-4100-AE15-CA4566B3D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F467-74BF-4878-AD65-2E13F030836B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D4736-3570-4BE9-BA7B-58A982D8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9E95E-261C-4A64-82AF-DEBB7A0B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ED0C7-AF75-44F7-9439-4BA784EE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1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B10B46-AF0C-4CE6-A4F7-BE7B5C6C7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3D355-E8FB-4DFD-8B50-E360BD47B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32D31-60F7-4A04-87A1-F06E43D5D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3F467-74BF-4878-AD65-2E13F030836B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BCDA0-789D-425F-96E9-60754925C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8B6AE-6F63-4AB4-86AF-EA73FADF1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ED0C7-AF75-44F7-9439-4BA784EE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4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2697E4-47CC-469E-BA3D-4FA3896BE2D0}"/>
              </a:ext>
            </a:extLst>
          </p:cNvPr>
          <p:cNvSpPr/>
          <p:nvPr/>
        </p:nvSpPr>
        <p:spPr>
          <a:xfrm>
            <a:off x="0" y="-1"/>
            <a:ext cx="12191999" cy="24742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ADA285-54D6-4DD3-A8B6-80048ECB1EA2}"/>
              </a:ext>
            </a:extLst>
          </p:cNvPr>
          <p:cNvSpPr/>
          <p:nvPr/>
        </p:nvSpPr>
        <p:spPr>
          <a:xfrm>
            <a:off x="3415326" y="6597279"/>
            <a:ext cx="8563087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A55A4A0D-1C55-43E2-A053-FD35CF26BCDF}"/>
              </a:ext>
            </a:extLst>
          </p:cNvPr>
          <p:cNvSpPr/>
          <p:nvPr/>
        </p:nvSpPr>
        <p:spPr>
          <a:xfrm>
            <a:off x="1" y="4636546"/>
            <a:ext cx="5215944" cy="2221454"/>
          </a:xfrm>
          <a:prstGeom prst="rt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F9D95660-5D46-4176-9071-4686F41002F5}"/>
              </a:ext>
            </a:extLst>
          </p:cNvPr>
          <p:cNvSpPr/>
          <p:nvPr/>
        </p:nvSpPr>
        <p:spPr>
          <a:xfrm flipH="1" flipV="1">
            <a:off x="6841862" y="-1"/>
            <a:ext cx="5350137" cy="2474259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0E4D5D-4A99-4259-A2F7-5D98B8951584}"/>
              </a:ext>
            </a:extLst>
          </p:cNvPr>
          <p:cNvSpPr/>
          <p:nvPr/>
        </p:nvSpPr>
        <p:spPr>
          <a:xfrm>
            <a:off x="898061" y="775463"/>
            <a:ext cx="56148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TUGAS ORDER BY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FE87A7-84B9-49E1-A9A6-5234E7950681}"/>
              </a:ext>
            </a:extLst>
          </p:cNvPr>
          <p:cNvSpPr/>
          <p:nvPr/>
        </p:nvSpPr>
        <p:spPr>
          <a:xfrm>
            <a:off x="7406178" y="6181333"/>
            <a:ext cx="535013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 Bold" panose="02020702060506020403" pitchFamily="18" charset="0"/>
              </a:rPr>
              <a:t>Azqia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aramond Pro Bold" panose="02020702060506020403" pitchFamily="18" charset="0"/>
              </a:rPr>
              <a:t> Kayla M. A  XI PPLG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456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94AB14-8802-4699-BDAF-3D168CF7CC10}"/>
              </a:ext>
            </a:extLst>
          </p:cNvPr>
          <p:cNvSpPr/>
          <p:nvPr/>
        </p:nvSpPr>
        <p:spPr>
          <a:xfrm>
            <a:off x="0" y="0"/>
            <a:ext cx="12192000" cy="220762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DA8C2D3-5CB5-43D6-BB22-2C3808AD75FA}"/>
              </a:ext>
            </a:extLst>
          </p:cNvPr>
          <p:cNvSpPr/>
          <p:nvPr/>
        </p:nvSpPr>
        <p:spPr>
          <a:xfrm flipV="1">
            <a:off x="0" y="15130"/>
            <a:ext cx="3931920" cy="2207622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0693F0-54D4-4C6B-8F49-A5003A28C183}"/>
              </a:ext>
            </a:extLst>
          </p:cNvPr>
          <p:cNvSpPr/>
          <p:nvPr/>
        </p:nvSpPr>
        <p:spPr>
          <a:xfrm>
            <a:off x="264522" y="6707779"/>
            <a:ext cx="11662955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EC37DE-9DA1-45B2-A51D-9F54A2C1B72B}"/>
              </a:ext>
            </a:extLst>
          </p:cNvPr>
          <p:cNvSpPr/>
          <p:nvPr/>
        </p:nvSpPr>
        <p:spPr>
          <a:xfrm>
            <a:off x="3537480" y="830193"/>
            <a:ext cx="56395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STRUKTUR TABLE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48000E-08A2-4A58-A51D-C8E0E9680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3" y="3164241"/>
            <a:ext cx="12076733" cy="230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4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2628B194-2635-4F45-BE2F-B04CC59386AB}"/>
              </a:ext>
            </a:extLst>
          </p:cNvPr>
          <p:cNvSpPr/>
          <p:nvPr/>
        </p:nvSpPr>
        <p:spPr>
          <a:xfrm flipH="1">
            <a:off x="3827416" y="1005840"/>
            <a:ext cx="8364583" cy="5852160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ABDD134C-E016-4E8F-8988-F81DA7114BE8}"/>
              </a:ext>
            </a:extLst>
          </p:cNvPr>
          <p:cNvSpPr/>
          <p:nvPr/>
        </p:nvSpPr>
        <p:spPr>
          <a:xfrm>
            <a:off x="156754" y="4258490"/>
            <a:ext cx="12035246" cy="2599509"/>
          </a:xfrm>
          <a:prstGeom prst="rt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AA429C-46F1-4F94-A5B4-00A44FD5887E}"/>
              </a:ext>
            </a:extLst>
          </p:cNvPr>
          <p:cNvSpPr/>
          <p:nvPr/>
        </p:nvSpPr>
        <p:spPr>
          <a:xfrm>
            <a:off x="0" y="-102156"/>
            <a:ext cx="222068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en-US" sz="6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1FDF2A-F78A-4C76-A08F-357191695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387" y="1361246"/>
            <a:ext cx="3624538" cy="329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1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7EC446-9341-4A99-82CB-1BC92696183E}"/>
              </a:ext>
            </a:extLst>
          </p:cNvPr>
          <p:cNvSpPr/>
          <p:nvPr/>
        </p:nvSpPr>
        <p:spPr>
          <a:xfrm>
            <a:off x="0" y="5107579"/>
            <a:ext cx="12192000" cy="175042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FEEAD6B7-D4E9-4B6D-B86C-6F50FEB4FCA4}"/>
              </a:ext>
            </a:extLst>
          </p:cNvPr>
          <p:cNvSpPr/>
          <p:nvPr/>
        </p:nvSpPr>
        <p:spPr>
          <a:xfrm flipV="1">
            <a:off x="0" y="0"/>
            <a:ext cx="8516983" cy="1750420"/>
          </a:xfrm>
          <a:prstGeom prst="rt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2ED3B2AF-8020-4852-9800-02E3355647D7}"/>
              </a:ext>
            </a:extLst>
          </p:cNvPr>
          <p:cNvSpPr/>
          <p:nvPr/>
        </p:nvSpPr>
        <p:spPr>
          <a:xfrm flipH="1" flipV="1">
            <a:off x="0" y="5107578"/>
            <a:ext cx="12192000" cy="1750421"/>
          </a:xfrm>
          <a:prstGeom prst="rt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7FBA2-DED9-4409-B62C-F38B22D05EA5}"/>
              </a:ext>
            </a:extLst>
          </p:cNvPr>
          <p:cNvSpPr/>
          <p:nvPr/>
        </p:nvSpPr>
        <p:spPr>
          <a:xfrm>
            <a:off x="0" y="0"/>
            <a:ext cx="4227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PERINTAH SQL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D39595-3A64-4461-89AA-DB96FCB41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322" y="2288178"/>
            <a:ext cx="5360661" cy="175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5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15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Adobe Garamond Pro Bold</vt:lpstr>
      <vt:lpstr>Arial</vt:lpstr>
      <vt:lpstr>Calibri</vt:lpstr>
      <vt:lpstr>Calibri Light</vt:lpstr>
      <vt:lpstr>Dubai Medium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PPLG MUTU 28</dc:creator>
  <cp:lastModifiedBy>PPLG MUTU 28</cp:lastModifiedBy>
  <cp:revision>1</cp:revision>
  <dcterms:created xsi:type="dcterms:W3CDTF">2022-10-19T02:22:03Z</dcterms:created>
  <dcterms:modified xsi:type="dcterms:W3CDTF">2022-10-19T02:57:38Z</dcterms:modified>
</cp:coreProperties>
</file>