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40" d="100"/>
          <a:sy n="340" d="100"/>
        </p:scale>
        <p:origin x="-8722" y="-41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4408-1636-4D7D-94AF-F05C4BAD6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D5076-0ABA-42F1-9F15-2C1D8F7BE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2429A-AE92-4DB8-8B25-65E3BAAE0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5D08-9577-4948-AC9F-DFCE72B64436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194A3-A53A-4CD4-9B4D-11A68F1B3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31E1C-AC02-4E43-AECA-031276902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651CB-FD4F-4F97-B3B3-7AAC32D78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96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71C7-BBEE-4C1B-8DD8-E2733B9B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20D758-C05E-4FD5-BFE7-B71CB4F25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0EF00-2B0A-4282-B3FF-BEA80A24E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5D08-9577-4948-AC9F-DFCE72B64436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4AB93-5E20-403D-A97C-22B033C16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39123-6C58-452F-806B-75B7AB241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651CB-FD4F-4F97-B3B3-7AAC32D78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8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AA0C1B-3375-4924-AF25-F1BCC4829D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61B30-834E-48A7-9B6A-114698988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F6B0D-6180-4846-B95B-884E69839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5D08-9577-4948-AC9F-DFCE72B64436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9FC12-5368-416D-9890-D00C85A27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0A5A5-C2BC-4168-AEFD-50D9B7E67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651CB-FD4F-4F97-B3B3-7AAC32D78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61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324A3-0B0A-47C9-8B01-4D17BE6D1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3FF22-4FED-4BF8-8676-E822AC40B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BE5D4-812D-4118-8792-88CE84067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5D08-9577-4948-AC9F-DFCE72B64436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E7D18-AB06-4AC4-A648-4AA945C64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8F0D9-8A3E-421D-B347-489401B21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651CB-FD4F-4F97-B3B3-7AAC32D78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48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F446A-AD43-4517-AFA0-9C84F091F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7DE9D-D454-4D5F-988F-EE369FC5D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313B7-7B4A-4F10-8EC7-DB8B1AD10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5D08-9577-4948-AC9F-DFCE72B64436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683CD-63BE-49CD-8555-103B8350D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1C64A-5013-4F9E-807B-219C8F38A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651CB-FD4F-4F97-B3B3-7AAC32D78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66888-50F6-4F0F-8144-736768698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C607C-6614-4F3F-963E-400023DE03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90B3B2-DC76-4BDC-AC56-61680C43B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10B49-52B3-4EFC-B921-FBEE7BFE1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5D08-9577-4948-AC9F-DFCE72B64436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AAF78-2972-495C-A89E-7F8985FD3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53109-AD59-48AE-972D-6F6502613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651CB-FD4F-4F97-B3B3-7AAC32D78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76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45DE-B5C2-40AB-8630-A0F8A31EA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22C2A-E437-4F73-A809-B929996A0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DE115-8226-4956-84EE-31C7D9265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5AEB0C-7634-4A2F-93BB-970B6583C6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BAA92A-FEE2-4603-BCD1-F7CF3B0BC9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5E11CB-599A-46DD-8ADC-85362046C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5D08-9577-4948-AC9F-DFCE72B64436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0570F0-B12D-44B3-8240-9B200749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66F1BE-FEBB-4804-A15C-EC99D7F87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651CB-FD4F-4F97-B3B3-7AAC32D78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2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7BF00-047B-4DE5-A489-84263947C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EB9143-9F64-4C8A-8011-C401CBD54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5D08-9577-4948-AC9F-DFCE72B64436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27DA3C-CF49-44C4-A853-0583B49FE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9BF429-B594-4723-BB06-408B59DC7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651CB-FD4F-4F97-B3B3-7AAC32D78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82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9F5F07-55B1-412D-B2D1-9D0780696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5D08-9577-4948-AC9F-DFCE72B64436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BA4813-C824-4E54-A414-C24B07047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F66E-280F-4CC5-97E3-A9AF6EC75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651CB-FD4F-4F97-B3B3-7AAC32D78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19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18601-A995-49B1-B1DC-95E97C040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CD6F9-C171-4288-9CB3-A5630AD56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E87BBA-5C65-42A3-B53D-59BB58544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F3F82-9AFD-4509-A884-B116B30BA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5D08-9577-4948-AC9F-DFCE72B64436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9F749-D852-4C7D-9ECE-41EAC69E3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F4D526-B278-4D64-A91D-E3610ED10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651CB-FD4F-4F97-B3B3-7AAC32D78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37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699D3-B3AB-43A4-BF8A-C87D887C1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86D139-628E-497D-807F-45643E3EF8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CB7FE-931B-46E1-BA7E-740A21A95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179D8-9D85-41FE-9B5A-E0B81773A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5D08-9577-4948-AC9F-DFCE72B64436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636E3-C00E-4DCD-AAF8-FE13754A8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03412-668E-4B7A-A1DF-741D7CCE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651CB-FD4F-4F97-B3B3-7AAC32D78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18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2B2E94-AFD0-457E-A205-D86D044B0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863C4-5B45-45F8-927B-D1FFC930D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409B0-8384-48AB-806A-4648DC92C7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65D08-9577-4948-AC9F-DFCE72B64436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12577-953D-4978-8FA7-D0EE2520E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8F0AF-C37C-4C02-BBF3-B797F1E93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651CB-FD4F-4F97-B3B3-7AAC32D78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4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6128C7C-4DE2-4F30-85FF-48C0079B0B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" t="1627" r="945" b="4051"/>
          <a:stretch/>
        </p:blipFill>
        <p:spPr>
          <a:xfrm>
            <a:off x="4060369" y="2867087"/>
            <a:ext cx="5064772" cy="32351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178493-DAA1-4232-8250-E07E61D1B3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461" y="2240030"/>
            <a:ext cx="1094539" cy="105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035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6128C7C-4DE2-4F30-85FF-48C0079B0B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" t="1627" r="945" b="4051"/>
          <a:stretch/>
        </p:blipFill>
        <p:spPr>
          <a:xfrm>
            <a:off x="4060369" y="2867087"/>
            <a:ext cx="5064772" cy="32351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178493-DAA1-4232-8250-E07E61D1B3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461" y="2240030"/>
            <a:ext cx="1094539" cy="1053676"/>
          </a:xfrm>
          <a:prstGeom prst="rect">
            <a:avLst/>
          </a:prstGeom>
        </p:spPr>
      </p:pic>
      <p:pic>
        <p:nvPicPr>
          <p:cNvPr id="1026" name="Picture 2" descr="Image result for florida map">
            <a:extLst>
              <a:ext uri="{FF2B5EF4-FFF2-40B4-BE49-F238E27FC236}">
                <a16:creationId xmlns:a16="http://schemas.microsoft.com/office/drawing/2014/main" id="{E099D4E4-CFA3-4C65-A4DE-85FFFF6AF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037" y="2196363"/>
            <a:ext cx="1519171" cy="114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623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</dc:creator>
  <cp:lastModifiedBy>Vince</cp:lastModifiedBy>
  <cp:revision>5</cp:revision>
  <dcterms:created xsi:type="dcterms:W3CDTF">2018-12-01T21:57:42Z</dcterms:created>
  <dcterms:modified xsi:type="dcterms:W3CDTF">2018-12-01T23:03:47Z</dcterms:modified>
</cp:coreProperties>
</file>