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E6B4-91DA-267E-8932-D55540DE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B18C-0733-AE7E-FFD5-15174C799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2258-FF56-C131-58D4-F5F904E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1D55-C987-8522-0EC3-84B0408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91A2-9CE3-6E08-C430-CAB32116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25D3-A654-D3EB-64C6-5DD88C3C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A9FC-A086-1418-6714-B982DE78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A110-3905-F8F4-C4D5-DA9F7235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1E8C-DA8E-B603-7F3E-7640CAB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7168-2411-FAC6-FB5C-0EBB18F9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715A4-ED0B-EEA3-DB24-F16B97139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921FF-FCB6-5375-16C0-30D480A1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FE03E-340F-8DA3-9BAB-3D86B187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A5A9-3B50-CA4A-4D85-25BACCD8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E075-1324-3344-F480-EDD5A349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70F-DD0B-0DEC-FCC5-F5DCBBDA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0F13-4902-A74A-FEBD-506B4294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00F9-BEC2-AF2C-C94E-ED68EEFE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481C-6DCD-EE14-9B7E-39DE57A4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CA20-657B-C107-B006-3939385A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97C3-E764-22F5-671B-EE272A46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0C51-40DB-4B78-C706-6EBBCCBA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322F-26D6-7CD2-EB5D-9ED20A2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8E60-7590-4AD5-1B2C-4344195A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B441-47B5-93FA-80E8-8AE0850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AC0-5CBE-3F2D-F811-A2C5210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0334-A9D0-CF9B-5810-C9ACB2598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D572-3D5A-ABE6-C4CF-32272130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CBB8-B759-23E7-6239-3D296FD0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8B3C-54C7-0074-B3D5-467614B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4F837-1BCF-3981-026D-412C68ED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BE1A-BF63-3B3F-DEF8-24689DFB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198E-6F46-E073-1A28-29537A3F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62D0-0D15-64B3-3AF9-F45C03F0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0659A-658A-0B01-C9B1-B825E3C1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9B3E5-3A86-1380-B047-7A5310A39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D9F8B-5766-8871-FD39-93D7085D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3631D-C032-D52A-5726-6C8DE4D3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E63A-DB2F-AC69-F916-FD840D3C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7D72-50A0-B872-5EA2-A8D0C03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3611F-BE64-8823-B3CC-F317AC75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5702F-C847-B2CC-7B57-94BD645C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DEBCD-26DA-2DF0-7F71-704E6655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19CD4-B4CD-3A9D-C6BF-296CD20C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FF94E-CC5F-C74B-984E-AE4BD7D6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6388-A762-467B-3739-8A8948E4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497D-6681-A127-50E6-B6B1EB0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E98-777F-A108-69CC-1EA1C364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8A744-E817-2728-4145-66DB51A3F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EBFB-FCC2-B67F-1383-AC2A2057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CE382-47E2-6514-747C-27D69263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0174F-1E52-6CE4-F292-95558695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C27-B9BF-BC30-C6A0-6A51D101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9F9FA-EBD0-F615-154C-79FDA215E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2618E-3ADB-82E1-479A-E754506D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55B22-A514-E90F-7932-C0A7AA2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4037-36C0-BF7E-D981-06ABAD65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01F0-7454-D66C-A1B7-BBDB5C4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E207-7430-39DD-9BAB-89CF2166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3223-E49D-DD46-2CC0-1F147736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6081-982F-9172-85A9-EAD2333A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7424-DE45-4D6C-A7F6-766C99971D71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4476-5057-2EBC-AEF7-6315EA15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A3F1-4E2C-A1E5-8481-61C82A4F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CAA8-FBB0-4D60-BCFB-DD37D9E8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E0DB1B-CFCD-D8E8-E133-E5E5D5D88016}"/>
              </a:ext>
            </a:extLst>
          </p:cNvPr>
          <p:cNvSpPr/>
          <p:nvPr/>
        </p:nvSpPr>
        <p:spPr>
          <a:xfrm>
            <a:off x="2973201" y="645128"/>
            <a:ext cx="1593188" cy="1497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CD0C5-C643-0CAA-AF01-F1F3DCDCEA8B}"/>
              </a:ext>
            </a:extLst>
          </p:cNvPr>
          <p:cNvSpPr/>
          <p:nvPr/>
        </p:nvSpPr>
        <p:spPr>
          <a:xfrm>
            <a:off x="2973201" y="2884380"/>
            <a:ext cx="1593188" cy="1497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1C78F-58C2-CFB2-0DA4-A9E28560FE83}"/>
              </a:ext>
            </a:extLst>
          </p:cNvPr>
          <p:cNvSpPr/>
          <p:nvPr/>
        </p:nvSpPr>
        <p:spPr>
          <a:xfrm>
            <a:off x="2973201" y="5202169"/>
            <a:ext cx="1593188" cy="1497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1EF74-F3B2-4F57-6302-0BBCF78628EE}"/>
              </a:ext>
            </a:extLst>
          </p:cNvPr>
          <p:cNvSpPr/>
          <p:nvPr/>
        </p:nvSpPr>
        <p:spPr>
          <a:xfrm>
            <a:off x="5975388" y="645127"/>
            <a:ext cx="1593188" cy="1497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C486EE-0C10-000C-AC21-F65C34061643}"/>
              </a:ext>
            </a:extLst>
          </p:cNvPr>
          <p:cNvSpPr/>
          <p:nvPr/>
        </p:nvSpPr>
        <p:spPr>
          <a:xfrm>
            <a:off x="5975388" y="2831554"/>
            <a:ext cx="1593188" cy="1497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A56A059-00EA-091D-E9AB-DFE6A3413B52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0800000" flipV="1">
            <a:off x="2973201" y="1394039"/>
            <a:ext cx="12700" cy="2239252"/>
          </a:xfrm>
          <a:prstGeom prst="curvedConnector3">
            <a:avLst>
              <a:gd name="adj1" fmla="val 7321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3F6AF3-09A3-3E54-78DD-F495607D83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4150" y="3633290"/>
            <a:ext cx="12700" cy="2239252"/>
          </a:xfrm>
          <a:prstGeom prst="curvedConnector3">
            <a:avLst>
              <a:gd name="adj1" fmla="val 7321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A825E9-E6AC-7A7C-D768-D5FA26D0736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4566389" y="1394038"/>
            <a:ext cx="1408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BD0A0-2CDA-1453-07E4-3107A915B486}"/>
              </a:ext>
            </a:extLst>
          </p:cNvPr>
          <p:cNvCxnSpPr>
            <a:cxnSpLocks/>
          </p:cNvCxnSpPr>
          <p:nvPr/>
        </p:nvCxnSpPr>
        <p:spPr>
          <a:xfrm flipV="1">
            <a:off x="4572740" y="3580463"/>
            <a:ext cx="1408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E3BBAC-987A-ABEB-3C32-82461FDEE6F2}"/>
              </a:ext>
            </a:extLst>
          </p:cNvPr>
          <p:cNvCxnSpPr>
            <a:stCxn id="6" idx="7"/>
            <a:endCxn id="6" idx="0"/>
          </p:cNvCxnSpPr>
          <p:nvPr/>
        </p:nvCxnSpPr>
        <p:spPr>
          <a:xfrm rot="16200000" flipV="1">
            <a:off x="3941759" y="5030206"/>
            <a:ext cx="219351" cy="563277"/>
          </a:xfrm>
          <a:prstGeom prst="curvedConnector3">
            <a:avLst>
              <a:gd name="adj1" fmla="val 37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4AFF240-3B54-68F2-1C08-A8CE781FEC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1758" y="2712417"/>
            <a:ext cx="219351" cy="563277"/>
          </a:xfrm>
          <a:prstGeom prst="curvedConnector3">
            <a:avLst>
              <a:gd name="adj1" fmla="val 37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67C24EA-56B6-D176-07A6-3CB67516C4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4173" y="473164"/>
            <a:ext cx="219351" cy="563277"/>
          </a:xfrm>
          <a:prstGeom prst="curvedConnector3">
            <a:avLst>
              <a:gd name="adj1" fmla="val 37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1C772A-815C-1394-8CE7-177C3A088191}"/>
              </a:ext>
            </a:extLst>
          </p:cNvPr>
          <p:cNvCxnSpPr/>
          <p:nvPr/>
        </p:nvCxnSpPr>
        <p:spPr>
          <a:xfrm flipV="1">
            <a:off x="7555876" y="1394036"/>
            <a:ext cx="1408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321248-0E43-A19B-5A43-8B17638B4679}"/>
              </a:ext>
            </a:extLst>
          </p:cNvPr>
          <p:cNvCxnSpPr/>
          <p:nvPr/>
        </p:nvCxnSpPr>
        <p:spPr>
          <a:xfrm flipV="1">
            <a:off x="7568576" y="3580463"/>
            <a:ext cx="1408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67DD3F-2E77-9629-635D-1255389A9D42}"/>
              </a:ext>
            </a:extLst>
          </p:cNvPr>
          <p:cNvCxnSpPr/>
          <p:nvPr/>
        </p:nvCxnSpPr>
        <p:spPr>
          <a:xfrm>
            <a:off x="4476650" y="1765219"/>
            <a:ext cx="678788" cy="44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2981C8-F595-2A15-0CB5-887CA594B39A}"/>
              </a:ext>
            </a:extLst>
          </p:cNvPr>
          <p:cNvCxnSpPr/>
          <p:nvPr/>
        </p:nvCxnSpPr>
        <p:spPr>
          <a:xfrm>
            <a:off x="4475442" y="3959353"/>
            <a:ext cx="678788" cy="44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DE261-AB61-364B-D68B-F84EFA93DF22}"/>
              </a:ext>
            </a:extLst>
          </p:cNvPr>
          <p:cNvSpPr txBox="1"/>
          <p:nvPr/>
        </p:nvSpPr>
        <p:spPr>
          <a:xfrm>
            <a:off x="4745904" y="981719"/>
            <a:ext cx="10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BS(</a:t>
            </a:r>
            <a:r>
              <a:rPr lang="en-US" i="1" dirty="0" err="1"/>
              <a:t>Is+It</a:t>
            </a:r>
            <a:r>
              <a:rPr lang="en-US" i="1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E6ED83-1D4E-B9FF-9B28-D251E2687B37}"/>
              </a:ext>
            </a:extLst>
          </p:cNvPr>
          <p:cNvSpPr txBox="1"/>
          <p:nvPr/>
        </p:nvSpPr>
        <p:spPr>
          <a:xfrm>
            <a:off x="4699834" y="3211131"/>
            <a:ext cx="108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BT(</a:t>
            </a:r>
            <a:r>
              <a:rPr lang="en-US" i="1" dirty="0" err="1"/>
              <a:t>Is+It</a:t>
            </a:r>
            <a:r>
              <a:rPr lang="en-US" i="1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FB1C4-78BD-D421-DEDA-6914512DD67B}"/>
              </a:ext>
            </a:extLst>
          </p:cNvPr>
          <p:cNvSpPr txBox="1"/>
          <p:nvPr/>
        </p:nvSpPr>
        <p:spPr>
          <a:xfrm>
            <a:off x="4810143" y="1669726"/>
            <a:ext cx="9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dS</a:t>
            </a:r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58E26-0653-FAFA-3158-D23C4CF30CCD}"/>
              </a:ext>
            </a:extLst>
          </p:cNvPr>
          <p:cNvSpPr txBox="1"/>
          <p:nvPr/>
        </p:nvSpPr>
        <p:spPr>
          <a:xfrm>
            <a:off x="4745904" y="3837994"/>
            <a:ext cx="9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CFADA7-6291-22D3-EAE3-2B09DEAF5AD8}"/>
              </a:ext>
            </a:extLst>
          </p:cNvPr>
          <p:cNvSpPr txBox="1"/>
          <p:nvPr/>
        </p:nvSpPr>
        <p:spPr>
          <a:xfrm>
            <a:off x="4810143" y="6143657"/>
            <a:ext cx="9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dR</a:t>
            </a:r>
            <a:endParaRPr lang="en-US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DAB3CA-875D-18E2-D772-AD5211B4552B}"/>
              </a:ext>
            </a:extLst>
          </p:cNvPr>
          <p:cNvCxnSpPr/>
          <p:nvPr/>
        </p:nvCxnSpPr>
        <p:spPr>
          <a:xfrm>
            <a:off x="4475442" y="6246532"/>
            <a:ext cx="678788" cy="44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816F20-07A6-798C-0559-38C7929A4804}"/>
              </a:ext>
            </a:extLst>
          </p:cNvPr>
          <p:cNvSpPr txBox="1"/>
          <p:nvPr/>
        </p:nvSpPr>
        <p:spPr>
          <a:xfrm>
            <a:off x="4314423" y="2463610"/>
            <a:ext cx="16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</a:t>
            </a:r>
            <a:r>
              <a:rPr lang="en-US" i="1" dirty="0" err="1"/>
              <a:t>wT</a:t>
            </a:r>
            <a:r>
              <a:rPr lang="en-US" i="1" dirty="0"/>
              <a:t>/</a:t>
            </a:r>
            <a:r>
              <a:rPr lang="en-US" i="1" dirty="0" err="1"/>
              <a:t>S+wT+R</a:t>
            </a:r>
            <a:r>
              <a:rPr lang="en-US" i="1" dirty="0"/>
              <a:t>)T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4878CD-C457-B0B1-017D-B81C30D650BD}"/>
              </a:ext>
            </a:extLst>
          </p:cNvPr>
          <p:cNvSpPr txBox="1"/>
          <p:nvPr/>
        </p:nvSpPr>
        <p:spPr>
          <a:xfrm>
            <a:off x="4305481" y="4799081"/>
            <a:ext cx="17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</a:t>
            </a:r>
            <a:r>
              <a:rPr lang="en-US" i="1" dirty="0" err="1"/>
              <a:t>wR</a:t>
            </a:r>
            <a:r>
              <a:rPr lang="en-US" i="1" dirty="0"/>
              <a:t>/</a:t>
            </a:r>
            <a:r>
              <a:rPr lang="en-US" i="1" dirty="0" err="1"/>
              <a:t>T+wR</a:t>
            </a:r>
            <a:r>
              <a:rPr lang="en-US" i="1" dirty="0"/>
              <a:t>)R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1B1720-EDF9-0EBE-D310-2FE8574A5555}"/>
              </a:ext>
            </a:extLst>
          </p:cNvPr>
          <p:cNvSpPr txBox="1"/>
          <p:nvPr/>
        </p:nvSpPr>
        <p:spPr>
          <a:xfrm>
            <a:off x="7934131" y="981719"/>
            <a:ext cx="9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26B8D-6379-CCC7-5B24-821FFADB15EC}"/>
              </a:ext>
            </a:extLst>
          </p:cNvPr>
          <p:cNvSpPr txBox="1"/>
          <p:nvPr/>
        </p:nvSpPr>
        <p:spPr>
          <a:xfrm>
            <a:off x="7934131" y="3211131"/>
            <a:ext cx="9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fDIt</a:t>
            </a:r>
            <a:endParaRPr lang="en-US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817E43-3BEB-572C-65C6-F0A5ADC486BB}"/>
              </a:ext>
            </a:extLst>
          </p:cNvPr>
          <p:cNvSpPr txBox="1"/>
          <p:nvPr/>
        </p:nvSpPr>
        <p:spPr>
          <a:xfrm>
            <a:off x="839997" y="2278944"/>
            <a:ext cx="138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b(T/</a:t>
            </a:r>
            <a:r>
              <a:rPr lang="en-US" i="1" dirty="0" err="1"/>
              <a:t>wS+T</a:t>
            </a:r>
            <a:r>
              <a:rPr lang="en-US" i="1" dirty="0"/>
              <a:t>)S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192036-4A17-6D08-A34D-107B74FBCE2E}"/>
              </a:ext>
            </a:extLst>
          </p:cNvPr>
          <p:cNvSpPr txBox="1"/>
          <p:nvPr/>
        </p:nvSpPr>
        <p:spPr>
          <a:xfrm>
            <a:off x="498556" y="4515104"/>
            <a:ext cx="155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b(R/</a:t>
            </a:r>
            <a:r>
              <a:rPr lang="en-US" i="1" dirty="0" err="1"/>
              <a:t>S+wT+R</a:t>
            </a:r>
            <a:r>
              <a:rPr lang="en-US" i="1" dirty="0"/>
              <a:t>)T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F27DD4-0C19-A3F5-BBB9-6FD5E3BC004C}"/>
              </a:ext>
            </a:extLst>
          </p:cNvPr>
          <p:cNvSpPr txBox="1"/>
          <p:nvPr/>
        </p:nvSpPr>
        <p:spPr>
          <a:xfrm>
            <a:off x="6044419" y="4758663"/>
            <a:ext cx="36239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Model of DED infection dynamics</a:t>
            </a:r>
          </a:p>
          <a:p>
            <a:r>
              <a:rPr lang="en-US" dirty="0"/>
              <a:t>S: susceptible population</a:t>
            </a:r>
          </a:p>
          <a:p>
            <a:r>
              <a:rPr lang="en-US" dirty="0"/>
              <a:t>Is: infected susceptible population</a:t>
            </a:r>
          </a:p>
          <a:p>
            <a:r>
              <a:rPr lang="en-US" dirty="0"/>
              <a:t>T: tolerant population</a:t>
            </a:r>
          </a:p>
          <a:p>
            <a:r>
              <a:rPr lang="en-US" dirty="0"/>
              <a:t>It: infected tolerant population</a:t>
            </a:r>
          </a:p>
          <a:p>
            <a:r>
              <a:rPr lang="en-US" dirty="0"/>
              <a:t>R: resistant population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935F9-59D9-734E-CA49-5E7A26630F83}"/>
              </a:ext>
            </a:extLst>
          </p:cNvPr>
          <p:cNvSpPr txBox="1"/>
          <p:nvPr/>
        </p:nvSpPr>
        <p:spPr>
          <a:xfrm>
            <a:off x="4305481" y="161751"/>
            <a:ext cx="164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</a:t>
            </a:r>
            <a:r>
              <a:rPr lang="en-US" i="1" dirty="0" err="1"/>
              <a:t>wS</a:t>
            </a:r>
            <a:r>
              <a:rPr lang="en-US" i="1" dirty="0"/>
              <a:t>/</a:t>
            </a:r>
            <a:r>
              <a:rPr lang="en-US" i="1" dirty="0" err="1"/>
              <a:t>wS+T</a:t>
            </a:r>
            <a:r>
              <a:rPr lang="en-US" i="1" dirty="0"/>
              <a:t>)*S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0AF73A-8429-B19B-27AB-A85BBE9B1A50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V="1">
            <a:off x="3206518" y="1923598"/>
            <a:ext cx="0" cy="11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98FBC6-7B17-7AE4-E303-098E8C8C558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206518" y="4162850"/>
            <a:ext cx="0" cy="125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65AD56-1F65-44B2-3CCA-C556654758B5}"/>
              </a:ext>
            </a:extLst>
          </p:cNvPr>
          <p:cNvSpPr txBox="1"/>
          <p:nvPr/>
        </p:nvSpPr>
        <p:spPr>
          <a:xfrm>
            <a:off x="2367223" y="2214007"/>
            <a:ext cx="15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b(S/</a:t>
            </a:r>
            <a:r>
              <a:rPr lang="en-US" i="1" dirty="0" err="1"/>
              <a:t>S+wT+R</a:t>
            </a:r>
            <a:r>
              <a:rPr lang="en-US" i="1" dirty="0"/>
              <a:t>)T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3A2479-68C3-9E14-F286-0E75931D4C4C}"/>
              </a:ext>
            </a:extLst>
          </p:cNvPr>
          <p:cNvSpPr txBox="1"/>
          <p:nvPr/>
        </p:nvSpPr>
        <p:spPr>
          <a:xfrm>
            <a:off x="2333563" y="4515104"/>
            <a:ext cx="15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b(T/</a:t>
            </a:r>
            <a:r>
              <a:rPr lang="en-US" i="1" dirty="0" err="1"/>
              <a:t>T+wR</a:t>
            </a:r>
            <a:r>
              <a:rPr lang="en-US" i="1" dirty="0"/>
              <a:t>)R</a:t>
            </a:r>
          </a:p>
        </p:txBody>
      </p:sp>
    </p:spTree>
    <p:extLst>
      <p:ext uri="{BB962C8B-B14F-4D97-AF65-F5344CB8AC3E}">
        <p14:creationId xmlns:p14="http://schemas.microsoft.com/office/powerpoint/2010/main" val="111286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118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5</cp:revision>
  <dcterms:created xsi:type="dcterms:W3CDTF">2022-11-16T02:18:56Z</dcterms:created>
  <dcterms:modified xsi:type="dcterms:W3CDTF">2022-12-05T20:55:17Z</dcterms:modified>
</cp:coreProperties>
</file>