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</p:sldMasterIdLst>
  <p:notesMasterIdLst>
    <p:notesMasterId r:id="rId7"/>
  </p:notesMasterIdLst>
  <p:sldIdLst>
    <p:sldId id="256" r:id="rId3"/>
    <p:sldId id="276" r:id="rId4"/>
    <p:sldId id="258" r:id="rId5"/>
    <p:sldId id="310" r:id="rId6"/>
  </p:sldIdLst>
  <p:sldSz cx="9144000" cy="5143500" type="screen16x9"/>
  <p:notesSz cx="6858000" cy="9144000"/>
  <p:embeddedFontLst>
    <p:embeddedFont>
      <p:font typeface="Merriweather Light" panose="00000400000000000000" pitchFamily="2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Proxima Nova Semibold" panose="020B0604020202020204" charset="0"/>
      <p:regular r:id="rId20"/>
      <p:bold r:id="rId21"/>
      <p:boldItalic r:id="rId22"/>
    </p:embeddedFont>
    <p:embeddedFont>
      <p:font typeface="Vidaloka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4EA26-78AD-45C8-B9A0-B27E2590B61C}" v="13" dt="2022-05-02T03:07:03.932"/>
  </p1510:revLst>
</p1510:revInfo>
</file>

<file path=ppt/tableStyles.xml><?xml version="1.0" encoding="utf-8"?>
<a:tblStyleLst xmlns:a="http://schemas.openxmlformats.org/drawingml/2006/main" def="{7630A6EF-8DA4-4CF0-B931-0ED22D338AC2}">
  <a:tblStyle styleId="{7630A6EF-8DA4-4CF0-B931-0ED22D338A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microsoft.com/office/2015/10/relationships/revisionInfo" Target="revisionInfo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cc7554a04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cc7554a04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1" name="Google Shape;8521;gcc7554a049_0_16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2" name="Google Shape;8522;gcc7554a049_0_16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ubTitle" idx="1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2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3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4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5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6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7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8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9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3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4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subTitle" idx="15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7" r:id="rId4"/>
    <p:sldLayoutId id="2147483677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>
            <a:spLocks noGrp="1"/>
          </p:cNvSpPr>
          <p:nvPr>
            <p:ph type="ctrTitle"/>
          </p:nvPr>
        </p:nvSpPr>
        <p:spPr>
          <a:xfrm>
            <a:off x="1039975" y="1924575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Yoshio Markino: </a:t>
            </a:r>
            <a:br>
              <a:rPr lang="en" dirty="0"/>
            </a:br>
            <a:r>
              <a:rPr lang="en" dirty="0"/>
              <a:t>A Japanese Artist in London</a:t>
            </a:r>
            <a:endParaRPr dirty="0"/>
          </a:p>
        </p:txBody>
      </p:sp>
      <p:sp>
        <p:nvSpPr>
          <p:cNvPr id="250" name="Google Shape;250;p36"/>
          <p:cNvSpPr txBox="1">
            <a:spLocks noGrp="1"/>
          </p:cNvSpPr>
          <p:nvPr>
            <p:ph type="subTitle" idx="1"/>
          </p:nvPr>
        </p:nvSpPr>
        <p:spPr>
          <a:xfrm>
            <a:off x="1039975" y="4191487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Kaylen Michaelis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6"/>
          <p:cNvSpPr txBox="1">
            <a:spLocks noGrp="1"/>
          </p:cNvSpPr>
          <p:nvPr>
            <p:ph type="subTitle" idx="1"/>
          </p:nvPr>
        </p:nvSpPr>
        <p:spPr>
          <a:xfrm>
            <a:off x="4351630" y="2457778"/>
            <a:ext cx="3343275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Autobiogaphical and Illustrated Works</a:t>
            </a:r>
            <a:endParaRPr dirty="0"/>
          </a:p>
        </p:txBody>
      </p:sp>
      <p:sp>
        <p:nvSpPr>
          <p:cNvPr id="569" name="Google Shape;569;p56"/>
          <p:cNvSpPr txBox="1">
            <a:spLocks noGrp="1"/>
          </p:cNvSpPr>
          <p:nvPr>
            <p:ph type="subTitle" idx="3"/>
          </p:nvPr>
        </p:nvSpPr>
        <p:spPr>
          <a:xfrm>
            <a:off x="1625205" y="2279278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Biography</a:t>
            </a:r>
            <a:endParaRPr dirty="0"/>
          </a:p>
        </p:txBody>
      </p:sp>
      <p:sp>
        <p:nvSpPr>
          <p:cNvPr id="571" name="Google Shape;571;p56"/>
          <p:cNvSpPr txBox="1">
            <a:spLocks noGrp="1"/>
          </p:cNvSpPr>
          <p:nvPr>
            <p:ph type="subTitle" idx="5"/>
          </p:nvPr>
        </p:nvSpPr>
        <p:spPr>
          <a:xfrm>
            <a:off x="278611" y="3634462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Interactive Sites</a:t>
            </a:r>
            <a:endParaRPr sz="3000" b="1" dirty="0"/>
          </a:p>
        </p:txBody>
      </p:sp>
      <p:sp>
        <p:nvSpPr>
          <p:cNvPr id="573" name="Google Shape;573;p56"/>
          <p:cNvSpPr txBox="1">
            <a:spLocks noGrp="1"/>
          </p:cNvSpPr>
          <p:nvPr>
            <p:ph type="subTitle" idx="7"/>
          </p:nvPr>
        </p:nvSpPr>
        <p:spPr>
          <a:xfrm>
            <a:off x="4315910" y="4183894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Museum</a:t>
            </a:r>
            <a:endParaRPr dirty="0"/>
          </a:p>
        </p:txBody>
      </p:sp>
      <p:sp>
        <p:nvSpPr>
          <p:cNvPr id="575" name="Google Shape;575;p56"/>
          <p:cNvSpPr txBox="1">
            <a:spLocks noGrp="1"/>
          </p:cNvSpPr>
          <p:nvPr>
            <p:ph type="subTitle" idx="9"/>
          </p:nvPr>
        </p:nvSpPr>
        <p:spPr>
          <a:xfrm>
            <a:off x="2228816" y="4001475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 Map</a:t>
            </a:r>
            <a:endParaRPr dirty="0"/>
          </a:p>
        </p:txBody>
      </p:sp>
      <p:sp>
        <p:nvSpPr>
          <p:cNvPr id="577" name="Google Shape;577;p56"/>
          <p:cNvSpPr txBox="1">
            <a:spLocks noGrp="1"/>
          </p:cNvSpPr>
          <p:nvPr>
            <p:ph type="subTitle" idx="14"/>
          </p:nvPr>
        </p:nvSpPr>
        <p:spPr>
          <a:xfrm>
            <a:off x="6361173" y="4005394"/>
            <a:ext cx="23160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Painting Blog</a:t>
            </a:r>
            <a:endParaRPr dirty="0"/>
          </a:p>
        </p:txBody>
      </p:sp>
      <p:sp>
        <p:nvSpPr>
          <p:cNvPr id="566" name="Google Shape;566;p56"/>
          <p:cNvSpPr txBox="1">
            <a:spLocks noGrp="1"/>
          </p:cNvSpPr>
          <p:nvPr>
            <p:ph type="title"/>
          </p:nvPr>
        </p:nvSpPr>
        <p:spPr>
          <a:xfrm>
            <a:off x="391751" y="445025"/>
            <a:ext cx="708440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What Does this Project Have to Offer?</a:t>
            </a:r>
            <a:br>
              <a:rPr lang="en" sz="3200" dirty="0"/>
            </a:br>
            <a:r>
              <a:rPr lang="en" sz="2400" dirty="0"/>
              <a:t>See Projects and Materials</a:t>
            </a:r>
            <a:br>
              <a:rPr lang="en" sz="3200" dirty="0"/>
            </a:br>
            <a:endParaRPr sz="3200" dirty="0"/>
          </a:p>
        </p:txBody>
      </p:sp>
      <p:grpSp>
        <p:nvGrpSpPr>
          <p:cNvPr id="583" name="Google Shape;583;p56"/>
          <p:cNvGrpSpPr/>
          <p:nvPr/>
        </p:nvGrpSpPr>
        <p:grpSpPr>
          <a:xfrm>
            <a:off x="5252451" y="3377942"/>
            <a:ext cx="404206" cy="387381"/>
            <a:chOff x="-60987850" y="4100950"/>
            <a:chExt cx="316650" cy="315650"/>
          </a:xfrm>
        </p:grpSpPr>
        <p:sp>
          <p:nvSpPr>
            <p:cNvPr id="584" name="Google Shape;584;p56"/>
            <p:cNvSpPr/>
            <p:nvPr/>
          </p:nvSpPr>
          <p:spPr>
            <a:xfrm>
              <a:off x="-60987850" y="4355925"/>
              <a:ext cx="315875" cy="60675"/>
            </a:xfrm>
            <a:custGeom>
              <a:avLst/>
              <a:gdLst/>
              <a:ahLst/>
              <a:cxnLst/>
              <a:rect l="l" t="t" r="r" b="b"/>
              <a:pathLst>
                <a:path w="12635" h="2427" extrusionOk="0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6"/>
            <p:cNvSpPr/>
            <p:nvPr/>
          </p:nvSpPr>
          <p:spPr>
            <a:xfrm>
              <a:off x="-60987050" y="4100950"/>
              <a:ext cx="315850" cy="123475"/>
            </a:xfrm>
            <a:custGeom>
              <a:avLst/>
              <a:gdLst/>
              <a:ahLst/>
              <a:cxnLst/>
              <a:rect l="l" t="t" r="r" b="b"/>
              <a:pathLst>
                <a:path w="12634" h="4939" extrusionOk="0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6"/>
            <p:cNvSpPr/>
            <p:nvPr/>
          </p:nvSpPr>
          <p:spPr>
            <a:xfrm>
              <a:off x="-60757075" y="4245675"/>
              <a:ext cx="61475" cy="89025"/>
            </a:xfrm>
            <a:custGeom>
              <a:avLst/>
              <a:gdLst/>
              <a:ahLst/>
              <a:cxnLst/>
              <a:rect l="l" t="t" r="r" b="b"/>
              <a:pathLst>
                <a:path w="2459" h="3561" extrusionOk="0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6"/>
            <p:cNvSpPr/>
            <p:nvPr/>
          </p:nvSpPr>
          <p:spPr>
            <a:xfrm>
              <a:off x="-60861025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6"/>
            <p:cNvSpPr/>
            <p:nvPr/>
          </p:nvSpPr>
          <p:spPr>
            <a:xfrm>
              <a:off x="-60964200" y="4245675"/>
              <a:ext cx="62225" cy="89025"/>
            </a:xfrm>
            <a:custGeom>
              <a:avLst/>
              <a:gdLst/>
              <a:ahLst/>
              <a:cxnLst/>
              <a:rect l="l" t="t" r="r" b="b"/>
              <a:pathLst>
                <a:path w="2489" h="3561" extrusionOk="0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468;p52">
            <a:extLst>
              <a:ext uri="{FF2B5EF4-FFF2-40B4-BE49-F238E27FC236}">
                <a16:creationId xmlns:a16="http://schemas.microsoft.com/office/drawing/2014/main" id="{0DC24F3E-64C7-483D-9207-21F6CBF386C2}"/>
              </a:ext>
            </a:extLst>
          </p:cNvPr>
          <p:cNvGrpSpPr/>
          <p:nvPr/>
        </p:nvGrpSpPr>
        <p:grpSpPr>
          <a:xfrm>
            <a:off x="3170408" y="3381234"/>
            <a:ext cx="390864" cy="385048"/>
            <a:chOff x="-60991775" y="3376900"/>
            <a:chExt cx="315850" cy="311150"/>
          </a:xfrm>
        </p:grpSpPr>
        <p:sp>
          <p:nvSpPr>
            <p:cNvPr id="65" name="Google Shape;469;p52">
              <a:extLst>
                <a:ext uri="{FF2B5EF4-FFF2-40B4-BE49-F238E27FC236}">
                  <a16:creationId xmlns:a16="http://schemas.microsoft.com/office/drawing/2014/main" id="{7896214D-5B1C-4A5A-820E-8614E55B3FBD}"/>
                </a:ext>
              </a:extLst>
            </p:cNvPr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70;p52">
              <a:extLst>
                <a:ext uri="{FF2B5EF4-FFF2-40B4-BE49-F238E27FC236}">
                  <a16:creationId xmlns:a16="http://schemas.microsoft.com/office/drawing/2014/main" id="{FC4B2362-BA7C-4C26-BD6B-1AD5A387F8F5}"/>
                </a:ext>
              </a:extLst>
            </p:cNvPr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71;p52">
              <a:extLst>
                <a:ext uri="{FF2B5EF4-FFF2-40B4-BE49-F238E27FC236}">
                  <a16:creationId xmlns:a16="http://schemas.microsoft.com/office/drawing/2014/main" id="{B5D9F97C-06E8-44D9-B08C-9BDFAD3AFC8D}"/>
                </a:ext>
              </a:extLst>
            </p:cNvPr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7844;p87">
            <a:extLst>
              <a:ext uri="{FF2B5EF4-FFF2-40B4-BE49-F238E27FC236}">
                <a16:creationId xmlns:a16="http://schemas.microsoft.com/office/drawing/2014/main" id="{0AE630A9-5380-4492-84B7-68F44D6BE154}"/>
              </a:ext>
            </a:extLst>
          </p:cNvPr>
          <p:cNvGrpSpPr/>
          <p:nvPr/>
        </p:nvGrpSpPr>
        <p:grpSpPr>
          <a:xfrm>
            <a:off x="7297870" y="3376103"/>
            <a:ext cx="442606" cy="385048"/>
            <a:chOff x="-13512225" y="3211530"/>
            <a:chExt cx="353676" cy="353670"/>
          </a:xfrm>
          <a:solidFill>
            <a:schemeClr val="accent1"/>
          </a:solidFill>
        </p:grpSpPr>
        <p:sp>
          <p:nvSpPr>
            <p:cNvPr id="69" name="Google Shape;7845;p87">
              <a:extLst>
                <a:ext uri="{FF2B5EF4-FFF2-40B4-BE49-F238E27FC236}">
                  <a16:creationId xmlns:a16="http://schemas.microsoft.com/office/drawing/2014/main" id="{99D3BECD-7632-4EE8-B9E7-E8E450F9792A}"/>
                </a:ext>
              </a:extLst>
            </p:cNvPr>
            <p:cNvSpPr/>
            <p:nvPr/>
          </p:nvSpPr>
          <p:spPr>
            <a:xfrm>
              <a:off x="-13283825" y="3482475"/>
              <a:ext cx="125275" cy="82725"/>
            </a:xfrm>
            <a:custGeom>
              <a:avLst/>
              <a:gdLst/>
              <a:ahLst/>
              <a:cxnLst/>
              <a:rect l="l" t="t" r="r" b="b"/>
              <a:pathLst>
                <a:path w="5011" h="3309" extrusionOk="0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846;p87">
              <a:extLst>
                <a:ext uri="{FF2B5EF4-FFF2-40B4-BE49-F238E27FC236}">
                  <a16:creationId xmlns:a16="http://schemas.microsoft.com/office/drawing/2014/main" id="{94B78F2E-C657-4A8B-8344-C0EFD8CD4010}"/>
                </a:ext>
              </a:extLst>
            </p:cNvPr>
            <p:cNvSpPr/>
            <p:nvPr/>
          </p:nvSpPr>
          <p:spPr>
            <a:xfrm>
              <a:off x="-13512224" y="3211530"/>
              <a:ext cx="353675" cy="249700"/>
            </a:xfrm>
            <a:custGeom>
              <a:avLst/>
              <a:gdLst/>
              <a:ahLst/>
              <a:cxnLst/>
              <a:rect l="l" t="t" r="r" b="b"/>
              <a:pathLst>
                <a:path w="14147" h="9988" extrusionOk="0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" name="Google Shape;7847;p87">
              <a:extLst>
                <a:ext uri="{FF2B5EF4-FFF2-40B4-BE49-F238E27FC236}">
                  <a16:creationId xmlns:a16="http://schemas.microsoft.com/office/drawing/2014/main" id="{ED5BD21F-D313-4F05-90B8-35686C87DD6C}"/>
                </a:ext>
              </a:extLst>
            </p:cNvPr>
            <p:cNvSpPr/>
            <p:nvPr/>
          </p:nvSpPr>
          <p:spPr>
            <a:xfrm>
              <a:off x="-13512225" y="3483250"/>
              <a:ext cx="100050" cy="81150"/>
            </a:xfrm>
            <a:custGeom>
              <a:avLst/>
              <a:gdLst/>
              <a:ahLst/>
              <a:cxnLst/>
              <a:rect l="l" t="t" r="r" b="b"/>
              <a:pathLst>
                <a:path w="4002" h="3246" extrusionOk="0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848;p87">
              <a:extLst>
                <a:ext uri="{FF2B5EF4-FFF2-40B4-BE49-F238E27FC236}">
                  <a16:creationId xmlns:a16="http://schemas.microsoft.com/office/drawing/2014/main" id="{95A9AD40-9CD2-4544-8664-64DEEEB98E0B}"/>
                </a:ext>
              </a:extLst>
            </p:cNvPr>
            <p:cNvSpPr/>
            <p:nvPr/>
          </p:nvSpPr>
          <p:spPr>
            <a:xfrm>
              <a:off x="-13407475" y="3483250"/>
              <a:ext cx="36250" cy="81150"/>
            </a:xfrm>
            <a:custGeom>
              <a:avLst/>
              <a:gdLst/>
              <a:ahLst/>
              <a:cxnLst/>
              <a:rect l="l" t="t" r="r" b="b"/>
              <a:pathLst>
                <a:path w="1450" h="3246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849;p87">
              <a:extLst>
                <a:ext uri="{FF2B5EF4-FFF2-40B4-BE49-F238E27FC236}">
                  <a16:creationId xmlns:a16="http://schemas.microsoft.com/office/drawing/2014/main" id="{90EA6912-6843-4E95-A102-76540E4BF3D2}"/>
                </a:ext>
              </a:extLst>
            </p:cNvPr>
            <p:cNvSpPr/>
            <p:nvPr/>
          </p:nvSpPr>
          <p:spPr>
            <a:xfrm>
              <a:off x="-13366525" y="3485625"/>
              <a:ext cx="70125" cy="76425"/>
            </a:xfrm>
            <a:custGeom>
              <a:avLst/>
              <a:gdLst/>
              <a:ahLst/>
              <a:cxnLst/>
              <a:rect l="l" t="t" r="r" b="b"/>
              <a:pathLst>
                <a:path w="2805" h="3057" extrusionOk="0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5890;p84">
            <a:extLst>
              <a:ext uri="{FF2B5EF4-FFF2-40B4-BE49-F238E27FC236}">
                <a16:creationId xmlns:a16="http://schemas.microsoft.com/office/drawing/2014/main" id="{72469898-FFEC-4B85-93F4-C223DA1D02AE}"/>
              </a:ext>
            </a:extLst>
          </p:cNvPr>
          <p:cNvGrpSpPr/>
          <p:nvPr/>
        </p:nvGrpSpPr>
        <p:grpSpPr>
          <a:xfrm>
            <a:off x="5740610" y="1605646"/>
            <a:ext cx="532322" cy="465490"/>
            <a:chOff x="-40378075" y="3267450"/>
            <a:chExt cx="317425" cy="289075"/>
          </a:xfrm>
          <a:solidFill>
            <a:schemeClr val="accent1"/>
          </a:solidFill>
        </p:grpSpPr>
        <p:sp>
          <p:nvSpPr>
            <p:cNvPr id="80" name="Google Shape;5891;p84">
              <a:extLst>
                <a:ext uri="{FF2B5EF4-FFF2-40B4-BE49-F238E27FC236}">
                  <a16:creationId xmlns:a16="http://schemas.microsoft.com/office/drawing/2014/main" id="{35F93411-7127-460E-98B1-9C6B37E51F63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892;p84">
              <a:extLst>
                <a:ext uri="{FF2B5EF4-FFF2-40B4-BE49-F238E27FC236}">
                  <a16:creationId xmlns:a16="http://schemas.microsoft.com/office/drawing/2014/main" id="{BC03E749-715F-447A-8E7D-BFAAEDF6C3F9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893;p84">
              <a:extLst>
                <a:ext uri="{FF2B5EF4-FFF2-40B4-BE49-F238E27FC236}">
                  <a16:creationId xmlns:a16="http://schemas.microsoft.com/office/drawing/2014/main" id="{F272E49A-750B-4874-8EBC-C9BEFBF1638A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894;p84">
              <a:extLst>
                <a:ext uri="{FF2B5EF4-FFF2-40B4-BE49-F238E27FC236}">
                  <a16:creationId xmlns:a16="http://schemas.microsoft.com/office/drawing/2014/main" id="{8974833D-65F6-43E7-8D21-785F3A0CE632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5886;p84">
            <a:extLst>
              <a:ext uri="{FF2B5EF4-FFF2-40B4-BE49-F238E27FC236}">
                <a16:creationId xmlns:a16="http://schemas.microsoft.com/office/drawing/2014/main" id="{5AB1B79D-AD42-4549-8BC1-B729C6F80633}"/>
              </a:ext>
            </a:extLst>
          </p:cNvPr>
          <p:cNvSpPr/>
          <p:nvPr/>
        </p:nvSpPr>
        <p:spPr>
          <a:xfrm>
            <a:off x="2580319" y="1614163"/>
            <a:ext cx="405772" cy="455137"/>
          </a:xfrm>
          <a:custGeom>
            <a:avLst/>
            <a:gdLst/>
            <a:ahLst/>
            <a:cxnLst/>
            <a:rect l="l" t="t" r="r" b="b"/>
            <a:pathLst>
              <a:path w="10776" h="12729" extrusionOk="0">
                <a:moveTo>
                  <a:pt x="1670" y="851"/>
                </a:moveTo>
                <a:lnTo>
                  <a:pt x="1670" y="9326"/>
                </a:lnTo>
                <a:cubicBezTo>
                  <a:pt x="1355" y="9326"/>
                  <a:pt x="1072" y="9421"/>
                  <a:pt x="851" y="9578"/>
                </a:cubicBezTo>
                <a:lnTo>
                  <a:pt x="851" y="2049"/>
                </a:lnTo>
                <a:cubicBezTo>
                  <a:pt x="851" y="1481"/>
                  <a:pt x="1198" y="1072"/>
                  <a:pt x="1670" y="851"/>
                </a:cubicBezTo>
                <a:close/>
                <a:moveTo>
                  <a:pt x="9925" y="10177"/>
                </a:moveTo>
                <a:lnTo>
                  <a:pt x="9925" y="10208"/>
                </a:lnTo>
                <a:lnTo>
                  <a:pt x="9925" y="11846"/>
                </a:lnTo>
                <a:lnTo>
                  <a:pt x="1670" y="11846"/>
                </a:lnTo>
                <a:cubicBezTo>
                  <a:pt x="1229" y="11846"/>
                  <a:pt x="851" y="11468"/>
                  <a:pt x="851" y="11027"/>
                </a:cubicBezTo>
                <a:cubicBezTo>
                  <a:pt x="851" y="10586"/>
                  <a:pt x="1229" y="10177"/>
                  <a:pt x="1670" y="10177"/>
                </a:cubicBezTo>
                <a:close/>
                <a:moveTo>
                  <a:pt x="2111" y="1"/>
                </a:moveTo>
                <a:cubicBezTo>
                  <a:pt x="914" y="1"/>
                  <a:pt x="1" y="946"/>
                  <a:pt x="1" y="2080"/>
                </a:cubicBezTo>
                <a:lnTo>
                  <a:pt x="1" y="11059"/>
                </a:lnTo>
                <a:cubicBezTo>
                  <a:pt x="1" y="11973"/>
                  <a:pt x="757" y="12729"/>
                  <a:pt x="1670" y="12729"/>
                </a:cubicBezTo>
                <a:lnTo>
                  <a:pt x="10334" y="12729"/>
                </a:lnTo>
                <a:cubicBezTo>
                  <a:pt x="10586" y="12729"/>
                  <a:pt x="10775" y="12508"/>
                  <a:pt x="10775" y="12319"/>
                </a:cubicBezTo>
                <a:lnTo>
                  <a:pt x="10775" y="473"/>
                </a:lnTo>
                <a:cubicBezTo>
                  <a:pt x="10775" y="221"/>
                  <a:pt x="10586" y="64"/>
                  <a:pt x="10334" y="64"/>
                </a:cubicBezTo>
                <a:lnTo>
                  <a:pt x="9105" y="64"/>
                </a:lnTo>
                <a:lnTo>
                  <a:pt x="9105" y="3781"/>
                </a:lnTo>
                <a:cubicBezTo>
                  <a:pt x="9105" y="4011"/>
                  <a:pt x="8912" y="4171"/>
                  <a:pt x="8708" y="4171"/>
                </a:cubicBezTo>
                <a:cubicBezTo>
                  <a:pt x="8604" y="4171"/>
                  <a:pt x="8498" y="4129"/>
                  <a:pt x="8412" y="4033"/>
                </a:cubicBezTo>
                <a:lnTo>
                  <a:pt x="7845" y="3498"/>
                </a:lnTo>
                <a:lnTo>
                  <a:pt x="7310" y="4033"/>
                </a:lnTo>
                <a:cubicBezTo>
                  <a:pt x="7214" y="4129"/>
                  <a:pt x="7100" y="4171"/>
                  <a:pt x="6991" y="4171"/>
                </a:cubicBezTo>
                <a:cubicBezTo>
                  <a:pt x="6778" y="4171"/>
                  <a:pt x="6585" y="4011"/>
                  <a:pt x="6585" y="3781"/>
                </a:cubicBezTo>
                <a:lnTo>
                  <a:pt x="6585" y="64"/>
                </a:lnTo>
                <a:lnTo>
                  <a:pt x="2111" y="64"/>
                </a:lnTo>
                <a:lnTo>
                  <a:pt x="211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Interactive Sites</a:t>
            </a:r>
            <a:endParaRPr dirty="0"/>
          </a:p>
        </p:txBody>
      </p:sp>
      <p:sp>
        <p:nvSpPr>
          <p:cNvPr id="263" name="Google Shape;263;p38"/>
          <p:cNvSpPr txBox="1">
            <a:spLocks noGrp="1"/>
          </p:cNvSpPr>
          <p:nvPr>
            <p:ph type="subTitle" idx="1"/>
          </p:nvPr>
        </p:nvSpPr>
        <p:spPr>
          <a:xfrm>
            <a:off x="5974254" y="1962263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Painting Blog</a:t>
            </a:r>
            <a:endParaRPr dirty="0"/>
          </a:p>
        </p:txBody>
      </p:sp>
      <p:sp>
        <p:nvSpPr>
          <p:cNvPr id="264" name="Google Shape;264;p38"/>
          <p:cNvSpPr txBox="1">
            <a:spLocks noGrp="1"/>
          </p:cNvSpPr>
          <p:nvPr>
            <p:ph type="subTitle" idx="2"/>
          </p:nvPr>
        </p:nvSpPr>
        <p:spPr>
          <a:xfrm>
            <a:off x="5974254" y="244083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more about Markino’s watercolor techniques and how to put it into practice through this blog series.</a:t>
            </a:r>
            <a:endParaRPr dirty="0"/>
          </a:p>
        </p:txBody>
      </p:sp>
      <p:sp>
        <p:nvSpPr>
          <p:cNvPr id="262" name="Google Shape;262;p38"/>
          <p:cNvSpPr txBox="1">
            <a:spLocks noGrp="1"/>
          </p:cNvSpPr>
          <p:nvPr>
            <p:ph type="subTitle" idx="3"/>
          </p:nvPr>
        </p:nvSpPr>
        <p:spPr>
          <a:xfrm>
            <a:off x="683646" y="1963762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Timeline Map</a:t>
            </a:r>
            <a:endParaRPr dirty="0"/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4"/>
          </p:nvPr>
        </p:nvSpPr>
        <p:spPr>
          <a:xfrm>
            <a:off x="683646" y="244083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See where </a:t>
            </a:r>
            <a:r>
              <a:rPr lang="en-US" dirty="0" err="1"/>
              <a:t>Markino</a:t>
            </a:r>
            <a:r>
              <a:rPr lang="en-US" dirty="0"/>
              <a:t> traveled and lived during his lifetime.</a:t>
            </a:r>
          </a:p>
        </p:txBody>
      </p:sp>
      <p:sp>
        <p:nvSpPr>
          <p:cNvPr id="268" name="Google Shape;268;p38"/>
          <p:cNvSpPr txBox="1">
            <a:spLocks noGrp="1"/>
          </p:cNvSpPr>
          <p:nvPr>
            <p:ph type="subTitle" idx="7"/>
          </p:nvPr>
        </p:nvSpPr>
        <p:spPr>
          <a:xfrm>
            <a:off x="3328950" y="1962263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Virtual Museum</a:t>
            </a:r>
            <a:endParaRPr dirty="0"/>
          </a:p>
        </p:txBody>
      </p:sp>
      <p:sp>
        <p:nvSpPr>
          <p:cNvPr id="269" name="Google Shape;269;p38"/>
          <p:cNvSpPr txBox="1">
            <a:spLocks noGrp="1"/>
          </p:cNvSpPr>
          <p:nvPr>
            <p:ph type="subTitle" idx="8"/>
          </p:nvPr>
        </p:nvSpPr>
        <p:spPr>
          <a:xfrm>
            <a:off x="3328950" y="244083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Wander through a virtual gallery of Markino’s watercolor painting and lean more about his role in theater.</a:t>
            </a:r>
            <a:endParaRPr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title" idx="9"/>
          </p:nvPr>
        </p:nvSpPr>
        <p:spPr>
          <a:xfrm>
            <a:off x="1407096" y="119770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 idx="13"/>
          </p:nvPr>
        </p:nvSpPr>
        <p:spPr>
          <a:xfrm>
            <a:off x="4052400" y="119770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2" name="Google Shape;272;p38"/>
          <p:cNvSpPr txBox="1">
            <a:spLocks noGrp="1"/>
          </p:cNvSpPr>
          <p:nvPr>
            <p:ph type="title" idx="14"/>
          </p:nvPr>
        </p:nvSpPr>
        <p:spPr>
          <a:xfrm>
            <a:off x="6697704" y="119770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8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4" name="Google Shape;8524;p9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On-screen Show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Proxima Nova Semibold</vt:lpstr>
      <vt:lpstr>Proxima Nova</vt:lpstr>
      <vt:lpstr>Vidaloka</vt:lpstr>
      <vt:lpstr>Merriweather Light</vt:lpstr>
      <vt:lpstr>Arial</vt:lpstr>
      <vt:lpstr>Montserrat</vt:lpstr>
      <vt:lpstr>Minimalist Business Slides by Slidesgo</vt:lpstr>
      <vt:lpstr>Slidesgo Final Pages</vt:lpstr>
      <vt:lpstr>Yoshio Markino:  A Japanese Artist in London</vt:lpstr>
      <vt:lpstr>What Does this Project Have to Offer? See Projects and Materials </vt:lpstr>
      <vt:lpstr>Interactive Sites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Yoshio Markino:  A Japanese Artist in London</dc:title>
  <cp:lastModifiedBy> </cp:lastModifiedBy>
  <cp:revision>1</cp:revision>
  <dcterms:modified xsi:type="dcterms:W3CDTF">2022-05-02T03:30:37Z</dcterms:modified>
</cp:coreProperties>
</file>