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F38AE-FC03-4A62-9AD9-5D38617E483F}" v="1" dt="2024-05-25T18:55:47.05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4189" autoAdjust="0"/>
  </p:normalViewPr>
  <p:slideViewPr>
    <p:cSldViewPr snapToGrid="0" snapToObjects="1" showGuides="1">
      <p:cViewPr varScale="1">
        <p:scale>
          <a:sx n="71" d="100"/>
          <a:sy n="71" d="100"/>
        </p:scale>
        <p:origin x="2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ie Malone" userId="a6472f5d4bf38b9b" providerId="LiveId" clId="{35BF38AE-FC03-4A62-9AD9-5D38617E483F}"/>
    <pc:docChg chg="undo redo custSel modSld">
      <pc:chgData name="Kaylie Malone" userId="a6472f5d4bf38b9b" providerId="LiveId" clId="{35BF38AE-FC03-4A62-9AD9-5D38617E483F}" dt="2024-05-25T19:06:27.619" v="3623" actId="14100"/>
      <pc:docMkLst>
        <pc:docMk/>
      </pc:docMkLst>
      <pc:sldChg chg="addSp delSp modSp mod">
        <pc:chgData name="Kaylie Malone" userId="a6472f5d4bf38b9b" providerId="LiveId" clId="{35BF38AE-FC03-4A62-9AD9-5D38617E483F}" dt="2024-05-24T21:19:57.439" v="1262" actId="14100"/>
        <pc:sldMkLst>
          <pc:docMk/>
          <pc:sldMk cId="1957259874" sldId="258"/>
        </pc:sldMkLst>
        <pc:spChg chg="mod">
          <ac:chgData name="Kaylie Malone" userId="a6472f5d4bf38b9b" providerId="LiveId" clId="{35BF38AE-FC03-4A62-9AD9-5D38617E483F}" dt="2024-05-24T20:37:49.256" v="1105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Kaylie Malone" userId="a6472f5d4bf38b9b" providerId="LiveId" clId="{35BF38AE-FC03-4A62-9AD9-5D38617E483F}" dt="2024-05-24T20:39:36.181" v="1184" actId="20577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Kaylie Malone" userId="a6472f5d4bf38b9b" providerId="LiveId" clId="{35BF38AE-FC03-4A62-9AD9-5D38617E483F}" dt="2024-05-24T20:40:25.907" v="1191" actId="14100"/>
          <ac:picMkLst>
            <pc:docMk/>
            <pc:sldMk cId="1957259874" sldId="258"/>
            <ac:picMk id="6" creationId="{962667DD-5B1F-E6F4-4AF9-9E2C19D335A6}"/>
          </ac:picMkLst>
        </pc:picChg>
        <pc:picChg chg="add del mod">
          <ac:chgData name="Kaylie Malone" userId="a6472f5d4bf38b9b" providerId="LiveId" clId="{35BF38AE-FC03-4A62-9AD9-5D38617E483F}" dt="2024-05-24T21:19:35.199" v="1258" actId="478"/>
          <ac:picMkLst>
            <pc:docMk/>
            <pc:sldMk cId="1957259874" sldId="258"/>
            <ac:picMk id="9" creationId="{21CA83C9-6ACF-5B4E-0FBB-51E920B8B20E}"/>
          </ac:picMkLst>
        </pc:picChg>
        <pc:picChg chg="add mod">
          <ac:chgData name="Kaylie Malone" userId="a6472f5d4bf38b9b" providerId="LiveId" clId="{35BF38AE-FC03-4A62-9AD9-5D38617E483F}" dt="2024-05-24T21:19:57.439" v="1262" actId="14100"/>
          <ac:picMkLst>
            <pc:docMk/>
            <pc:sldMk cId="1957259874" sldId="258"/>
            <ac:picMk id="12" creationId="{ABD20F88-D8F0-46DC-25BA-531E84CBB0C7}"/>
          </ac:picMkLst>
        </pc:picChg>
      </pc:sldChg>
      <pc:sldChg chg="modSp mod">
        <pc:chgData name="Kaylie Malone" userId="a6472f5d4bf38b9b" providerId="LiveId" clId="{35BF38AE-FC03-4A62-9AD9-5D38617E483F}" dt="2024-05-25T17:23:30.565" v="3329" actId="20577"/>
        <pc:sldMkLst>
          <pc:docMk/>
          <pc:sldMk cId="3083623366" sldId="260"/>
        </pc:sldMkLst>
        <pc:spChg chg="mod">
          <ac:chgData name="Kaylie Malone" userId="a6472f5d4bf38b9b" providerId="LiveId" clId="{35BF38AE-FC03-4A62-9AD9-5D38617E483F}" dt="2024-05-25T17:23:30.565" v="3329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Kaylie Malone" userId="a6472f5d4bf38b9b" providerId="LiveId" clId="{35BF38AE-FC03-4A62-9AD9-5D38617E483F}" dt="2024-05-25T17:25:37.408" v="3332" actId="20577"/>
        <pc:sldMkLst>
          <pc:docMk/>
          <pc:sldMk cId="710623681" sldId="261"/>
        </pc:sldMkLst>
        <pc:spChg chg="mod">
          <ac:chgData name="Kaylie Malone" userId="a6472f5d4bf38b9b" providerId="LiveId" clId="{35BF38AE-FC03-4A62-9AD9-5D38617E483F}" dt="2024-05-25T17:25:37.408" v="3332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Kaylie Malone" userId="a6472f5d4bf38b9b" providerId="LiveId" clId="{35BF38AE-FC03-4A62-9AD9-5D38617E483F}" dt="2024-05-24T20:35:18.349" v="1030" actId="108"/>
        <pc:sldMkLst>
          <pc:docMk/>
          <pc:sldMk cId="452859177" sldId="262"/>
        </pc:sldMkLst>
        <pc:spChg chg="mod">
          <ac:chgData name="Kaylie Malone" userId="a6472f5d4bf38b9b" providerId="LiveId" clId="{35BF38AE-FC03-4A62-9AD9-5D38617E483F}" dt="2024-05-24T20:35:18.349" v="1030" actId="108"/>
          <ac:spMkLst>
            <pc:docMk/>
            <pc:sldMk cId="452859177" sldId="262"/>
            <ac:spMk id="3" creationId="{902FD5C4-FE5F-46D2-ABC9-49FA4BB8442F}"/>
          </ac:spMkLst>
        </pc:spChg>
      </pc:sldChg>
      <pc:sldChg chg="modSp mod">
        <pc:chgData name="Kaylie Malone" userId="a6472f5d4bf38b9b" providerId="LiveId" clId="{35BF38AE-FC03-4A62-9AD9-5D38617E483F}" dt="2024-05-24T21:35:31.599" v="2133" actId="20577"/>
        <pc:sldMkLst>
          <pc:docMk/>
          <pc:sldMk cId="545569246" sldId="264"/>
        </pc:sldMkLst>
        <pc:spChg chg="mod">
          <ac:chgData name="Kaylie Malone" userId="a6472f5d4bf38b9b" providerId="LiveId" clId="{35BF38AE-FC03-4A62-9AD9-5D38617E483F}" dt="2024-05-24T21:33:15.338" v="1955" actId="33524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Kaylie Malone" userId="a6472f5d4bf38b9b" providerId="LiveId" clId="{35BF38AE-FC03-4A62-9AD9-5D38617E483F}" dt="2024-05-24T21:35:31.599" v="2133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Kaylie Malone" userId="a6472f5d4bf38b9b" providerId="LiveId" clId="{35BF38AE-FC03-4A62-9AD9-5D38617E483F}" dt="2024-05-24T21:53:55.524" v="2713"/>
        <pc:sldMkLst>
          <pc:docMk/>
          <pc:sldMk cId="9691683" sldId="267"/>
        </pc:sldMkLst>
        <pc:spChg chg="mod">
          <ac:chgData name="Kaylie Malone" userId="a6472f5d4bf38b9b" providerId="LiveId" clId="{35BF38AE-FC03-4A62-9AD9-5D38617E483F}" dt="2024-05-24T21:53:55.524" v="2713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Kaylie Malone" userId="a6472f5d4bf38b9b" providerId="LiveId" clId="{35BF38AE-FC03-4A62-9AD9-5D38617E483F}" dt="2024-05-24T21:56:27.634" v="2809" actId="14100"/>
        <pc:sldMkLst>
          <pc:docMk/>
          <pc:sldMk cId="916853615" sldId="268"/>
        </pc:sldMkLst>
        <pc:spChg chg="mod">
          <ac:chgData name="Kaylie Malone" userId="a6472f5d4bf38b9b" providerId="LiveId" clId="{35BF38AE-FC03-4A62-9AD9-5D38617E483F}" dt="2024-05-24T21:55:15.548" v="2758" actId="20577"/>
          <ac:spMkLst>
            <pc:docMk/>
            <pc:sldMk cId="916853615" sldId="268"/>
            <ac:spMk id="2" creationId="{2873BEC0-94F5-4226-A9E7-51B66045EF49}"/>
          </ac:spMkLst>
        </pc:spChg>
        <pc:spChg chg="del mod">
          <ac:chgData name="Kaylie Malone" userId="a6472f5d4bf38b9b" providerId="LiveId" clId="{35BF38AE-FC03-4A62-9AD9-5D38617E483F}" dt="2024-05-24T21:55:51.553" v="2800" actId="22"/>
          <ac:spMkLst>
            <pc:docMk/>
            <pc:sldMk cId="916853615" sldId="268"/>
            <ac:spMk id="8" creationId="{EFCC0E64-0E5B-4BA1-BC72-30FA1DE96F29}"/>
          </ac:spMkLst>
        </pc:spChg>
        <pc:picChg chg="add mod ord">
          <ac:chgData name="Kaylie Malone" userId="a6472f5d4bf38b9b" providerId="LiveId" clId="{35BF38AE-FC03-4A62-9AD9-5D38617E483F}" dt="2024-05-24T21:56:27.634" v="2809" actId="14100"/>
          <ac:picMkLst>
            <pc:docMk/>
            <pc:sldMk cId="916853615" sldId="268"/>
            <ac:picMk id="4" creationId="{BDACD6A1-D475-A415-3D75-6DEB4B84B017}"/>
          </ac:picMkLst>
        </pc:picChg>
      </pc:sldChg>
      <pc:sldChg chg="addSp modSp mod">
        <pc:chgData name="Kaylie Malone" userId="a6472f5d4bf38b9b" providerId="LiveId" clId="{35BF38AE-FC03-4A62-9AD9-5D38617E483F}" dt="2024-05-24T21:57:57.683" v="2893" actId="14100"/>
        <pc:sldMkLst>
          <pc:docMk/>
          <pc:sldMk cId="3266127139" sldId="269"/>
        </pc:sldMkLst>
        <pc:spChg chg="mod">
          <ac:chgData name="Kaylie Malone" userId="a6472f5d4bf38b9b" providerId="LiveId" clId="{35BF38AE-FC03-4A62-9AD9-5D38617E483F}" dt="2024-05-24T21:56:55.758" v="2847" actId="20577"/>
          <ac:spMkLst>
            <pc:docMk/>
            <pc:sldMk cId="3266127139" sldId="269"/>
            <ac:spMk id="2" creationId="{2873BEC0-94F5-4226-A9E7-51B66045EF49}"/>
          </ac:spMkLst>
        </pc:spChg>
        <pc:spChg chg="mod">
          <ac:chgData name="Kaylie Malone" userId="a6472f5d4bf38b9b" providerId="LiveId" clId="{35BF38AE-FC03-4A62-9AD9-5D38617E483F}" dt="2024-05-24T21:57:03.852" v="2887" actId="20577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Kaylie Malone" userId="a6472f5d4bf38b9b" providerId="LiveId" clId="{35BF38AE-FC03-4A62-9AD9-5D38617E483F}" dt="2024-05-24T21:57:57.683" v="2893" actId="14100"/>
          <ac:picMkLst>
            <pc:docMk/>
            <pc:sldMk cId="3266127139" sldId="269"/>
            <ac:picMk id="4" creationId="{4DC7E006-A583-E3C8-A2C1-579E4A988889}"/>
          </ac:picMkLst>
        </pc:picChg>
      </pc:sldChg>
      <pc:sldChg chg="addSp modSp mod">
        <pc:chgData name="Kaylie Malone" userId="a6472f5d4bf38b9b" providerId="LiveId" clId="{35BF38AE-FC03-4A62-9AD9-5D38617E483F}" dt="2024-05-24T21:59:15.242" v="2967" actId="14100"/>
        <pc:sldMkLst>
          <pc:docMk/>
          <pc:sldMk cId="3517973280" sldId="270"/>
        </pc:sldMkLst>
        <pc:spChg chg="mod">
          <ac:chgData name="Kaylie Malone" userId="a6472f5d4bf38b9b" providerId="LiveId" clId="{35BF38AE-FC03-4A62-9AD9-5D38617E483F}" dt="2024-05-24T21:58:30.919" v="2924" actId="20577"/>
          <ac:spMkLst>
            <pc:docMk/>
            <pc:sldMk cId="3517973280" sldId="270"/>
            <ac:spMk id="2" creationId="{2873BEC0-94F5-4226-A9E7-51B66045EF49}"/>
          </ac:spMkLst>
        </pc:spChg>
        <pc:spChg chg="mod">
          <ac:chgData name="Kaylie Malone" userId="a6472f5d4bf38b9b" providerId="LiveId" clId="{35BF38AE-FC03-4A62-9AD9-5D38617E483F}" dt="2024-05-24T21:58:38.855" v="2963" actId="20577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Kaylie Malone" userId="a6472f5d4bf38b9b" providerId="LiveId" clId="{35BF38AE-FC03-4A62-9AD9-5D38617E483F}" dt="2024-05-24T21:59:15.242" v="2967" actId="14100"/>
          <ac:picMkLst>
            <pc:docMk/>
            <pc:sldMk cId="3517973280" sldId="270"/>
            <ac:picMk id="4" creationId="{9815EA7B-362E-F7CC-1594-4F02778A734D}"/>
          </ac:picMkLst>
        </pc:picChg>
      </pc:sldChg>
      <pc:sldChg chg="modSp mod">
        <pc:chgData name="Kaylie Malone" userId="a6472f5d4bf38b9b" providerId="LiveId" clId="{35BF38AE-FC03-4A62-9AD9-5D38617E483F}" dt="2024-05-24T22:15:05.849" v="3325" actId="20577"/>
        <pc:sldMkLst>
          <pc:docMk/>
          <pc:sldMk cId="647271476" sldId="273"/>
        </pc:sldMkLst>
        <pc:spChg chg="mod">
          <ac:chgData name="Kaylie Malone" userId="a6472f5d4bf38b9b" providerId="LiveId" clId="{35BF38AE-FC03-4A62-9AD9-5D38617E483F}" dt="2024-05-24T22:09:31.524" v="3226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Kaylie Malone" userId="a6472f5d4bf38b9b" providerId="LiveId" clId="{35BF38AE-FC03-4A62-9AD9-5D38617E483F}" dt="2024-05-24T22:15:05.849" v="3325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Kaylie Malone" userId="a6472f5d4bf38b9b" providerId="LiveId" clId="{35BF38AE-FC03-4A62-9AD9-5D38617E483F}" dt="2024-05-25T17:30:14.078" v="3608" actId="108"/>
        <pc:sldMkLst>
          <pc:docMk/>
          <pc:sldMk cId="1630123617" sldId="274"/>
        </pc:sldMkLst>
        <pc:spChg chg="mod">
          <ac:chgData name="Kaylie Malone" userId="a6472f5d4bf38b9b" providerId="LiveId" clId="{35BF38AE-FC03-4A62-9AD9-5D38617E483F}" dt="2024-05-25T17:30:14.078" v="3608" actId="108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Kaylie Malone" userId="a6472f5d4bf38b9b" providerId="LiveId" clId="{35BF38AE-FC03-4A62-9AD9-5D38617E483F}" dt="2024-05-25T18:56:05.811" v="3618" actId="14100"/>
        <pc:sldMkLst>
          <pc:docMk/>
          <pc:sldMk cId="3078551498" sldId="276"/>
        </pc:sldMkLst>
        <pc:spChg chg="del mod">
          <ac:chgData name="Kaylie Malone" userId="a6472f5d4bf38b9b" providerId="LiveId" clId="{35BF38AE-FC03-4A62-9AD9-5D38617E483F}" dt="2024-05-25T18:55:47.051" v="3612"/>
          <ac:spMkLst>
            <pc:docMk/>
            <pc:sldMk cId="3078551498" sldId="276"/>
            <ac:spMk id="3" creationId="{902FD5C4-FE5F-46D2-ABC9-49FA4BB8442F}"/>
          </ac:spMkLst>
        </pc:spChg>
        <pc:picChg chg="add del">
          <ac:chgData name="Kaylie Malone" userId="a6472f5d4bf38b9b" providerId="LiveId" clId="{35BF38AE-FC03-4A62-9AD9-5D38617E483F}" dt="2024-05-25T18:55:41.258" v="3611" actId="21"/>
          <ac:picMkLst>
            <pc:docMk/>
            <pc:sldMk cId="3078551498" sldId="276"/>
            <ac:picMk id="5" creationId="{810C45C4-EC83-B9DF-FE52-DBB7D2A71FCB}"/>
          </ac:picMkLst>
        </pc:picChg>
        <pc:picChg chg="add mod">
          <ac:chgData name="Kaylie Malone" userId="a6472f5d4bf38b9b" providerId="LiveId" clId="{35BF38AE-FC03-4A62-9AD9-5D38617E483F}" dt="2024-05-25T18:56:05.811" v="3618" actId="14100"/>
          <ac:picMkLst>
            <pc:docMk/>
            <pc:sldMk cId="3078551498" sldId="276"/>
            <ac:picMk id="6" creationId="{810C45C4-EC83-B9DF-FE52-DBB7D2A71FCB}"/>
          </ac:picMkLst>
        </pc:picChg>
      </pc:sldChg>
      <pc:sldChg chg="addSp delSp modSp mod">
        <pc:chgData name="Kaylie Malone" userId="a6472f5d4bf38b9b" providerId="LiveId" clId="{35BF38AE-FC03-4A62-9AD9-5D38617E483F}" dt="2024-05-25T19:06:27.619" v="3623" actId="14100"/>
        <pc:sldMkLst>
          <pc:docMk/>
          <pc:sldMk cId="1817399028" sldId="277"/>
        </pc:sldMkLst>
        <pc:spChg chg="del mod">
          <ac:chgData name="Kaylie Malone" userId="a6472f5d4bf38b9b" providerId="LiveId" clId="{35BF38AE-FC03-4A62-9AD9-5D38617E483F}" dt="2024-05-25T19:06:19.808" v="3620" actId="22"/>
          <ac:spMkLst>
            <pc:docMk/>
            <pc:sldMk cId="1817399028" sldId="277"/>
            <ac:spMk id="3" creationId="{902FD5C4-FE5F-46D2-ABC9-49FA4BB8442F}"/>
          </ac:spMkLst>
        </pc:spChg>
        <pc:picChg chg="add mod ord">
          <ac:chgData name="Kaylie Malone" userId="a6472f5d4bf38b9b" providerId="LiveId" clId="{35BF38AE-FC03-4A62-9AD9-5D38617E483F}" dt="2024-05-25T19:06:27.619" v="3623" actId="14100"/>
          <ac:picMkLst>
            <pc:docMk/>
            <pc:sldMk cId="1817399028" sldId="277"/>
            <ac:picMk id="5" creationId="{FC6884B5-B1F7-72DD-636A-3AEFE06E1DD1}"/>
          </ac:picMkLst>
        </pc:picChg>
      </pc:sldChg>
      <pc:sldChg chg="addSp modSp mod">
        <pc:chgData name="Kaylie Malone" userId="a6472f5d4bf38b9b" providerId="LiveId" clId="{35BF38AE-FC03-4A62-9AD9-5D38617E483F}" dt="2024-05-24T21:40:24.401" v="2145" actId="14100"/>
        <pc:sldMkLst>
          <pc:docMk/>
          <pc:sldMk cId="1074638838" sldId="278"/>
        </pc:sldMkLst>
        <pc:spChg chg="mod">
          <ac:chgData name="Kaylie Malone" userId="a6472f5d4bf38b9b" providerId="LiveId" clId="{35BF38AE-FC03-4A62-9AD9-5D38617E483F}" dt="2024-05-24T21:38:45.489" v="2134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Kaylie Malone" userId="a6472f5d4bf38b9b" providerId="LiveId" clId="{35BF38AE-FC03-4A62-9AD9-5D38617E483F}" dt="2024-05-24T21:40:10.166" v="2141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Kaylie Malone" userId="a6472f5d4bf38b9b" providerId="LiveId" clId="{35BF38AE-FC03-4A62-9AD9-5D38617E483F}" dt="2024-05-24T21:39:37.451" v="2140" actId="14100"/>
          <ac:picMkLst>
            <pc:docMk/>
            <pc:sldMk cId="1074638838" sldId="278"/>
            <ac:picMk id="6" creationId="{A614A452-F4CE-87D2-3E06-1301307BC201}"/>
          </ac:picMkLst>
        </pc:picChg>
        <pc:picChg chg="add mod">
          <ac:chgData name="Kaylie Malone" userId="a6472f5d4bf38b9b" providerId="LiveId" clId="{35BF38AE-FC03-4A62-9AD9-5D38617E483F}" dt="2024-05-24T21:40:24.401" v="2145" actId="14100"/>
          <ac:picMkLst>
            <pc:docMk/>
            <pc:sldMk cId="1074638838" sldId="278"/>
            <ac:picMk id="9" creationId="{CCDFA678-095A-B259-B93F-A7759337B56F}"/>
          </ac:picMkLst>
        </pc:picChg>
      </pc:sldChg>
      <pc:sldChg chg="modSp mod">
        <pc:chgData name="Kaylie Malone" userId="a6472f5d4bf38b9b" providerId="LiveId" clId="{35BF38AE-FC03-4A62-9AD9-5D38617E483F}" dt="2024-05-24T22:03:26.946" v="3015" actId="27636"/>
        <pc:sldMkLst>
          <pc:docMk/>
          <pc:sldMk cId="2659604895" sldId="279"/>
        </pc:sldMkLst>
        <pc:spChg chg="mod">
          <ac:chgData name="Kaylie Malone" userId="a6472f5d4bf38b9b" providerId="LiveId" clId="{35BF38AE-FC03-4A62-9AD9-5D38617E483F}" dt="2024-05-24T22:03:26.946" v="3015" actId="2763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Kaylie Malone" userId="a6472f5d4bf38b9b" providerId="LiveId" clId="{35BF38AE-FC03-4A62-9AD9-5D38617E483F}" dt="2024-05-24T21:48:35.670" v="2483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Kaylie Malone" userId="a6472f5d4bf38b9b" providerId="LiveId" clId="{35BF38AE-FC03-4A62-9AD9-5D38617E483F}" dt="2024-05-24T21:52:48.521" v="2660" actId="6549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4198172" cy="221889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2019 Stack Overflow 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13815"/>
            <a:ext cx="5181600" cy="186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Kaylie Malone</a:t>
            </a:r>
          </a:p>
          <a:p>
            <a:pPr marL="0" indent="0">
              <a:buNone/>
            </a:pPr>
            <a:r>
              <a:rPr lang="en-US" dirty="0"/>
              <a:t>05-24-2024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3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most used database.</a:t>
            </a:r>
          </a:p>
          <a:p>
            <a:r>
              <a:rPr lang="en-US" dirty="0"/>
              <a:t>Less interest in MySQL, SQLite, and Microsoft SQL Server.</a:t>
            </a:r>
          </a:p>
          <a:p>
            <a:r>
              <a:rPr lang="en-US" dirty="0"/>
              <a:t>Increasing interest in MongoDB, as it’s now the second most used database.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and MongoDB are becoming increasingly popular. </a:t>
            </a:r>
          </a:p>
          <a:p>
            <a:r>
              <a:rPr lang="en-US" dirty="0"/>
              <a:t>Microsoft SQL, MySQL, and SQLite are losing market popularity.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https://github.com/kayliemalone/capstone_project/blob/main/Dashboards%20-%20IBM%20Cognos%20-%20Project.pdf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DACD6A1-D475-A415-3D75-6DEB4B84B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0" y="1403286"/>
            <a:ext cx="8869680" cy="4764469"/>
          </a:xfr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E006-A583-E3C8-A2C1-579E4A98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54479"/>
            <a:ext cx="9761220" cy="47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5EA7B-362E-F7CC-1594-4F02778A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32" y="1324867"/>
            <a:ext cx="9639708" cy="49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used language.</a:t>
            </a:r>
          </a:p>
          <a:p>
            <a:r>
              <a:rPr lang="en-US" dirty="0"/>
              <a:t>PostgreSQL and MongoDB are the top 2 most used databases.</a:t>
            </a:r>
          </a:p>
          <a:p>
            <a:r>
              <a:rPr lang="en-US" dirty="0"/>
              <a:t>Over 90% of the developers are men. </a:t>
            </a:r>
          </a:p>
          <a:p>
            <a:r>
              <a:rPr lang="en-US" dirty="0"/>
              <a:t>The majority live in the U.S. and have a Bachelor’s degree.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use of Python is ever-growing, it may eventually surpass JavaScript.</a:t>
            </a:r>
          </a:p>
          <a:p>
            <a:r>
              <a:rPr lang="en-US" dirty="0"/>
              <a:t>Microsoft SQL, MySQL, and SQLite are losing ground in the market.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7195" y="1825625"/>
            <a:ext cx="6809509" cy="4351338"/>
          </a:xfrm>
        </p:spPr>
        <p:txBody>
          <a:bodyPr/>
          <a:lstStyle/>
          <a:p>
            <a:r>
              <a:rPr lang="en-US" dirty="0"/>
              <a:t>Developers possess distinct characteristics that set them apart.</a:t>
            </a:r>
          </a:p>
          <a:p>
            <a:r>
              <a:rPr lang="en-US" dirty="0"/>
              <a:t>Understanding the popularity trends of various tools, platforms, and languages is crucial.</a:t>
            </a:r>
          </a:p>
          <a:p>
            <a:r>
              <a:rPr lang="en-US" dirty="0"/>
              <a:t>Efforts are needed to increase accessibility to this labor market in developing countries.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C45C4-EC83-B9DF-FE52-DBB7D2A71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85016" y="1708614"/>
            <a:ext cx="7137929" cy="41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884B5-B1F7-72DD-636A-3AEFE06E1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3350" y="1805322"/>
            <a:ext cx="6551408" cy="390202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analysis.</a:t>
            </a:r>
          </a:p>
          <a:p>
            <a:r>
              <a:rPr lang="en-US" sz="2200" dirty="0"/>
              <a:t>Methodology description.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visualizations</a:t>
            </a:r>
          </a:p>
          <a:p>
            <a:r>
              <a:rPr lang="en-US" sz="2200" dirty="0"/>
              <a:t>Results presentation (supported with graphs and trends.)</a:t>
            </a:r>
          </a:p>
          <a:p>
            <a:r>
              <a:rPr lang="en-US" sz="2200" dirty="0"/>
              <a:t>Discussion of overall findings and implications.</a:t>
            </a:r>
          </a:p>
          <a:p>
            <a:r>
              <a:rPr lang="en-US" sz="2200" dirty="0"/>
              <a:t>Final conclusions of the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most comprehensive survey of programmers worldwide.</a:t>
            </a:r>
          </a:p>
          <a:p>
            <a:r>
              <a:rPr lang="en-US" sz="2200" dirty="0"/>
              <a:t>The results do not represent the entire developer community.</a:t>
            </a:r>
          </a:p>
          <a:p>
            <a:r>
              <a:rPr lang="en-US" sz="2200" dirty="0"/>
              <a:t>Nearly 90,000 developers participated.</a:t>
            </a:r>
          </a:p>
          <a:p>
            <a:r>
              <a:rPr lang="en-US" sz="2200" dirty="0"/>
              <a:t>The survey identifies trends to predict the future direction of developers.</a:t>
            </a:r>
          </a:p>
          <a:p>
            <a:r>
              <a:rPr lang="en-US" sz="2200" dirty="0"/>
              <a:t>It provides a 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Collect survey data &amp; explore its content.</a:t>
            </a:r>
          </a:p>
          <a:p>
            <a:r>
              <a:rPr lang="en-US" sz="2200" dirty="0"/>
              <a:t>Web Scraping</a:t>
            </a:r>
          </a:p>
          <a:p>
            <a:r>
              <a:rPr lang="en-US" sz="2200" dirty="0"/>
              <a:t>APIs</a:t>
            </a:r>
          </a:p>
          <a:p>
            <a:r>
              <a:rPr lang="en-US" sz="2200" dirty="0"/>
              <a:t>Request library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</a:t>
            </a:r>
          </a:p>
          <a:p>
            <a:pPr lvl="1"/>
            <a:r>
              <a:rPr lang="en-US" sz="1800" dirty="0"/>
              <a:t>Handling outliers and Correlations</a:t>
            </a:r>
          </a:p>
          <a:p>
            <a:pPr marL="228600" lvl="1">
              <a:spcBef>
                <a:spcPts val="1000"/>
              </a:spcBef>
            </a:pPr>
            <a:r>
              <a:rPr lang="en-US" sz="2200" dirty="0"/>
              <a:t>Data Visualization.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Highlight distribution of data, relationships, the composition and comparison data.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200" dirty="0"/>
              <a:t>Dashboards.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667DD-5B1F-E6F4-4AF9-9E2C19D3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0" y="2327564"/>
            <a:ext cx="5819115" cy="3849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20F88-D8F0-46DC-25BA-531E84CB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27564"/>
            <a:ext cx="5760163" cy="37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remains the leading language.</a:t>
            </a:r>
          </a:p>
          <a:p>
            <a:r>
              <a:rPr lang="en-US" dirty="0"/>
              <a:t>Python is a close second as its becoming more popular.</a:t>
            </a:r>
          </a:p>
          <a:p>
            <a:r>
              <a:rPr lang="en-US" dirty="0"/>
              <a:t>SQL is a tried-and-true language but isn’t used as frequently as it once was.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a simple programming syntax, efficient commands, and its own built-in libraries and applications. Because of this, and its fast-growing usage, it may eventually surpass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4A452-F4CE-87D2-3E06-1301307B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0" y="2327564"/>
            <a:ext cx="5597090" cy="3753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FA678-095A-B259-B93F-A7759337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76" y="2506661"/>
            <a:ext cx="5540871" cy="35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488</Words>
  <Application>Microsoft Office PowerPoint</Application>
  <PresentationFormat>Widescreen</PresentationFormat>
  <Paragraphs>97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2019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Kaylie Malone</cp:lastModifiedBy>
  <cp:revision>21</cp:revision>
  <dcterms:created xsi:type="dcterms:W3CDTF">2020-10-28T18:29:43Z</dcterms:created>
  <dcterms:modified xsi:type="dcterms:W3CDTF">2024-05-25T19:06:27Z</dcterms:modified>
</cp:coreProperties>
</file>