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9" r:id="rId13"/>
    <p:sldId id="270" r:id="rId14"/>
    <p:sldId id="271" r:id="rId15"/>
    <p:sldId id="273" r:id="rId16"/>
    <p:sldId id="274" r:id="rId17"/>
    <p:sldId id="275" r:id="rId18"/>
    <p:sldId id="276" r:id="rId19"/>
    <p:sldId id="278" r:id="rId20"/>
    <p:sldId id="279" r:id="rId21"/>
    <p:sldId id="277"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1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3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359754534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273912126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4006764860"/>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38188147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66B4C-D843-384A-A7CB-41082E0F9DD9}"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41907756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66B4C-D843-384A-A7CB-41082E0F9DD9}"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218894204"/>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66B4C-D843-384A-A7CB-41082E0F9DD9}" type="datetimeFigureOut">
              <a:rPr lang="en-US" smtClean="0"/>
              <a:t>4/16/15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688171209"/>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66B4C-D843-384A-A7CB-41082E0F9DD9}" type="datetimeFigureOut">
              <a:rPr lang="en-US" smtClean="0"/>
              <a:t>4/16/15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292069686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66B4C-D843-384A-A7CB-41082E0F9DD9}" type="datetimeFigureOut">
              <a:rPr lang="en-US" smtClean="0"/>
              <a:t>4/16/15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516029469"/>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66B4C-D843-384A-A7CB-41082E0F9DD9}"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274395655"/>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66B4C-D843-384A-A7CB-41082E0F9DD9}"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3866781907"/>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66B4C-D843-384A-A7CB-41082E0F9DD9}" type="datetimeFigureOut">
              <a:rPr lang="en-US" smtClean="0"/>
              <a:t>4/16/15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F793E-F0EB-594E-8E78-2D899E412724}" type="slidenum">
              <a:rPr lang="en-US" smtClean="0"/>
              <a:t>‹#›</a:t>
            </a:fld>
            <a:endParaRPr lang="en-US"/>
          </a:p>
        </p:txBody>
      </p:sp>
    </p:spTree>
    <p:extLst>
      <p:ext uri="{BB962C8B-B14F-4D97-AF65-F5344CB8AC3E}">
        <p14:creationId xmlns:p14="http://schemas.microsoft.com/office/powerpoint/2010/main" val="395009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barnetj2@eo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barnetj2@eou.edu" TargetMode="External"/><Relationship Id="rId3" Type="http://schemas.openxmlformats.org/officeDocument/2006/relationships/hyperlink" Target="mailto:clyons@eou.ed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Condition 2</a:t>
            </a:r>
            <a:endParaRPr lang="en-US" dirty="0"/>
          </a:p>
        </p:txBody>
      </p:sp>
      <p:sp>
        <p:nvSpPr>
          <p:cNvPr id="3" name="TextBox 2"/>
          <p:cNvSpPr txBox="1"/>
          <p:nvPr/>
        </p:nvSpPr>
        <p:spPr>
          <a:xfrm>
            <a:off x="685800" y="3415784"/>
            <a:ext cx="7772400" cy="400110"/>
          </a:xfrm>
          <a:prstGeom prst="rect">
            <a:avLst/>
          </a:prstGeom>
          <a:noFill/>
        </p:spPr>
        <p:txBody>
          <a:bodyPr wrap="square" rtlCol="0">
            <a:spAutoFit/>
          </a:bodyPr>
          <a:lstStyle/>
          <a:p>
            <a:pPr algn="ctr"/>
            <a:r>
              <a:rPr lang="en-US" sz="2000" dirty="0" smtClean="0"/>
              <a:t>Do your best to remember the following words</a:t>
            </a:r>
            <a:endParaRPr lang="en-US" sz="2000" dirty="0"/>
          </a:p>
        </p:txBody>
      </p:sp>
    </p:spTree>
    <p:extLst>
      <p:ext uri="{BB962C8B-B14F-4D97-AF65-F5344CB8AC3E}">
        <p14:creationId xmlns:p14="http://schemas.microsoft.com/office/powerpoint/2010/main" val="1456094459"/>
      </p:ext>
    </p:extLst>
  </p:cSld>
  <p:clrMapOvr>
    <a:masterClrMapping/>
  </p:clrMapOvr>
  <mc:AlternateContent xmlns:mc="http://schemas.openxmlformats.org/markup-compatibility/2006">
    <mc:Choice xmlns:p14="http://schemas.microsoft.com/office/powerpoint/2010/main" Requires="p14">
      <p:transition spd="slow" p14:dur="2000" advClick="0" advTm="7000"/>
    </mc:Choice>
    <mc:Fallback>
      <p:transition xmlns:p14="http://schemas.microsoft.com/office/powerpoint/2010/main" spd="slow" advClick="0" advTm="7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Somber</a:t>
            </a:r>
            <a:endParaRPr lang="en-US" dirty="0"/>
          </a:p>
        </p:txBody>
      </p:sp>
    </p:spTree>
    <p:extLst>
      <p:ext uri="{BB962C8B-B14F-4D97-AF65-F5344CB8AC3E}">
        <p14:creationId xmlns:p14="http://schemas.microsoft.com/office/powerpoint/2010/main" val="3008934595"/>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Morose</a:t>
            </a:r>
            <a:endParaRPr lang="en-US" dirty="0"/>
          </a:p>
        </p:txBody>
      </p:sp>
    </p:spTree>
    <p:extLst>
      <p:ext uri="{BB962C8B-B14F-4D97-AF65-F5344CB8AC3E}">
        <p14:creationId xmlns:p14="http://schemas.microsoft.com/office/powerpoint/2010/main" val="74011952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Didactic</a:t>
            </a:r>
            <a:endParaRPr lang="en-US" dirty="0"/>
          </a:p>
        </p:txBody>
      </p:sp>
    </p:spTree>
    <p:extLst>
      <p:ext uri="{BB962C8B-B14F-4D97-AF65-F5344CB8AC3E}">
        <p14:creationId xmlns:p14="http://schemas.microsoft.com/office/powerpoint/2010/main" val="1441885712"/>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Vexed</a:t>
            </a:r>
            <a:endParaRPr lang="en-US" dirty="0"/>
          </a:p>
        </p:txBody>
      </p:sp>
    </p:spTree>
    <p:extLst>
      <p:ext uri="{BB962C8B-B14F-4D97-AF65-F5344CB8AC3E}">
        <p14:creationId xmlns:p14="http://schemas.microsoft.com/office/powerpoint/2010/main" val="186598715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Regretful</a:t>
            </a:r>
            <a:endParaRPr lang="en-US" dirty="0"/>
          </a:p>
        </p:txBody>
      </p:sp>
    </p:spTree>
    <p:extLst>
      <p:ext uri="{BB962C8B-B14F-4D97-AF65-F5344CB8AC3E}">
        <p14:creationId xmlns:p14="http://schemas.microsoft.com/office/powerpoint/2010/main" val="3272863637"/>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Nervous</a:t>
            </a:r>
            <a:endParaRPr lang="en-US" dirty="0"/>
          </a:p>
        </p:txBody>
      </p:sp>
    </p:spTree>
    <p:extLst>
      <p:ext uri="{BB962C8B-B14F-4D97-AF65-F5344CB8AC3E}">
        <p14:creationId xmlns:p14="http://schemas.microsoft.com/office/powerpoint/2010/main" val="77922410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Callous</a:t>
            </a:r>
            <a:endParaRPr lang="en-US" dirty="0"/>
          </a:p>
        </p:txBody>
      </p:sp>
    </p:spTree>
    <p:extLst>
      <p:ext uri="{BB962C8B-B14F-4D97-AF65-F5344CB8AC3E}">
        <p14:creationId xmlns:p14="http://schemas.microsoft.com/office/powerpoint/2010/main" val="291338801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550" y="2067613"/>
            <a:ext cx="7632095" cy="1754327"/>
          </a:xfrm>
          <a:prstGeom prst="rect">
            <a:avLst/>
          </a:prstGeom>
          <a:noFill/>
        </p:spPr>
        <p:txBody>
          <a:bodyPr wrap="square" rtlCol="0">
            <a:spAutoFit/>
          </a:bodyPr>
          <a:lstStyle/>
          <a:p>
            <a:pPr algn="ctr"/>
            <a:r>
              <a:rPr lang="en-US" sz="4800" dirty="0" smtClean="0"/>
              <a:t>Please pause the video </a:t>
            </a:r>
          </a:p>
          <a:p>
            <a:pPr algn="ctr"/>
            <a:r>
              <a:rPr lang="en-US" sz="3000" dirty="0"/>
              <a:t>W</a:t>
            </a:r>
            <a:r>
              <a:rPr lang="en-US" sz="3000" dirty="0" smtClean="0"/>
              <a:t>rite down the words you remember, then resume to the next slide.</a:t>
            </a:r>
          </a:p>
        </p:txBody>
      </p:sp>
      <p:sp>
        <p:nvSpPr>
          <p:cNvPr id="4" name="TextBox 3"/>
          <p:cNvSpPr txBox="1"/>
          <p:nvPr/>
        </p:nvSpPr>
        <p:spPr>
          <a:xfrm>
            <a:off x="635550" y="5287940"/>
            <a:ext cx="7632095" cy="369332"/>
          </a:xfrm>
          <a:prstGeom prst="rect">
            <a:avLst/>
          </a:prstGeom>
          <a:noFill/>
        </p:spPr>
        <p:txBody>
          <a:bodyPr wrap="square" rtlCol="0">
            <a:spAutoFit/>
          </a:bodyPr>
          <a:lstStyle/>
          <a:p>
            <a:pPr algn="ctr"/>
            <a:r>
              <a:rPr lang="en-US" dirty="0" smtClean="0"/>
              <a:t>IMPORTANT: please do not rewind for any missed words.</a:t>
            </a:r>
            <a:endParaRPr lang="en-US" dirty="0"/>
          </a:p>
        </p:txBody>
      </p:sp>
    </p:spTree>
    <p:extLst>
      <p:ext uri="{BB962C8B-B14F-4D97-AF65-F5344CB8AC3E}">
        <p14:creationId xmlns:p14="http://schemas.microsoft.com/office/powerpoint/2010/main" val="90811930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67696" y="426961"/>
            <a:ext cx="8558590" cy="1169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smtClean="0"/>
              <a:t>Please rate the following words from 1 to 5 (5=highly emotional, 1=not emotional)</a:t>
            </a:r>
            <a:endParaRPr lang="en-US" sz="2000" dirty="0" smtClean="0"/>
          </a:p>
        </p:txBody>
      </p:sp>
      <p:sp>
        <p:nvSpPr>
          <p:cNvPr id="4" name="Rectangle 3"/>
          <p:cNvSpPr/>
          <p:nvPr/>
        </p:nvSpPr>
        <p:spPr>
          <a:xfrm>
            <a:off x="2044095" y="1438390"/>
            <a:ext cx="4572000" cy="4708981"/>
          </a:xfrm>
          <a:prstGeom prst="rect">
            <a:avLst/>
          </a:prstGeom>
        </p:spPr>
        <p:txBody>
          <a:bodyPr>
            <a:spAutoFit/>
          </a:bodyPr>
          <a:lstStyle/>
          <a:p>
            <a:r>
              <a:rPr lang="en-US" sz="2000" dirty="0"/>
              <a:t>Numb </a:t>
            </a:r>
          </a:p>
          <a:p>
            <a:r>
              <a:rPr lang="en-US" sz="2000" dirty="0"/>
              <a:t>Sentimental</a:t>
            </a:r>
          </a:p>
          <a:p>
            <a:r>
              <a:rPr lang="en-US" sz="2000" dirty="0"/>
              <a:t>Obsequious</a:t>
            </a:r>
          </a:p>
          <a:p>
            <a:r>
              <a:rPr lang="en-US" sz="2000" dirty="0"/>
              <a:t>Poignant</a:t>
            </a:r>
          </a:p>
          <a:p>
            <a:r>
              <a:rPr lang="en-US" sz="2000" dirty="0"/>
              <a:t>Judgmental</a:t>
            </a:r>
          </a:p>
          <a:p>
            <a:r>
              <a:rPr lang="en-US" sz="2000" dirty="0"/>
              <a:t>Authoritative</a:t>
            </a:r>
          </a:p>
          <a:p>
            <a:r>
              <a:rPr lang="en-US" sz="2000" dirty="0"/>
              <a:t>Serious</a:t>
            </a:r>
          </a:p>
          <a:p>
            <a:r>
              <a:rPr lang="en-US" sz="2000" dirty="0"/>
              <a:t>Friend</a:t>
            </a:r>
          </a:p>
          <a:p>
            <a:r>
              <a:rPr lang="en-US" sz="2000" dirty="0"/>
              <a:t>Somber</a:t>
            </a:r>
          </a:p>
          <a:p>
            <a:r>
              <a:rPr lang="en-US" sz="2000" dirty="0"/>
              <a:t>Morose</a:t>
            </a:r>
          </a:p>
          <a:p>
            <a:r>
              <a:rPr lang="en-US" sz="2000" dirty="0"/>
              <a:t>Didactic</a:t>
            </a:r>
          </a:p>
          <a:p>
            <a:r>
              <a:rPr lang="en-US" sz="2000" dirty="0"/>
              <a:t>Vexed</a:t>
            </a:r>
          </a:p>
          <a:p>
            <a:r>
              <a:rPr lang="en-US" sz="2000" dirty="0"/>
              <a:t>Regretful</a:t>
            </a:r>
          </a:p>
          <a:p>
            <a:r>
              <a:rPr lang="en-US" sz="2000" dirty="0"/>
              <a:t>Nervous</a:t>
            </a:r>
          </a:p>
          <a:p>
            <a:r>
              <a:rPr lang="en-US" sz="2000" dirty="0"/>
              <a:t>Callous</a:t>
            </a:r>
            <a:endParaRPr lang="en-US" sz="2000" dirty="0"/>
          </a:p>
        </p:txBody>
      </p:sp>
    </p:spTree>
    <p:extLst>
      <p:ext uri="{BB962C8B-B14F-4D97-AF65-F5344CB8AC3E}">
        <p14:creationId xmlns:p14="http://schemas.microsoft.com/office/powerpoint/2010/main" val="3078524234"/>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9254" y="2159153"/>
            <a:ext cx="5620117" cy="1631216"/>
          </a:xfrm>
          <a:prstGeom prst="rect">
            <a:avLst/>
          </a:prstGeom>
          <a:noFill/>
        </p:spPr>
        <p:txBody>
          <a:bodyPr wrap="none" rtlCol="0">
            <a:spAutoFit/>
          </a:bodyPr>
          <a:lstStyle/>
          <a:p>
            <a:pPr algn="ctr"/>
            <a:r>
              <a:rPr lang="en-US" sz="2300" dirty="0" smtClean="0"/>
              <a:t>Please email your word recalls and ratings to:</a:t>
            </a:r>
          </a:p>
          <a:p>
            <a:pPr algn="ctr"/>
            <a:r>
              <a:rPr lang="en-US" sz="2300" dirty="0" smtClean="0">
                <a:hlinkClick r:id="rId2"/>
              </a:rPr>
              <a:t>barnetj2@eou.edu</a:t>
            </a:r>
            <a:endParaRPr lang="en-US" sz="2300" dirty="0" smtClean="0"/>
          </a:p>
          <a:p>
            <a:pPr algn="ctr"/>
            <a:endParaRPr lang="en-US" dirty="0" smtClean="0"/>
          </a:p>
          <a:p>
            <a:pPr algn="ctr"/>
            <a:r>
              <a:rPr lang="en-US" dirty="0"/>
              <a:t>Thank you for your participation!</a:t>
            </a:r>
          </a:p>
          <a:p>
            <a:endParaRPr lang="en-US" dirty="0" smtClean="0"/>
          </a:p>
        </p:txBody>
      </p:sp>
    </p:spTree>
    <p:extLst>
      <p:ext uri="{BB962C8B-B14F-4D97-AF65-F5344CB8AC3E}">
        <p14:creationId xmlns:p14="http://schemas.microsoft.com/office/powerpoint/2010/main" val="48496190"/>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Numb</a:t>
            </a:r>
            <a:endParaRPr lang="en-US" dirty="0"/>
          </a:p>
        </p:txBody>
      </p:sp>
    </p:spTree>
    <p:extLst>
      <p:ext uri="{BB962C8B-B14F-4D97-AF65-F5344CB8AC3E}">
        <p14:creationId xmlns:p14="http://schemas.microsoft.com/office/powerpoint/2010/main" val="76241850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103" y="229310"/>
            <a:ext cx="8591468" cy="5816977"/>
          </a:xfrm>
          <a:prstGeom prst="rect">
            <a:avLst/>
          </a:prstGeom>
        </p:spPr>
        <p:txBody>
          <a:bodyPr wrap="square">
            <a:spAutoFit/>
          </a:bodyPr>
          <a:lstStyle/>
          <a:p>
            <a:pPr algn="ctr"/>
            <a:r>
              <a:rPr lang="en-US" sz="3200" dirty="0" smtClean="0"/>
              <a:t>Debriefing</a:t>
            </a:r>
          </a:p>
          <a:p>
            <a:pPr algn="ctr"/>
            <a:endParaRPr lang="en-US" sz="2000" dirty="0" smtClean="0"/>
          </a:p>
          <a:p>
            <a:pPr algn="ctr"/>
            <a:r>
              <a:rPr lang="en-US" sz="2000" dirty="0" smtClean="0"/>
              <a:t>Kuhbandner and </a:t>
            </a:r>
            <a:r>
              <a:rPr lang="en-US" sz="2000" dirty="0" err="1" smtClean="0"/>
              <a:t>Pekrun</a:t>
            </a:r>
            <a:r>
              <a:rPr lang="en-US" sz="2000" dirty="0" smtClean="0"/>
              <a:t> (2013) studied the effects of color on emotional memory using an isolation paradigm.  An isolation paradigm, or the von Restorff effect, is the phenomenon that occurs when a word or item is different in a list, and is remembered better because of its distinctiveness.  In Kuhbandner and Pekrun’s study, color and emotionality of the critical word were the distinct features.  They hypothesized that red would enhance memory for negative stimuli and green would enhance memory for positive stimuli.  The purpose of this study was to replicate a simplified version of Kuhbandner and Pekrun’s (2013) results, in English (the original study was conducted in German).  </a:t>
            </a:r>
          </a:p>
          <a:p>
            <a:pPr algn="ctr"/>
            <a:endParaRPr lang="en-US" sz="2000" dirty="0" smtClean="0"/>
          </a:p>
          <a:p>
            <a:pPr algn="ctr"/>
            <a:r>
              <a:rPr lang="en-US" sz="2000" dirty="0" smtClean="0"/>
              <a:t>The current study hypothesized that red and green would lead to greater memory enhancements for negative and positive words, respectively.  We tested this by presenting word lists on a YouTube videos.  There were four conditions that participants were assigned to (4x4: two red, two green and two negative, two positive), based on birth month.  By analyzing word recalls, we intend to test whether or not the red and  lead to greater memory.</a:t>
            </a:r>
            <a:endParaRPr lang="en-US" sz="2000" dirty="0"/>
          </a:p>
        </p:txBody>
      </p:sp>
    </p:spTree>
    <p:extLst>
      <p:ext uri="{BB962C8B-B14F-4D97-AF65-F5344CB8AC3E}">
        <p14:creationId xmlns:p14="http://schemas.microsoft.com/office/powerpoint/2010/main" val="3584793179"/>
      </p:ext>
    </p:extLst>
  </p:cSld>
  <p:clrMapOvr>
    <a:masterClrMapping/>
  </p:clrMapOvr>
  <mc:AlternateContent xmlns:mc="http://schemas.openxmlformats.org/markup-compatibility/2006">
    <mc:Choice xmlns:p14="http://schemas.microsoft.com/office/powerpoint/2010/main" Requires="p14">
      <p:transition spd="slow" p14:dur="2000" advClick="0" advTm="45000"/>
    </mc:Choice>
    <mc:Fallback>
      <p:transition xmlns:p14="http://schemas.microsoft.com/office/powerpoint/2010/main" spd="slow" advClick="0" advTm="4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103" y="1883036"/>
            <a:ext cx="8591468" cy="1938992"/>
          </a:xfrm>
          <a:prstGeom prst="rect">
            <a:avLst/>
          </a:prstGeom>
        </p:spPr>
        <p:txBody>
          <a:bodyPr wrap="square">
            <a:spAutoFit/>
          </a:bodyPr>
          <a:lstStyle/>
          <a:p>
            <a:pPr algn="ctr"/>
            <a:r>
              <a:rPr lang="en-US" sz="2400" dirty="0" smtClean="0"/>
              <a:t>If you are interested in learning more or have questions you can email: </a:t>
            </a:r>
            <a:r>
              <a:rPr lang="en-US" sz="2400" dirty="0" smtClean="0">
                <a:hlinkClick r:id="rId2"/>
              </a:rPr>
              <a:t>barnetj2@</a:t>
            </a:r>
            <a:r>
              <a:rPr lang="en-US" sz="2400" dirty="0" smtClean="0">
                <a:hlinkClick r:id="rId2"/>
              </a:rPr>
              <a:t>eou.edu</a:t>
            </a:r>
            <a:r>
              <a:rPr lang="en-US" sz="2400" dirty="0" smtClean="0"/>
              <a:t>.  If you believe that any of your rights have been violated, you should contact the Chair of the University’s Institutional Review Board: Charles Lyons at </a:t>
            </a:r>
            <a:r>
              <a:rPr lang="en-US" sz="2400" dirty="0" smtClean="0">
                <a:hlinkClick r:id="rId3"/>
              </a:rPr>
              <a:t>clyons@eou.edu</a:t>
            </a:r>
            <a:r>
              <a:rPr lang="en-US" sz="2400" dirty="0" smtClean="0"/>
              <a:t>.</a:t>
            </a:r>
          </a:p>
          <a:p>
            <a:pPr algn="ctr"/>
            <a:endParaRPr lang="en-US" sz="2400" dirty="0"/>
          </a:p>
        </p:txBody>
      </p:sp>
    </p:spTree>
    <p:extLst>
      <p:ext uri="{BB962C8B-B14F-4D97-AF65-F5344CB8AC3E}">
        <p14:creationId xmlns:p14="http://schemas.microsoft.com/office/powerpoint/2010/main" val="47802692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xmlns:p14="http://schemas.microsoft.com/office/powerpoint/2010/main" spd="slow" advClick="0" advTm="30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65714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Sentimental </a:t>
            </a:r>
            <a:endParaRPr lang="en-US" dirty="0"/>
          </a:p>
        </p:txBody>
      </p:sp>
    </p:spTree>
    <p:extLst>
      <p:ext uri="{BB962C8B-B14F-4D97-AF65-F5344CB8AC3E}">
        <p14:creationId xmlns:p14="http://schemas.microsoft.com/office/powerpoint/2010/main" val="988998714"/>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Obsequious</a:t>
            </a:r>
            <a:endParaRPr lang="en-US" dirty="0"/>
          </a:p>
        </p:txBody>
      </p:sp>
    </p:spTree>
    <p:extLst>
      <p:ext uri="{BB962C8B-B14F-4D97-AF65-F5344CB8AC3E}">
        <p14:creationId xmlns:p14="http://schemas.microsoft.com/office/powerpoint/2010/main" val="3919196960"/>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Poignant</a:t>
            </a:r>
            <a:endParaRPr lang="en-US" dirty="0"/>
          </a:p>
        </p:txBody>
      </p:sp>
    </p:spTree>
    <p:extLst>
      <p:ext uri="{BB962C8B-B14F-4D97-AF65-F5344CB8AC3E}">
        <p14:creationId xmlns:p14="http://schemas.microsoft.com/office/powerpoint/2010/main" val="228295163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Judgemental</a:t>
            </a:r>
            <a:endParaRPr lang="en-US" dirty="0"/>
          </a:p>
        </p:txBody>
      </p:sp>
    </p:spTree>
    <p:extLst>
      <p:ext uri="{BB962C8B-B14F-4D97-AF65-F5344CB8AC3E}">
        <p14:creationId xmlns:p14="http://schemas.microsoft.com/office/powerpoint/2010/main" val="1866962307"/>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Authoritative</a:t>
            </a:r>
            <a:endParaRPr lang="en-US" dirty="0"/>
          </a:p>
        </p:txBody>
      </p:sp>
    </p:spTree>
    <p:extLst>
      <p:ext uri="{BB962C8B-B14F-4D97-AF65-F5344CB8AC3E}">
        <p14:creationId xmlns:p14="http://schemas.microsoft.com/office/powerpoint/2010/main" val="2104718192"/>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Serious</a:t>
            </a:r>
            <a:endParaRPr lang="en-US" dirty="0"/>
          </a:p>
        </p:txBody>
      </p:sp>
    </p:spTree>
    <p:extLst>
      <p:ext uri="{BB962C8B-B14F-4D97-AF65-F5344CB8AC3E}">
        <p14:creationId xmlns:p14="http://schemas.microsoft.com/office/powerpoint/2010/main" val="3198713894"/>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37B111"/>
                </a:solidFill>
              </a:rPr>
              <a:t>Friend</a:t>
            </a:r>
            <a:endParaRPr lang="en-US" dirty="0">
              <a:solidFill>
                <a:srgbClr val="37B111"/>
              </a:solidFill>
            </a:endParaRPr>
          </a:p>
        </p:txBody>
      </p:sp>
    </p:spTree>
    <p:extLst>
      <p:ext uri="{BB962C8B-B14F-4D97-AF65-F5344CB8AC3E}">
        <p14:creationId xmlns:p14="http://schemas.microsoft.com/office/powerpoint/2010/main" val="1338383569"/>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24735</TotalTime>
  <Words>364</Words>
  <Application>Microsoft Macintosh PowerPoint</Application>
  <PresentationFormat>On-screen Show (4:3)</PresentationFormat>
  <Paragraphs>46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Condition 2</vt:lpstr>
      <vt:lpstr>Numb</vt:lpstr>
      <vt:lpstr>Sentimental </vt:lpstr>
      <vt:lpstr>Obsequious</vt:lpstr>
      <vt:lpstr>Poignant</vt:lpstr>
      <vt:lpstr>Judgemental</vt:lpstr>
      <vt:lpstr>Authoritative</vt:lpstr>
      <vt:lpstr>Serious</vt:lpstr>
      <vt:lpstr>Friend</vt:lpstr>
      <vt:lpstr>Somber</vt:lpstr>
      <vt:lpstr>Morose</vt:lpstr>
      <vt:lpstr>Didactic</vt:lpstr>
      <vt:lpstr>Vexed</vt:lpstr>
      <vt:lpstr>Regretful</vt:lpstr>
      <vt:lpstr>Nervous</vt:lpstr>
      <vt:lpstr>Callous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 1</dc:title>
  <dc:creator>Jennifer Barnett</dc:creator>
  <cp:lastModifiedBy>Jennifer Barnett</cp:lastModifiedBy>
  <cp:revision>16</cp:revision>
  <dcterms:created xsi:type="dcterms:W3CDTF">2015-04-16T23:38:17Z</dcterms:created>
  <dcterms:modified xsi:type="dcterms:W3CDTF">2015-05-04T05:18:07Z</dcterms:modified>
</cp:coreProperties>
</file>