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88" autoAdjust="0"/>
    <p:restoredTop sz="94660"/>
  </p:normalViewPr>
  <p:slideViewPr>
    <p:cSldViewPr snapToGrid="0">
      <p:cViewPr>
        <p:scale>
          <a:sx n="64" d="100"/>
          <a:sy n="64" d="100"/>
        </p:scale>
        <p:origin x="4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968977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/>
              <a:t>Can Machine Learning Beat the Vegas Spread for NFL Games?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Machine Learning (i526)</a:t>
            </a:r>
          </a:p>
          <a:p>
            <a:r>
              <a:rPr lang="en-US" dirty="0"/>
              <a:t>Final Project proposal: </a:t>
            </a:r>
            <a:r>
              <a:rPr lang="en-US" dirty="0" err="1"/>
              <a:t>PHAse</a:t>
            </a:r>
            <a:r>
              <a:rPr lang="en-US" dirty="0"/>
              <a:t> 2</a:t>
            </a:r>
          </a:p>
          <a:p>
            <a:r>
              <a:rPr lang="en-US" dirty="0"/>
              <a:t>By: </a:t>
            </a:r>
            <a:r>
              <a:rPr lang="en-US" dirty="0" err="1"/>
              <a:t>Shivam</a:t>
            </a:r>
            <a:r>
              <a:rPr lang="en-US" dirty="0"/>
              <a:t> Kapadia, Felix </a:t>
            </a:r>
            <a:r>
              <a:rPr lang="en-US" dirty="0" err="1"/>
              <a:t>kikaya</a:t>
            </a:r>
            <a:r>
              <a:rPr lang="en-US" dirty="0"/>
              <a:t> and Peter Russell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FA13-6020-4167-9C6D-FEE9207D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stadium info to the data for each game.</a:t>
            </a:r>
          </a:p>
          <a:p>
            <a:r>
              <a:rPr lang="en-US" dirty="0"/>
              <a:t>Add a weather summary</a:t>
            </a:r>
          </a:p>
          <a:p>
            <a:r>
              <a:rPr lang="en-US" dirty="0"/>
              <a:t>Previous games momentum</a:t>
            </a:r>
          </a:p>
          <a:p>
            <a:r>
              <a:rPr lang="en-US" dirty="0"/>
              <a:t>Adding breathing condition at the game</a:t>
            </a:r>
          </a:p>
          <a:p>
            <a:r>
              <a:rPr lang="en-US" dirty="0"/>
              <a:t>Add a Boolean feature for divisional games</a:t>
            </a:r>
          </a:p>
          <a:p>
            <a:r>
              <a:rPr lang="en-US" dirty="0"/>
              <a:t>Team ratings ranging from 1300-1700. Average is 1500. </a:t>
            </a:r>
          </a:p>
        </p:txBody>
      </p:sp>
    </p:spTree>
    <p:extLst>
      <p:ext uri="{BB962C8B-B14F-4D97-AF65-F5344CB8AC3E}">
        <p14:creationId xmlns:p14="http://schemas.microsoft.com/office/powerpoint/2010/main" val="396939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dirty="0"/>
              <a:t>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74BE-2A40-48F8-B965-A842475A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five new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Stochastic Gradient descent.</a:t>
            </a:r>
          </a:p>
          <a:p>
            <a:pPr lvl="1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128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456B-7126-5A46-9870-B82F2A1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and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6E21-47E6-FB4D-8ACD-682F48E8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/>
          <a:lstStyle/>
          <a:p>
            <a:r>
              <a:rPr lang="en-US" dirty="0"/>
              <a:t>Introduced Grid Search over the 4 models in a function form.</a:t>
            </a:r>
          </a:p>
          <a:p>
            <a:r>
              <a:rPr lang="en-US" dirty="0"/>
              <a:t>Cross Validating over 5 splits. </a:t>
            </a:r>
          </a:p>
          <a:p>
            <a:r>
              <a:rPr lang="en-US" dirty="0"/>
              <a:t>Outputting the results in a tabular form. </a:t>
            </a:r>
          </a:p>
        </p:txBody>
      </p:sp>
    </p:spTree>
    <p:extLst>
      <p:ext uri="{BB962C8B-B14F-4D97-AF65-F5344CB8AC3E}">
        <p14:creationId xmlns:p14="http://schemas.microsoft.com/office/powerpoint/2010/main" val="25111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5F4-F570-4E61-95F9-FA1EA09A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9C38-DDAA-4462-AD7C-443CD385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Problems with the scoring method being different for each model. </a:t>
            </a:r>
          </a:p>
          <a:p>
            <a:pPr fontAlgn="base"/>
            <a:r>
              <a:rPr lang="en-US" dirty="0"/>
              <a:t>Classification on the features of our data set. As in which is the correct class (numerical or categorical)</a:t>
            </a:r>
          </a:p>
          <a:p>
            <a:pPr fontAlgn="base"/>
            <a:r>
              <a:rPr lang="en-US" dirty="0"/>
              <a:t>Creating a target variable to remove the negative aspect of the result. </a:t>
            </a:r>
          </a:p>
          <a:p>
            <a:pPr fontAlgn="base"/>
            <a:r>
              <a:rPr lang="en-US" dirty="0"/>
              <a:t>Comparing the </a:t>
            </a:r>
            <a:r>
              <a:rPr lang="en-US" dirty="0" err="1"/>
              <a:t>ttest</a:t>
            </a:r>
            <a:r>
              <a:rPr lang="en-US" dirty="0"/>
              <a:t> to the baseline give a p-value of 0 due to the baseline just being terrible.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2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3824-59D1-4911-B4CB-620B649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5CC6-D988-4C1A-B406-BE78F5BD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dimensionality reduction with PCA.</a:t>
            </a:r>
          </a:p>
          <a:p>
            <a:r>
              <a:rPr lang="en-US" dirty="0"/>
              <a:t>Working on the target variable to get better results.</a:t>
            </a:r>
          </a:p>
          <a:p>
            <a:r>
              <a:rPr lang="en-US" dirty="0"/>
              <a:t>Increasing the iteration for Stochastic Gradient Descent for better fitting of the model. </a:t>
            </a:r>
          </a:p>
          <a:p>
            <a:r>
              <a:rPr lang="en-US" dirty="0"/>
              <a:t>Try deep learning approach to reducing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228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Can Machine Learning Beat the Vegas Spread for NFL Games?</vt:lpstr>
      <vt:lpstr>Feature Engineering</vt:lpstr>
      <vt:lpstr>Models</vt:lpstr>
      <vt:lpstr>Grid search and cross validation</vt:lpstr>
      <vt:lpstr>Problems </vt:lpstr>
      <vt:lpstr>Future 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 Learning Beat the Vegas Spread for NFL Games?</dc:title>
  <dc:creator>Russell Jr, Peter John</dc:creator>
  <cp:lastModifiedBy>Shivam Kapadia</cp:lastModifiedBy>
  <cp:revision>16</cp:revision>
  <dcterms:created xsi:type="dcterms:W3CDTF">2018-11-17T19:51:40Z</dcterms:created>
  <dcterms:modified xsi:type="dcterms:W3CDTF">2018-12-02T00:30:39Z</dcterms:modified>
</cp:coreProperties>
</file>