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968977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/>
              <a:t>Can Machine Learning Beat the Vegas Spread for NFL Games?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Machine Learning (i526)</a:t>
            </a:r>
          </a:p>
          <a:p>
            <a:r>
              <a:rPr lang="en-US" dirty="0"/>
              <a:t>Final Project proposal: </a:t>
            </a:r>
            <a:r>
              <a:rPr lang="en-US" dirty="0" err="1"/>
              <a:t>PHAse</a:t>
            </a:r>
            <a:r>
              <a:rPr lang="en-US" dirty="0"/>
              <a:t> 1</a:t>
            </a:r>
          </a:p>
          <a:p>
            <a:r>
              <a:rPr lang="en-US" dirty="0"/>
              <a:t>By: </a:t>
            </a:r>
            <a:r>
              <a:rPr lang="en-US" dirty="0" err="1"/>
              <a:t>Shivam</a:t>
            </a:r>
            <a:r>
              <a:rPr lang="en-US" dirty="0"/>
              <a:t> Kapadia, Felix </a:t>
            </a:r>
            <a:r>
              <a:rPr lang="en-US" dirty="0" err="1"/>
              <a:t>kikaya</a:t>
            </a:r>
            <a:r>
              <a:rPr lang="en-US" dirty="0"/>
              <a:t> and Peter Russell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01" y="564443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36" y="1321681"/>
            <a:ext cx="9581797" cy="49718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Vegas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nfl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point spread is designed to be a fair value score for a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goal of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vegas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is to set the point spread at a level that generates the largest volume of bets on both sides as they collect a commission between bets they pay out and collect (typically 10%)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If player bets wins 50% of their bets and they bet $1,000 in total bets, they would have paid $500 on their losers, but only received $400 for their winners (lost $100).</a:t>
            </a:r>
          </a:p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Our goal is to Design a machine learning model that can predict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nfl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scores and beat the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nfl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point spread set by las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vegas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5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01" y="564443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36" y="1321681"/>
            <a:ext cx="8791575" cy="497187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Three datasets: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NFL Stadium Information (100 x 15)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Name, Location, Open/Close, Type, Address, Weather Station Code, Weather Type, Capacity, Surface, Longitude, Latitude</a:t>
            </a:r>
          </a:p>
          <a:p>
            <a:pPr lvl="2" algn="l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NFL Teams (41 x 8)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Name (Short and Long), Conference, Division, Conference (pre-2002), Division (pre-2002)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Scores (12.4k x 17)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Date, Season, Week, Team Home, Team Away, Stadium, Favorite, Spread (Favorite), Over/Under Line, Weather, Wind, Humidity, Score, Stadium, Playoff/Regular Season</a:t>
            </a:r>
          </a:p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01" y="564443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Model choice &amp;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36" y="1321681"/>
            <a:ext cx="8791575" cy="49718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Type of models: 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We’re trying to predict what the point spread for a game should be with the given information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Will they cover the spread or not?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KNN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SVM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Random Forest Classifier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Logistic Regression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How confident are we in the spread difference (predict the score difference)?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Linear Regression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KNNRegressor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Metrics of success: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Classification: Accuracy 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Numeric Prediction: RMSE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Model choice: t-test</a:t>
            </a:r>
          </a:p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4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01" y="564443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Model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36" y="1321681"/>
            <a:ext cx="8791575" cy="49718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Initial 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Pipeline setup: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Cleaning/imputing and scaling data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One-hot-encoding / label encoding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Weather conditions (bad, very bad, extreme, etc.)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Teams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Stadiums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Model fitting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RandomSearchCV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CV score among selected models / hyperparameters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Add model results to an overall results table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 t-test among X best models to find if there is a statistical difference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3113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44A4-10C3-4FED-A21E-585DCD39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401" y="564443"/>
            <a:ext cx="8791575" cy="540985"/>
          </a:xfrm>
        </p:spPr>
        <p:txBody>
          <a:bodyPr>
            <a:noAutofit/>
          </a:bodyPr>
          <a:lstStyle/>
          <a:p>
            <a:pPr algn="ctr"/>
            <a:r>
              <a:rPr lang="en-US" sz="4500" dirty="0"/>
              <a:t>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436F-3333-405D-9ECA-B757AA22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36" y="1321681"/>
            <a:ext cx="8791575" cy="497187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Shivam</a:t>
            </a: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EDA for stadiums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Random Forest Classifier, SVR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Felix: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EDA for scores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KNNRegressor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KNN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Pete: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EDA for teams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Linear Regression,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Evaluating other team members’ models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Pipeline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Graphical results analysis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Each person will do their own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330700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455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Can Machine Learning Beat the Vegas Spread for NFL Games?</vt:lpstr>
      <vt:lpstr>Problem Description</vt:lpstr>
      <vt:lpstr>Dataset Description</vt:lpstr>
      <vt:lpstr>Model choice &amp; Metrics</vt:lpstr>
      <vt:lpstr>Model methodology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 Learning Beat the Vegas Spread for NFL Games?</dc:title>
  <dc:creator>Russell Jr, Peter John</dc:creator>
  <cp:lastModifiedBy>Russell Jr, Peter John</cp:lastModifiedBy>
  <cp:revision>7</cp:revision>
  <dcterms:created xsi:type="dcterms:W3CDTF">2018-11-17T19:51:40Z</dcterms:created>
  <dcterms:modified xsi:type="dcterms:W3CDTF">2018-11-18T00:59:13Z</dcterms:modified>
</cp:coreProperties>
</file>